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Lst>
  <p:notesMasterIdLst>
    <p:notesMasterId r:id="rId25"/>
  </p:notesMasterIdLst>
  <p:handoutMasterIdLst>
    <p:handoutMasterId r:id="rId26"/>
  </p:handoutMasterIdLst>
  <p:sldIdLst>
    <p:sldId id="344" r:id="rId9"/>
    <p:sldId id="400" r:id="rId10"/>
    <p:sldId id="406" r:id="rId11"/>
    <p:sldId id="407" r:id="rId12"/>
    <p:sldId id="408" r:id="rId13"/>
    <p:sldId id="409" r:id="rId14"/>
    <p:sldId id="391" r:id="rId15"/>
    <p:sldId id="392" r:id="rId16"/>
    <p:sldId id="395" r:id="rId17"/>
    <p:sldId id="412" r:id="rId18"/>
    <p:sldId id="393" r:id="rId19"/>
    <p:sldId id="394" r:id="rId20"/>
    <p:sldId id="404" r:id="rId21"/>
    <p:sldId id="405" r:id="rId22"/>
    <p:sldId id="410" r:id="rId23"/>
    <p:sldId id="402" r:id="rId24"/>
  </p:sldIdLst>
  <p:sldSz cx="9144000" cy="5715000" type="screen16x10"/>
  <p:notesSz cx="6805613" cy="9944100"/>
  <p:custDataLst>
    <p:tags r:id="rId27"/>
  </p:custDataLst>
  <p:defaultTextStyle>
    <a:defPPr>
      <a:defRPr lang="en-US"/>
    </a:defPPr>
    <a:lvl1pPr marL="0" algn="l" defTabSz="713232" rtl="0" eaLnBrk="1" latinLnBrk="0" hangingPunct="1">
      <a:defRPr sz="1404" kern="1200">
        <a:solidFill>
          <a:schemeClr val="tx1"/>
        </a:solidFill>
        <a:latin typeface="+mn-lt"/>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p15:clr>
            <a:srgbClr val="A4A3A4"/>
          </p15:clr>
        </p15:guide>
        <p15:guide id="3" orient="horz" pos="19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3C1"/>
    <a:srgbClr val="98B5F6"/>
    <a:srgbClr val="D5D777"/>
    <a:srgbClr val="CCD6E6"/>
    <a:srgbClr val="E1F8FF"/>
    <a:srgbClr val="B3EBFF"/>
    <a:srgbClr val="D1EBEF"/>
    <a:srgbClr val="D8C576"/>
    <a:srgbClr val="D7E2E9"/>
    <a:srgbClr val="87E7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143" autoAdjust="0"/>
  </p:normalViewPr>
  <p:slideViewPr>
    <p:cSldViewPr snapToGrid="0">
      <p:cViewPr varScale="1">
        <p:scale>
          <a:sx n="116" d="100"/>
          <a:sy n="116" d="100"/>
        </p:scale>
        <p:origin x="490" y="67"/>
      </p:cViewPr>
      <p:guideLst>
        <p:guide pos="2880"/>
        <p:guide orient="horz" pos="190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ags" Target="tags/tag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66302B-CC91-421D-B5A8-D7FCC2D15C55}" type="doc">
      <dgm:prSet loTypeId="urn:microsoft.com/office/officeart/2005/8/layout/hList6" loCatId="list" qsTypeId="urn:microsoft.com/office/officeart/2005/8/quickstyle/simple1" qsCatId="simple" csTypeId="urn:microsoft.com/office/officeart/2005/8/colors/accent1_2" csCatId="accent1" phldr="1"/>
      <dgm:spPr>
        <a:scene3d>
          <a:camera prst="orthographicFront">
            <a:rot lat="0" lon="0" rev="0"/>
          </a:camera>
          <a:lightRig rig="contrasting" dir="t">
            <a:rot lat="0" lon="0" rev="7800000"/>
          </a:lightRig>
        </a:scene3d>
      </dgm:spPr>
      <dgm:t>
        <a:bodyPr/>
        <a:lstStyle/>
        <a:p>
          <a:endParaRPr lang="en-GB"/>
        </a:p>
      </dgm:t>
    </dgm:pt>
    <dgm:pt modelId="{2AA17D51-B78E-48D6-8C36-ACCFFAFFBF28}">
      <dgm:prSet custT="1"/>
      <dgm:spPr>
        <a:solidFill>
          <a:schemeClr val="bg1"/>
        </a:solidFill>
        <a:ln>
          <a:solidFill>
            <a:schemeClr val="accent6"/>
          </a:solidFill>
        </a:ln>
        <a:effectLst/>
        <a:scene3d>
          <a:camera prst="orthographicFront">
            <a:rot lat="0" lon="0" rev="0"/>
          </a:camera>
          <a:lightRig rig="contrasting" dir="t">
            <a:rot lat="0" lon="0" rev="7800000"/>
          </a:lightRig>
        </a:scene3d>
        <a:sp3d>
          <a:bevelT w="139700" h="139700"/>
        </a:sp3d>
      </dgm:spPr>
      <dgm:t>
        <a:bodyPr/>
        <a:lstStyle/>
        <a:p>
          <a:pPr rtl="0"/>
          <a:r>
            <a:rPr lang="en-GB" sz="2000" b="1" dirty="0" smtClean="0">
              <a:solidFill>
                <a:schemeClr val="accent6"/>
              </a:solidFill>
            </a:rPr>
            <a:t>EASO has scaled up its presence on the ground </a:t>
          </a:r>
          <a:r>
            <a:rPr lang="en-GB" sz="2000" b="0" dirty="0" smtClean="0">
              <a:solidFill>
                <a:schemeClr val="accent6"/>
              </a:solidFill>
            </a:rPr>
            <a:t>to live up to its commitment in under the </a:t>
          </a:r>
          <a:r>
            <a:rPr lang="en-GB" sz="2000" b="1" dirty="0" smtClean="0">
              <a:solidFill>
                <a:schemeClr val="accent6"/>
              </a:solidFill>
            </a:rPr>
            <a:t>EU Migration Agenda</a:t>
          </a:r>
          <a:endParaRPr lang="en-GB" sz="2000" b="1" dirty="0">
            <a:solidFill>
              <a:schemeClr val="accent6"/>
            </a:solidFill>
          </a:endParaRPr>
        </a:p>
      </dgm:t>
    </dgm:pt>
    <dgm:pt modelId="{A2DAB170-F563-4CE1-B0B1-26C2243121B1}" type="parTrans" cxnId="{CC4D3C7F-E3D5-470C-A3A4-D5F15164F15B}">
      <dgm:prSet/>
      <dgm:spPr/>
      <dgm:t>
        <a:bodyPr/>
        <a:lstStyle/>
        <a:p>
          <a:endParaRPr lang="en-GB"/>
        </a:p>
      </dgm:t>
    </dgm:pt>
    <dgm:pt modelId="{9E9F8F8C-FC1C-4591-A61F-5F1F6F46EE9C}" type="sibTrans" cxnId="{CC4D3C7F-E3D5-470C-A3A4-D5F15164F15B}">
      <dgm:prSet/>
      <dgm:spPr/>
      <dgm:t>
        <a:bodyPr/>
        <a:lstStyle/>
        <a:p>
          <a:endParaRPr lang="en-GB"/>
        </a:p>
      </dgm:t>
    </dgm:pt>
    <dgm:pt modelId="{976B0BAE-E871-4786-A0FE-88CC813B4385}">
      <dgm:prSet custT="1"/>
      <dgm:spPr>
        <a:solidFill>
          <a:schemeClr val="accent6"/>
        </a:solidFill>
        <a:ln>
          <a:noFill/>
        </a:ln>
        <a:effectLst/>
        <a:scene3d>
          <a:camera prst="orthographicFront">
            <a:rot lat="0" lon="0" rev="0"/>
          </a:camera>
          <a:lightRig rig="contrasting" dir="t">
            <a:rot lat="0" lon="0" rev="7800000"/>
          </a:lightRig>
        </a:scene3d>
        <a:sp3d>
          <a:bevelT w="139700" h="139700"/>
        </a:sp3d>
      </dgm:spPr>
      <dgm:t>
        <a:bodyPr/>
        <a:lstStyle/>
        <a:p>
          <a:pPr rtl="0"/>
          <a:r>
            <a:rPr lang="en-GB" sz="1800" b="1" dirty="0" smtClean="0">
              <a:solidFill>
                <a:schemeClr val="bg1"/>
              </a:solidFill>
            </a:rPr>
            <a:t>EASO developed general support tools for relocation and intensified its logistics and operational support  </a:t>
          </a:r>
          <a:endParaRPr lang="en-GB" sz="2800" b="1" dirty="0">
            <a:solidFill>
              <a:schemeClr val="bg1"/>
            </a:solidFill>
          </a:endParaRPr>
        </a:p>
      </dgm:t>
    </dgm:pt>
    <dgm:pt modelId="{1427F6F9-6012-4CB9-BC21-4099B9C4E059}" type="parTrans" cxnId="{FCC9C04F-6E00-4399-9445-EF34F725825B}">
      <dgm:prSet/>
      <dgm:spPr/>
      <dgm:t>
        <a:bodyPr/>
        <a:lstStyle/>
        <a:p>
          <a:endParaRPr lang="en-GB"/>
        </a:p>
      </dgm:t>
    </dgm:pt>
    <dgm:pt modelId="{3209E270-CA78-4A89-AC45-8A83F074E707}" type="sibTrans" cxnId="{FCC9C04F-6E00-4399-9445-EF34F725825B}">
      <dgm:prSet/>
      <dgm:spPr/>
      <dgm:t>
        <a:bodyPr/>
        <a:lstStyle/>
        <a:p>
          <a:endParaRPr lang="en-GB"/>
        </a:p>
      </dgm:t>
    </dgm:pt>
    <dgm:pt modelId="{E2E08696-B2C0-42DB-8629-E04ACA25CA68}">
      <dgm:prSet custT="1"/>
      <dgm:spPr>
        <a:noFill/>
        <a:ln>
          <a:solidFill>
            <a:schemeClr val="accent6"/>
          </a:solidFill>
        </a:ln>
        <a:effectLst/>
        <a:scene3d>
          <a:camera prst="orthographicFront">
            <a:rot lat="0" lon="0" rev="0"/>
          </a:camera>
          <a:lightRig rig="contrasting" dir="t">
            <a:rot lat="0" lon="0" rev="7800000"/>
          </a:lightRig>
        </a:scene3d>
        <a:sp3d>
          <a:bevelT w="139700" h="139700"/>
        </a:sp3d>
      </dgm:spPr>
      <dgm:t>
        <a:bodyPr/>
        <a:lstStyle/>
        <a:p>
          <a:pPr rtl="0"/>
          <a:r>
            <a:rPr lang="en-GB" sz="2000" b="1" dirty="0" smtClean="0">
              <a:solidFill>
                <a:schemeClr val="accent6"/>
              </a:solidFill>
            </a:rPr>
            <a:t>Flexible and tailor-made approach to cope with changing realities on the ground</a:t>
          </a:r>
          <a:endParaRPr lang="en-GB" sz="2000" dirty="0">
            <a:solidFill>
              <a:schemeClr val="accent6"/>
            </a:solidFill>
          </a:endParaRPr>
        </a:p>
      </dgm:t>
    </dgm:pt>
    <dgm:pt modelId="{94ECAD57-78D8-4D86-9525-CF71D4D756C6}" type="parTrans" cxnId="{0EA3F0B6-B6D4-4EAE-AE67-80AFCAB8FA18}">
      <dgm:prSet/>
      <dgm:spPr/>
      <dgm:t>
        <a:bodyPr/>
        <a:lstStyle/>
        <a:p>
          <a:endParaRPr lang="en-GB"/>
        </a:p>
      </dgm:t>
    </dgm:pt>
    <dgm:pt modelId="{DCCDD62B-4E59-48BF-AE49-7A94F4FAB443}" type="sibTrans" cxnId="{0EA3F0B6-B6D4-4EAE-AE67-80AFCAB8FA18}">
      <dgm:prSet/>
      <dgm:spPr/>
      <dgm:t>
        <a:bodyPr/>
        <a:lstStyle/>
        <a:p>
          <a:endParaRPr lang="en-GB"/>
        </a:p>
      </dgm:t>
    </dgm:pt>
    <dgm:pt modelId="{4DF1AB0B-E72E-46F2-A0CE-04810D2CC331}">
      <dgm:prSet custT="1"/>
      <dgm:spPr>
        <a:solidFill>
          <a:schemeClr val="accent6"/>
        </a:solidFill>
        <a:ln>
          <a:noFill/>
        </a:ln>
        <a:effectLst/>
        <a:scene3d>
          <a:camera prst="orthographicFront">
            <a:rot lat="0" lon="0" rev="0"/>
          </a:camera>
          <a:lightRig rig="contrasting" dir="t">
            <a:rot lat="0" lon="0" rev="7800000"/>
          </a:lightRig>
        </a:scene3d>
        <a:sp3d>
          <a:bevelT w="139700" h="139700"/>
        </a:sp3d>
      </dgm:spPr>
      <dgm:t>
        <a:bodyPr/>
        <a:lstStyle/>
        <a:p>
          <a:pPr rtl="0"/>
          <a:r>
            <a:rPr lang="en-GB" sz="2000" b="1" dirty="0" smtClean="0">
              <a:solidFill>
                <a:schemeClr val="bg1"/>
              </a:solidFill>
            </a:rPr>
            <a:t>EASO is a key player </a:t>
          </a:r>
          <a:r>
            <a:rPr lang="en-GB" sz="2000" b="0" dirty="0" smtClean="0">
              <a:solidFill>
                <a:schemeClr val="bg1"/>
              </a:solidFill>
            </a:rPr>
            <a:t>in the implementation of the </a:t>
          </a:r>
          <a:r>
            <a:rPr lang="en-GB" sz="2000" b="1" dirty="0" smtClean="0">
              <a:solidFill>
                <a:schemeClr val="bg1"/>
              </a:solidFill>
            </a:rPr>
            <a:t>EU Relocation programme </a:t>
          </a:r>
          <a:r>
            <a:rPr lang="en-GB" sz="2000" b="0" dirty="0" smtClean="0">
              <a:solidFill>
                <a:schemeClr val="bg1"/>
              </a:solidFill>
            </a:rPr>
            <a:t>and the</a:t>
          </a:r>
          <a:r>
            <a:rPr lang="en-GB" sz="2000" b="1" dirty="0" smtClean="0">
              <a:solidFill>
                <a:schemeClr val="bg1"/>
              </a:solidFill>
            </a:rPr>
            <a:t> EU-Turkey Statement</a:t>
          </a:r>
          <a:endParaRPr lang="en-GB" sz="2000" b="1" dirty="0">
            <a:solidFill>
              <a:schemeClr val="bg1"/>
            </a:solidFill>
          </a:endParaRPr>
        </a:p>
      </dgm:t>
    </dgm:pt>
    <dgm:pt modelId="{90C5D37D-ACA5-40BE-A2DB-3162CF170CEF}" type="parTrans" cxnId="{2F79C846-8EC7-49E8-A5A6-66A3B359D960}">
      <dgm:prSet/>
      <dgm:spPr/>
      <dgm:t>
        <a:bodyPr/>
        <a:lstStyle/>
        <a:p>
          <a:endParaRPr lang="en-GB"/>
        </a:p>
      </dgm:t>
    </dgm:pt>
    <dgm:pt modelId="{7C6D8E4B-5EDA-4070-8311-0CF6A89E3132}" type="sibTrans" cxnId="{2F79C846-8EC7-49E8-A5A6-66A3B359D960}">
      <dgm:prSet/>
      <dgm:spPr/>
      <dgm:t>
        <a:bodyPr/>
        <a:lstStyle/>
        <a:p>
          <a:endParaRPr lang="en-GB"/>
        </a:p>
      </dgm:t>
    </dgm:pt>
    <dgm:pt modelId="{A0676F18-83E9-4835-B963-87B28DB2EA44}" type="pres">
      <dgm:prSet presAssocID="{C866302B-CC91-421D-B5A8-D7FCC2D15C55}" presName="Name0" presStyleCnt="0">
        <dgm:presLayoutVars>
          <dgm:dir/>
          <dgm:resizeHandles val="exact"/>
        </dgm:presLayoutVars>
      </dgm:prSet>
      <dgm:spPr/>
      <dgm:t>
        <a:bodyPr/>
        <a:lstStyle/>
        <a:p>
          <a:endParaRPr lang="en-GB"/>
        </a:p>
      </dgm:t>
    </dgm:pt>
    <dgm:pt modelId="{C62157F8-82EE-4B56-853B-5515A1F7D926}" type="pres">
      <dgm:prSet presAssocID="{2AA17D51-B78E-48D6-8C36-ACCFFAFFBF28}" presName="node" presStyleLbl="node1" presStyleIdx="0" presStyleCnt="4">
        <dgm:presLayoutVars>
          <dgm:bulletEnabled val="1"/>
        </dgm:presLayoutVars>
      </dgm:prSet>
      <dgm:spPr/>
      <dgm:t>
        <a:bodyPr/>
        <a:lstStyle/>
        <a:p>
          <a:endParaRPr lang="en-GB"/>
        </a:p>
      </dgm:t>
    </dgm:pt>
    <dgm:pt modelId="{3857F865-21C2-40B4-A3A1-8B2A427161B9}" type="pres">
      <dgm:prSet presAssocID="{9E9F8F8C-FC1C-4591-A61F-5F1F6F46EE9C}" presName="sibTrans" presStyleCnt="0"/>
      <dgm:spPr>
        <a:ln>
          <a:noFill/>
        </a:ln>
        <a:effectLst/>
        <a:scene3d>
          <a:camera prst="orthographicFront">
            <a:rot lat="0" lon="0" rev="0"/>
          </a:camera>
          <a:lightRig rig="contrasting" dir="t">
            <a:rot lat="0" lon="0" rev="7800000"/>
          </a:lightRig>
        </a:scene3d>
        <a:sp3d>
          <a:bevelT w="139700" h="139700"/>
        </a:sp3d>
      </dgm:spPr>
    </dgm:pt>
    <dgm:pt modelId="{C1259A20-2F84-424A-B722-330E9C172C42}" type="pres">
      <dgm:prSet presAssocID="{976B0BAE-E871-4786-A0FE-88CC813B4385}" presName="node" presStyleLbl="node1" presStyleIdx="1" presStyleCnt="4" custLinFactNeighborX="-29439" custLinFactNeighborY="-640">
        <dgm:presLayoutVars>
          <dgm:bulletEnabled val="1"/>
        </dgm:presLayoutVars>
      </dgm:prSet>
      <dgm:spPr/>
      <dgm:t>
        <a:bodyPr/>
        <a:lstStyle/>
        <a:p>
          <a:endParaRPr lang="en-GB"/>
        </a:p>
      </dgm:t>
    </dgm:pt>
    <dgm:pt modelId="{E69B49C7-BF2B-4BB7-BCB3-56908C7D3969}" type="pres">
      <dgm:prSet presAssocID="{3209E270-CA78-4A89-AC45-8A83F074E707}" presName="sibTrans" presStyleCnt="0"/>
      <dgm:spPr>
        <a:ln>
          <a:noFill/>
        </a:ln>
        <a:effectLst/>
        <a:scene3d>
          <a:camera prst="orthographicFront">
            <a:rot lat="0" lon="0" rev="0"/>
          </a:camera>
          <a:lightRig rig="contrasting" dir="t">
            <a:rot lat="0" lon="0" rev="7800000"/>
          </a:lightRig>
        </a:scene3d>
        <a:sp3d>
          <a:bevelT w="139700" h="139700"/>
        </a:sp3d>
      </dgm:spPr>
    </dgm:pt>
    <dgm:pt modelId="{79829475-5FD6-423A-A37E-C96D1E25864D}" type="pres">
      <dgm:prSet presAssocID="{E2E08696-B2C0-42DB-8629-E04ACA25CA68}" presName="node" presStyleLbl="node1" presStyleIdx="2" presStyleCnt="4">
        <dgm:presLayoutVars>
          <dgm:bulletEnabled val="1"/>
        </dgm:presLayoutVars>
      </dgm:prSet>
      <dgm:spPr/>
      <dgm:t>
        <a:bodyPr/>
        <a:lstStyle/>
        <a:p>
          <a:endParaRPr lang="en-GB"/>
        </a:p>
      </dgm:t>
    </dgm:pt>
    <dgm:pt modelId="{4DC8DBBE-21DC-4136-8E04-47C14E2B8323}" type="pres">
      <dgm:prSet presAssocID="{DCCDD62B-4E59-48BF-AE49-7A94F4FAB443}" presName="sibTrans" presStyleCnt="0"/>
      <dgm:spPr>
        <a:ln>
          <a:noFill/>
        </a:ln>
        <a:effectLst/>
        <a:scene3d>
          <a:camera prst="orthographicFront">
            <a:rot lat="0" lon="0" rev="0"/>
          </a:camera>
          <a:lightRig rig="contrasting" dir="t">
            <a:rot lat="0" lon="0" rev="7800000"/>
          </a:lightRig>
        </a:scene3d>
        <a:sp3d>
          <a:bevelT w="139700" h="139700"/>
        </a:sp3d>
      </dgm:spPr>
    </dgm:pt>
    <dgm:pt modelId="{A4E80221-B99C-42B0-9E51-4A200BF09396}" type="pres">
      <dgm:prSet presAssocID="{4DF1AB0B-E72E-46F2-A0CE-04810D2CC331}" presName="node" presStyleLbl="node1" presStyleIdx="3" presStyleCnt="4" custScaleX="118852">
        <dgm:presLayoutVars>
          <dgm:bulletEnabled val="1"/>
        </dgm:presLayoutVars>
      </dgm:prSet>
      <dgm:spPr/>
      <dgm:t>
        <a:bodyPr/>
        <a:lstStyle/>
        <a:p>
          <a:endParaRPr lang="en-GB"/>
        </a:p>
      </dgm:t>
    </dgm:pt>
  </dgm:ptLst>
  <dgm:cxnLst>
    <dgm:cxn modelId="{406FE278-D764-486E-9603-2360ECDD2A83}" type="presOf" srcId="{2AA17D51-B78E-48D6-8C36-ACCFFAFFBF28}" destId="{C62157F8-82EE-4B56-853B-5515A1F7D926}" srcOrd="0" destOrd="0" presId="urn:microsoft.com/office/officeart/2005/8/layout/hList6"/>
    <dgm:cxn modelId="{23760078-9027-4008-83AC-E178DA3736C9}" type="presOf" srcId="{C866302B-CC91-421D-B5A8-D7FCC2D15C55}" destId="{A0676F18-83E9-4835-B963-87B28DB2EA44}" srcOrd="0" destOrd="0" presId="urn:microsoft.com/office/officeart/2005/8/layout/hList6"/>
    <dgm:cxn modelId="{0EA3F0B6-B6D4-4EAE-AE67-80AFCAB8FA18}" srcId="{C866302B-CC91-421D-B5A8-D7FCC2D15C55}" destId="{E2E08696-B2C0-42DB-8629-E04ACA25CA68}" srcOrd="2" destOrd="0" parTransId="{94ECAD57-78D8-4D86-9525-CF71D4D756C6}" sibTransId="{DCCDD62B-4E59-48BF-AE49-7A94F4FAB443}"/>
    <dgm:cxn modelId="{CC4D3C7F-E3D5-470C-A3A4-D5F15164F15B}" srcId="{C866302B-CC91-421D-B5A8-D7FCC2D15C55}" destId="{2AA17D51-B78E-48D6-8C36-ACCFFAFFBF28}" srcOrd="0" destOrd="0" parTransId="{A2DAB170-F563-4CE1-B0B1-26C2243121B1}" sibTransId="{9E9F8F8C-FC1C-4591-A61F-5F1F6F46EE9C}"/>
    <dgm:cxn modelId="{B28125AF-C9E8-4B05-AFD1-D32F59B14122}" type="presOf" srcId="{E2E08696-B2C0-42DB-8629-E04ACA25CA68}" destId="{79829475-5FD6-423A-A37E-C96D1E25864D}" srcOrd="0" destOrd="0" presId="urn:microsoft.com/office/officeart/2005/8/layout/hList6"/>
    <dgm:cxn modelId="{2F79C846-8EC7-49E8-A5A6-66A3B359D960}" srcId="{C866302B-CC91-421D-B5A8-D7FCC2D15C55}" destId="{4DF1AB0B-E72E-46F2-A0CE-04810D2CC331}" srcOrd="3" destOrd="0" parTransId="{90C5D37D-ACA5-40BE-A2DB-3162CF170CEF}" sibTransId="{7C6D8E4B-5EDA-4070-8311-0CF6A89E3132}"/>
    <dgm:cxn modelId="{FCC9C04F-6E00-4399-9445-EF34F725825B}" srcId="{C866302B-CC91-421D-B5A8-D7FCC2D15C55}" destId="{976B0BAE-E871-4786-A0FE-88CC813B4385}" srcOrd="1" destOrd="0" parTransId="{1427F6F9-6012-4CB9-BC21-4099B9C4E059}" sibTransId="{3209E270-CA78-4A89-AC45-8A83F074E707}"/>
    <dgm:cxn modelId="{908886D7-11CD-4918-A60A-9873C37A57B3}" type="presOf" srcId="{4DF1AB0B-E72E-46F2-A0CE-04810D2CC331}" destId="{A4E80221-B99C-42B0-9E51-4A200BF09396}" srcOrd="0" destOrd="0" presId="urn:microsoft.com/office/officeart/2005/8/layout/hList6"/>
    <dgm:cxn modelId="{41712576-894B-42DB-8C9B-EC477FED8534}" type="presOf" srcId="{976B0BAE-E871-4786-A0FE-88CC813B4385}" destId="{C1259A20-2F84-424A-B722-330E9C172C42}" srcOrd="0" destOrd="0" presId="urn:microsoft.com/office/officeart/2005/8/layout/hList6"/>
    <dgm:cxn modelId="{22EDBF4D-F771-414D-91A4-8759D047CC6C}" type="presParOf" srcId="{A0676F18-83E9-4835-B963-87B28DB2EA44}" destId="{C62157F8-82EE-4B56-853B-5515A1F7D926}" srcOrd="0" destOrd="0" presId="urn:microsoft.com/office/officeart/2005/8/layout/hList6"/>
    <dgm:cxn modelId="{7195889D-D691-45D5-A732-9FD026AA338C}" type="presParOf" srcId="{A0676F18-83E9-4835-B963-87B28DB2EA44}" destId="{3857F865-21C2-40B4-A3A1-8B2A427161B9}" srcOrd="1" destOrd="0" presId="urn:microsoft.com/office/officeart/2005/8/layout/hList6"/>
    <dgm:cxn modelId="{E769D71B-C8E6-43E7-A8BD-F515D89E492E}" type="presParOf" srcId="{A0676F18-83E9-4835-B963-87B28DB2EA44}" destId="{C1259A20-2F84-424A-B722-330E9C172C42}" srcOrd="2" destOrd="0" presId="urn:microsoft.com/office/officeart/2005/8/layout/hList6"/>
    <dgm:cxn modelId="{5D375362-7CD7-42B2-BDEB-8D57AA196135}" type="presParOf" srcId="{A0676F18-83E9-4835-B963-87B28DB2EA44}" destId="{E69B49C7-BF2B-4BB7-BCB3-56908C7D3969}" srcOrd="3" destOrd="0" presId="urn:microsoft.com/office/officeart/2005/8/layout/hList6"/>
    <dgm:cxn modelId="{5AB2D2EF-FAA4-4D9E-ABB3-9FD1434AA8F5}" type="presParOf" srcId="{A0676F18-83E9-4835-B963-87B28DB2EA44}" destId="{79829475-5FD6-423A-A37E-C96D1E25864D}" srcOrd="4" destOrd="0" presId="urn:microsoft.com/office/officeart/2005/8/layout/hList6"/>
    <dgm:cxn modelId="{4A0F333C-5930-4B5E-ACE6-6A74D2629B73}" type="presParOf" srcId="{A0676F18-83E9-4835-B963-87B28DB2EA44}" destId="{4DC8DBBE-21DC-4136-8E04-47C14E2B8323}" srcOrd="5" destOrd="0" presId="urn:microsoft.com/office/officeart/2005/8/layout/hList6"/>
    <dgm:cxn modelId="{CD24CE76-7D67-4347-9EA3-9B9AC98B7A59}" type="presParOf" srcId="{A0676F18-83E9-4835-B963-87B28DB2EA44}" destId="{A4E80221-B99C-42B0-9E51-4A200BF09396}"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2157F8-82EE-4B56-853B-5515A1F7D926}">
      <dsp:nvSpPr>
        <dsp:cNvPr id="0" name=""/>
        <dsp:cNvSpPr/>
      </dsp:nvSpPr>
      <dsp:spPr>
        <a:xfrm rot="16200000">
          <a:off x="-1010612" y="1010888"/>
          <a:ext cx="4044605" cy="2022827"/>
        </a:xfrm>
        <a:prstGeom prst="flowChartManualOperation">
          <a:avLst/>
        </a:prstGeom>
        <a:solidFill>
          <a:schemeClr val="bg1"/>
        </a:solidFill>
        <a:ln w="25400" cap="flat" cmpd="sng" algn="ctr">
          <a:solidFill>
            <a:schemeClr val="accent6"/>
          </a:solidFill>
          <a:prstDash val="solid"/>
        </a:ln>
        <a:effectLst/>
        <a:scene3d>
          <a:camera prst="orthographicFront">
            <a:rot lat="0" lon="0" rev="0"/>
          </a:camera>
          <a:lightRig rig="contrasting" dir="t">
            <a:rot lat="0" lon="0" rev="7800000"/>
          </a:lightRig>
        </a:scene3d>
        <a:sp3d>
          <a:bevelT w="139700" h="139700"/>
        </a:sp3d>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rtl="0">
            <a:lnSpc>
              <a:spcPct val="90000"/>
            </a:lnSpc>
            <a:spcBef>
              <a:spcPct val="0"/>
            </a:spcBef>
            <a:spcAft>
              <a:spcPct val="35000"/>
            </a:spcAft>
          </a:pPr>
          <a:r>
            <a:rPr lang="en-GB" sz="2000" b="1" kern="1200" dirty="0" smtClean="0">
              <a:solidFill>
                <a:schemeClr val="accent6"/>
              </a:solidFill>
            </a:rPr>
            <a:t>EASO has scaled up its presence on the ground </a:t>
          </a:r>
          <a:r>
            <a:rPr lang="en-GB" sz="2000" b="0" kern="1200" dirty="0" smtClean="0">
              <a:solidFill>
                <a:schemeClr val="accent6"/>
              </a:solidFill>
            </a:rPr>
            <a:t>to live up to its commitment in under the </a:t>
          </a:r>
          <a:r>
            <a:rPr lang="en-GB" sz="2000" b="1" kern="1200" dirty="0" smtClean="0">
              <a:solidFill>
                <a:schemeClr val="accent6"/>
              </a:solidFill>
            </a:rPr>
            <a:t>EU Migration Agenda</a:t>
          </a:r>
          <a:endParaRPr lang="en-GB" sz="2000" b="1" kern="1200" dirty="0">
            <a:solidFill>
              <a:schemeClr val="accent6"/>
            </a:solidFill>
          </a:endParaRPr>
        </a:p>
      </dsp:txBody>
      <dsp:txXfrm rot="5400000">
        <a:off x="277" y="808920"/>
        <a:ext cx="2022827" cy="2426763"/>
      </dsp:txXfrm>
    </dsp:sp>
    <dsp:sp modelId="{C1259A20-2F84-424A-B722-330E9C172C42}">
      <dsp:nvSpPr>
        <dsp:cNvPr id="0" name=""/>
        <dsp:cNvSpPr/>
      </dsp:nvSpPr>
      <dsp:spPr>
        <a:xfrm rot="16200000">
          <a:off x="1119263" y="1010888"/>
          <a:ext cx="4044605" cy="2022827"/>
        </a:xfrm>
        <a:prstGeom prst="flowChartManualOperation">
          <a:avLst/>
        </a:prstGeom>
        <a:solidFill>
          <a:schemeClr val="accent6"/>
        </a:solidFill>
        <a:ln w="25400" cap="flat" cmpd="sng" algn="ctr">
          <a:noFill/>
          <a:prstDash val="solid"/>
        </a:ln>
        <a:effectLst/>
        <a:scene3d>
          <a:camera prst="orthographicFront">
            <a:rot lat="0" lon="0" rev="0"/>
          </a:camera>
          <a:lightRig rig="contrasting" dir="t">
            <a:rot lat="0" lon="0" rev="7800000"/>
          </a:lightRig>
        </a:scene3d>
        <a:sp3d>
          <a:bevelT w="139700" h="139700"/>
        </a:sp3d>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rtl="0">
            <a:lnSpc>
              <a:spcPct val="90000"/>
            </a:lnSpc>
            <a:spcBef>
              <a:spcPct val="0"/>
            </a:spcBef>
            <a:spcAft>
              <a:spcPct val="35000"/>
            </a:spcAft>
          </a:pPr>
          <a:r>
            <a:rPr lang="en-GB" sz="1800" b="1" kern="1200" dirty="0" smtClean="0">
              <a:solidFill>
                <a:schemeClr val="bg1"/>
              </a:solidFill>
            </a:rPr>
            <a:t>EASO developed general support tools for relocation and intensified its logistics and operational support  </a:t>
          </a:r>
          <a:endParaRPr lang="en-GB" sz="2800" b="1" kern="1200" dirty="0">
            <a:solidFill>
              <a:schemeClr val="bg1"/>
            </a:solidFill>
          </a:endParaRPr>
        </a:p>
      </dsp:txBody>
      <dsp:txXfrm rot="5400000">
        <a:off x="2130152" y="808920"/>
        <a:ext cx="2022827" cy="2426763"/>
      </dsp:txXfrm>
    </dsp:sp>
    <dsp:sp modelId="{79829475-5FD6-423A-A37E-C96D1E25864D}">
      <dsp:nvSpPr>
        <dsp:cNvPr id="0" name=""/>
        <dsp:cNvSpPr/>
      </dsp:nvSpPr>
      <dsp:spPr>
        <a:xfrm rot="16200000">
          <a:off x="3338465" y="1010888"/>
          <a:ext cx="4044605" cy="2022827"/>
        </a:xfrm>
        <a:prstGeom prst="flowChartManualOperation">
          <a:avLst/>
        </a:prstGeom>
        <a:noFill/>
        <a:ln w="25400" cap="flat" cmpd="sng" algn="ctr">
          <a:solidFill>
            <a:schemeClr val="accent6"/>
          </a:solidFill>
          <a:prstDash val="solid"/>
        </a:ln>
        <a:effectLst/>
        <a:scene3d>
          <a:camera prst="orthographicFront">
            <a:rot lat="0" lon="0" rev="0"/>
          </a:camera>
          <a:lightRig rig="contrasting" dir="t">
            <a:rot lat="0" lon="0" rev="7800000"/>
          </a:lightRig>
        </a:scene3d>
        <a:sp3d>
          <a:bevelT w="139700" h="139700"/>
        </a:sp3d>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rtl="0">
            <a:lnSpc>
              <a:spcPct val="90000"/>
            </a:lnSpc>
            <a:spcBef>
              <a:spcPct val="0"/>
            </a:spcBef>
            <a:spcAft>
              <a:spcPct val="35000"/>
            </a:spcAft>
          </a:pPr>
          <a:r>
            <a:rPr lang="en-GB" sz="2000" b="1" kern="1200" dirty="0" smtClean="0">
              <a:solidFill>
                <a:schemeClr val="accent6"/>
              </a:solidFill>
            </a:rPr>
            <a:t>Flexible and tailor-made approach to cope with changing realities on the ground</a:t>
          </a:r>
          <a:endParaRPr lang="en-GB" sz="2000" kern="1200" dirty="0">
            <a:solidFill>
              <a:schemeClr val="accent6"/>
            </a:solidFill>
          </a:endParaRPr>
        </a:p>
      </dsp:txBody>
      <dsp:txXfrm rot="5400000">
        <a:off x="4349354" y="808920"/>
        <a:ext cx="2022827" cy="2426763"/>
      </dsp:txXfrm>
    </dsp:sp>
    <dsp:sp modelId="{A4E80221-B99C-42B0-9E51-4A200BF09396}">
      <dsp:nvSpPr>
        <dsp:cNvPr id="0" name=""/>
        <dsp:cNvSpPr/>
      </dsp:nvSpPr>
      <dsp:spPr>
        <a:xfrm rot="16200000">
          <a:off x="5703676" y="820217"/>
          <a:ext cx="4044605" cy="2404170"/>
        </a:xfrm>
        <a:prstGeom prst="flowChartManualOperation">
          <a:avLst/>
        </a:prstGeom>
        <a:solidFill>
          <a:schemeClr val="accent6"/>
        </a:solidFill>
        <a:ln w="25400" cap="flat" cmpd="sng" algn="ctr">
          <a:noFill/>
          <a:prstDash val="solid"/>
        </a:ln>
        <a:effectLst/>
        <a:scene3d>
          <a:camera prst="orthographicFront">
            <a:rot lat="0" lon="0" rev="0"/>
          </a:camera>
          <a:lightRig rig="contrasting" dir="t">
            <a:rot lat="0" lon="0" rev="7800000"/>
          </a:lightRig>
        </a:scene3d>
        <a:sp3d>
          <a:bevelT w="139700" h="139700"/>
        </a:sp3d>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rtl="0">
            <a:lnSpc>
              <a:spcPct val="90000"/>
            </a:lnSpc>
            <a:spcBef>
              <a:spcPct val="0"/>
            </a:spcBef>
            <a:spcAft>
              <a:spcPct val="35000"/>
            </a:spcAft>
          </a:pPr>
          <a:r>
            <a:rPr lang="en-GB" sz="2000" b="1" kern="1200" dirty="0" smtClean="0">
              <a:solidFill>
                <a:schemeClr val="bg1"/>
              </a:solidFill>
            </a:rPr>
            <a:t>EASO is a key player </a:t>
          </a:r>
          <a:r>
            <a:rPr lang="en-GB" sz="2000" b="0" kern="1200" dirty="0" smtClean="0">
              <a:solidFill>
                <a:schemeClr val="bg1"/>
              </a:solidFill>
            </a:rPr>
            <a:t>in the implementation of the </a:t>
          </a:r>
          <a:r>
            <a:rPr lang="en-GB" sz="2000" b="1" kern="1200" dirty="0" smtClean="0">
              <a:solidFill>
                <a:schemeClr val="bg1"/>
              </a:solidFill>
            </a:rPr>
            <a:t>EU Relocation programme </a:t>
          </a:r>
          <a:r>
            <a:rPr lang="en-GB" sz="2000" b="0" kern="1200" dirty="0" smtClean="0">
              <a:solidFill>
                <a:schemeClr val="bg1"/>
              </a:solidFill>
            </a:rPr>
            <a:t>and the</a:t>
          </a:r>
          <a:r>
            <a:rPr lang="en-GB" sz="2000" b="1" kern="1200" dirty="0" smtClean="0">
              <a:solidFill>
                <a:schemeClr val="bg1"/>
              </a:solidFill>
            </a:rPr>
            <a:t> EU-Turkey Statement</a:t>
          </a:r>
          <a:endParaRPr lang="en-GB" sz="2000" b="1" kern="1200" dirty="0">
            <a:solidFill>
              <a:schemeClr val="bg1"/>
            </a:solidFill>
          </a:endParaRPr>
        </a:p>
      </dsp:txBody>
      <dsp:txXfrm rot="5400000">
        <a:off x="6523893" y="808921"/>
        <a:ext cx="2404170" cy="2426763"/>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6FBE1973-7B98-4FCA-8D57-6C22FA0810F1}" type="datetimeFigureOut">
              <a:rPr lang="en-GB" smtClean="0"/>
              <a:t>29/09/2016</a:t>
            </a:fld>
            <a:endParaRPr lang="en-GB"/>
          </a:p>
        </p:txBody>
      </p:sp>
      <p:sp>
        <p:nvSpPr>
          <p:cNvPr id="4" name="Footer Placeholder 3"/>
          <p:cNvSpPr>
            <a:spLocks noGrp="1"/>
          </p:cNvSpPr>
          <p:nvPr>
            <p:ph type="ftr" sz="quarter" idx="2"/>
          </p:nvPr>
        </p:nvSpPr>
        <p:spPr>
          <a:xfrm>
            <a:off x="0" y="9445625"/>
            <a:ext cx="2949575"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4450" y="9445625"/>
            <a:ext cx="2949575" cy="498475"/>
          </a:xfrm>
          <a:prstGeom prst="rect">
            <a:avLst/>
          </a:prstGeom>
        </p:spPr>
        <p:txBody>
          <a:bodyPr vert="horz" lIns="91440" tIns="45720" rIns="91440" bIns="45720" rtlCol="0" anchor="b"/>
          <a:lstStyle>
            <a:lvl1pPr algn="r">
              <a:defRPr sz="1200"/>
            </a:lvl1pPr>
          </a:lstStyle>
          <a:p>
            <a:fld id="{F62A909A-639D-4BFE-B61A-6A6B9CEB1B2A}" type="slidenum">
              <a:rPr lang="en-GB" smtClean="0"/>
              <a:t>‹#›</a:t>
            </a:fld>
            <a:endParaRPr lang="en-GB"/>
          </a:p>
        </p:txBody>
      </p:sp>
    </p:spTree>
    <p:extLst>
      <p:ext uri="{BB962C8B-B14F-4D97-AF65-F5344CB8AC3E}">
        <p14:creationId xmlns:p14="http://schemas.microsoft.com/office/powerpoint/2010/main" val="346676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2949099" cy="4989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41" y="0"/>
            <a:ext cx="2949099" cy="498932"/>
          </a:xfrm>
          <a:prstGeom prst="rect">
            <a:avLst/>
          </a:prstGeom>
        </p:spPr>
        <p:txBody>
          <a:bodyPr vert="horz" lIns="91440" tIns="45720" rIns="91440" bIns="45720" rtlCol="0"/>
          <a:lstStyle>
            <a:lvl1pPr algn="r">
              <a:defRPr sz="1200"/>
            </a:lvl1pPr>
          </a:lstStyle>
          <a:p>
            <a:fld id="{EBB3A7E1-AA53-4058-B06B-BE26ECDB38AB}" type="datetimeFigureOut">
              <a:rPr lang="en-GB" smtClean="0"/>
              <a:t>29/09/2016</a:t>
            </a:fld>
            <a:endParaRPr lang="en-GB"/>
          </a:p>
        </p:txBody>
      </p:sp>
      <p:sp>
        <p:nvSpPr>
          <p:cNvPr id="4" name="Slide Image Placeholder 3"/>
          <p:cNvSpPr>
            <a:spLocks noGrp="1" noRot="1" noChangeAspect="1"/>
          </p:cNvSpPr>
          <p:nvPr>
            <p:ph type="sldImg" idx="2"/>
          </p:nvPr>
        </p:nvSpPr>
        <p:spPr>
          <a:xfrm>
            <a:off x="719138" y="1243013"/>
            <a:ext cx="53673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3" y="9445173"/>
            <a:ext cx="2949099" cy="49893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41" y="9445173"/>
            <a:ext cx="2949099" cy="498931"/>
          </a:xfrm>
          <a:prstGeom prst="rect">
            <a:avLst/>
          </a:prstGeom>
        </p:spPr>
        <p:txBody>
          <a:bodyPr vert="horz" lIns="91440" tIns="45720" rIns="91440" bIns="45720" rtlCol="0" anchor="b"/>
          <a:lstStyle>
            <a:lvl1pPr algn="r">
              <a:defRPr sz="1200"/>
            </a:lvl1pPr>
          </a:lstStyle>
          <a:p>
            <a:fld id="{44A13C22-03B8-4F29-AB6F-2D4A56EDFE02}" type="slidenum">
              <a:rPr lang="en-GB" smtClean="0"/>
              <a:t>‹#›</a:t>
            </a:fld>
            <a:endParaRPr lang="en-GB"/>
          </a:p>
        </p:txBody>
      </p:sp>
    </p:spTree>
    <p:extLst>
      <p:ext uri="{BB962C8B-B14F-4D97-AF65-F5344CB8AC3E}">
        <p14:creationId xmlns:p14="http://schemas.microsoft.com/office/powerpoint/2010/main" val="2073343997"/>
      </p:ext>
    </p:extLst>
  </p:cSld>
  <p:clrMap bg1="lt1" tx1="dk1" bg2="lt2" tx2="dk2" accent1="accent1" accent2="accent2" accent3="accent3" accent4="accent4" accent5="accent5" accent6="accent6" hlink="hlink" folHlink="folHlink"/>
  <p:notesStyle>
    <a:lvl1pPr marL="0" algn="l" defTabSz="713232" rtl="0" eaLnBrk="1" latinLnBrk="0" hangingPunct="1">
      <a:defRPr sz="936" kern="1200">
        <a:solidFill>
          <a:schemeClr val="tx1"/>
        </a:solidFill>
        <a:latin typeface="+mn-lt"/>
        <a:ea typeface="+mn-ea"/>
        <a:cs typeface="+mn-cs"/>
      </a:defRPr>
    </a:lvl1pPr>
    <a:lvl2pPr marL="356616" algn="l" defTabSz="713232" rtl="0" eaLnBrk="1" latinLnBrk="0" hangingPunct="1">
      <a:defRPr sz="936" kern="1200">
        <a:solidFill>
          <a:schemeClr val="tx1"/>
        </a:solidFill>
        <a:latin typeface="+mn-lt"/>
        <a:ea typeface="+mn-ea"/>
        <a:cs typeface="+mn-cs"/>
      </a:defRPr>
    </a:lvl2pPr>
    <a:lvl3pPr marL="713232" algn="l" defTabSz="713232" rtl="0" eaLnBrk="1" latinLnBrk="0" hangingPunct="1">
      <a:defRPr sz="936" kern="1200">
        <a:solidFill>
          <a:schemeClr val="tx1"/>
        </a:solidFill>
        <a:latin typeface="+mn-lt"/>
        <a:ea typeface="+mn-ea"/>
        <a:cs typeface="+mn-cs"/>
      </a:defRPr>
    </a:lvl3pPr>
    <a:lvl4pPr marL="1069848" algn="l" defTabSz="713232" rtl="0" eaLnBrk="1" latinLnBrk="0" hangingPunct="1">
      <a:defRPr sz="936" kern="1200">
        <a:solidFill>
          <a:schemeClr val="tx1"/>
        </a:solidFill>
        <a:latin typeface="+mn-lt"/>
        <a:ea typeface="+mn-ea"/>
        <a:cs typeface="+mn-cs"/>
      </a:defRPr>
    </a:lvl4pPr>
    <a:lvl5pPr marL="1426464" algn="l" defTabSz="713232" rtl="0" eaLnBrk="1" latinLnBrk="0" hangingPunct="1">
      <a:defRPr sz="936" kern="1200">
        <a:solidFill>
          <a:schemeClr val="tx1"/>
        </a:solidFill>
        <a:latin typeface="+mn-lt"/>
        <a:ea typeface="+mn-ea"/>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208AFA-9697-EA44-9050-87D217218C30}" type="slidenum">
              <a:rPr lang="en-US"/>
              <a:pPr/>
              <a:t>1</a:t>
            </a:fld>
            <a:endParaRPr lang="en-US" dirty="0"/>
          </a:p>
        </p:txBody>
      </p:sp>
      <p:sp>
        <p:nvSpPr>
          <p:cNvPr id="5122" name="Rectangle 2"/>
          <p:cNvSpPr>
            <a:spLocks noGrp="1" noRot="1" noChangeAspect="1" noChangeArrowheads="1" noTextEdit="1"/>
          </p:cNvSpPr>
          <p:nvPr>
            <p:ph type="sldImg"/>
          </p:nvPr>
        </p:nvSpPr>
        <p:spPr>
          <a:xfrm>
            <a:off x="114300" y="815975"/>
            <a:ext cx="6532563" cy="4084638"/>
          </a:xfrm>
          <a:ln/>
        </p:spPr>
      </p:sp>
      <p:sp>
        <p:nvSpPr>
          <p:cNvPr id="512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347050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smtClean="0"/>
          </a:p>
        </p:txBody>
      </p:sp>
      <p:sp>
        <p:nvSpPr>
          <p:cNvPr id="4" name="Slide Number Placeholder 3"/>
          <p:cNvSpPr>
            <a:spLocks noGrp="1"/>
          </p:cNvSpPr>
          <p:nvPr>
            <p:ph type="sldNum" sz="quarter" idx="10"/>
          </p:nvPr>
        </p:nvSpPr>
        <p:spPr/>
        <p:txBody>
          <a:bodyPr/>
          <a:lstStyle/>
          <a:p>
            <a:fld id="{44A13C22-03B8-4F29-AB6F-2D4A56EDFE02}" type="slidenum">
              <a:rPr lang="en-GB" smtClean="0"/>
              <a:t>10</a:t>
            </a:fld>
            <a:endParaRPr lang="en-GB"/>
          </a:p>
        </p:txBody>
      </p:sp>
    </p:spTree>
    <p:extLst>
      <p:ext uri="{BB962C8B-B14F-4D97-AF65-F5344CB8AC3E}">
        <p14:creationId xmlns:p14="http://schemas.microsoft.com/office/powerpoint/2010/main" val="29306362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10"/>
          </p:nvPr>
        </p:nvSpPr>
        <p:spPr/>
        <p:txBody>
          <a:bodyPr/>
          <a:lstStyle/>
          <a:p>
            <a:fld id="{C2470F86-3757-4F4A-B7A8-858EBF616D27}"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041652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4A13C22-03B8-4F29-AB6F-2D4A56EDFE02}"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1864310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000" dirty="0"/>
          </a:p>
        </p:txBody>
      </p:sp>
      <p:sp>
        <p:nvSpPr>
          <p:cNvPr id="4" name="Slide Number Placeholder 3"/>
          <p:cNvSpPr>
            <a:spLocks noGrp="1"/>
          </p:cNvSpPr>
          <p:nvPr>
            <p:ph type="sldNum" sz="quarter" idx="10"/>
          </p:nvPr>
        </p:nvSpPr>
        <p:spPr/>
        <p:txBody>
          <a:bodyPr/>
          <a:lstStyle/>
          <a:p>
            <a:fld id="{44A13C22-03B8-4F29-AB6F-2D4A56EDFE02}" type="slidenum">
              <a:rPr lang="en-GB" smtClean="0"/>
              <a:t>13</a:t>
            </a:fld>
            <a:endParaRPr lang="en-GB"/>
          </a:p>
        </p:txBody>
      </p:sp>
    </p:spTree>
    <p:extLst>
      <p:ext uri="{BB962C8B-B14F-4D97-AF65-F5344CB8AC3E}">
        <p14:creationId xmlns:p14="http://schemas.microsoft.com/office/powerpoint/2010/main" val="4264015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10"/>
          </p:nvPr>
        </p:nvSpPr>
        <p:spPr/>
        <p:txBody>
          <a:bodyPr/>
          <a:lstStyle/>
          <a:p>
            <a:fld id="{44A13C22-03B8-4F29-AB6F-2D4A56EDFE02}" type="slidenum">
              <a:rPr lang="en-GB" smtClean="0"/>
              <a:t>14</a:t>
            </a:fld>
            <a:endParaRPr lang="en-GB"/>
          </a:p>
        </p:txBody>
      </p:sp>
    </p:spTree>
    <p:extLst>
      <p:ext uri="{BB962C8B-B14F-4D97-AF65-F5344CB8AC3E}">
        <p14:creationId xmlns:p14="http://schemas.microsoft.com/office/powerpoint/2010/main" val="4081168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4A13C22-03B8-4F29-AB6F-2D4A56EDFE02}" type="slidenum">
              <a:rPr lang="en-GB" smtClean="0"/>
              <a:t>15</a:t>
            </a:fld>
            <a:endParaRPr lang="en-GB"/>
          </a:p>
        </p:txBody>
      </p:sp>
    </p:spTree>
    <p:extLst>
      <p:ext uri="{BB962C8B-B14F-4D97-AF65-F5344CB8AC3E}">
        <p14:creationId xmlns:p14="http://schemas.microsoft.com/office/powerpoint/2010/main" val="3505256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9A561C3-55EA-4896-A5AA-A6B0D32B8441}" type="slidenum">
              <a:rPr lang="en-GB" smtClean="0">
                <a:solidFill>
                  <a:srgbClr val="000000"/>
                </a:solidFill>
              </a:rPr>
              <a:pPr/>
              <a:t>16</a:t>
            </a:fld>
            <a:endParaRPr lang="en-GB">
              <a:solidFill>
                <a:srgbClr val="000000"/>
              </a:solidFill>
            </a:endParaRPr>
          </a:p>
        </p:txBody>
      </p:sp>
    </p:spTree>
    <p:extLst>
      <p:ext uri="{BB962C8B-B14F-4D97-AF65-F5344CB8AC3E}">
        <p14:creationId xmlns:p14="http://schemas.microsoft.com/office/powerpoint/2010/main" val="4230695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4A13C22-03B8-4F29-AB6F-2D4A56EDFE02}"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426298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8D0DCDD0-0DD6-47EF-B92F-660821D9F514}"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1781352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000" dirty="0"/>
          </a:p>
        </p:txBody>
      </p:sp>
      <p:sp>
        <p:nvSpPr>
          <p:cNvPr id="4" name="Slide Number Placeholder 3"/>
          <p:cNvSpPr>
            <a:spLocks noGrp="1"/>
          </p:cNvSpPr>
          <p:nvPr>
            <p:ph type="sldNum" sz="quarter" idx="10"/>
          </p:nvPr>
        </p:nvSpPr>
        <p:spPr/>
        <p:txBody>
          <a:bodyPr/>
          <a:lstStyle/>
          <a:p>
            <a:fld id="{8D0DCDD0-0DD6-47EF-B92F-660821D9F514}"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2719976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D0DCDD0-0DD6-47EF-B92F-660821D9F514}"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3229906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GB" sz="1000" dirty="0"/>
          </a:p>
        </p:txBody>
      </p:sp>
      <p:sp>
        <p:nvSpPr>
          <p:cNvPr id="4" name="Slide Number Placeholder 3"/>
          <p:cNvSpPr>
            <a:spLocks noGrp="1"/>
          </p:cNvSpPr>
          <p:nvPr>
            <p:ph type="sldNum" sz="quarter" idx="10"/>
          </p:nvPr>
        </p:nvSpPr>
        <p:spPr/>
        <p:txBody>
          <a:bodyPr/>
          <a:lstStyle/>
          <a:p>
            <a:fld id="{8D0DCDD0-0DD6-47EF-B92F-660821D9F514}"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41111888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4A13C22-03B8-4F29-AB6F-2D4A56EDFE02}" type="slidenum">
              <a:rPr lang="en-GB" smtClean="0"/>
              <a:t>7</a:t>
            </a:fld>
            <a:endParaRPr lang="en-GB"/>
          </a:p>
        </p:txBody>
      </p:sp>
    </p:spTree>
    <p:extLst>
      <p:ext uri="{BB962C8B-B14F-4D97-AF65-F5344CB8AC3E}">
        <p14:creationId xmlns:p14="http://schemas.microsoft.com/office/powerpoint/2010/main" val="1227098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8606"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C2470F86-3757-4F4A-B7A8-858EBF616D27}"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62416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just">
              <a:lnSpc>
                <a:spcPct val="100000"/>
              </a:lnSpc>
              <a:spcAft>
                <a:spcPts val="1000"/>
              </a:spcAft>
              <a:buFont typeface="Symbol" panose="05050102010706020507" pitchFamily="18" charset="2"/>
              <a:buNone/>
            </a:pPr>
            <a:endParaRPr lang="en-GB" sz="1000" dirty="0" smtClean="0">
              <a:solidFill>
                <a:srgbClr val="000000"/>
              </a:solidFill>
              <a:effectLst/>
              <a:latin typeface="+mn-lt"/>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44A13C22-03B8-4F29-AB6F-2D4A56EDFE02}" type="slidenum">
              <a:rPr lang="en-GB" smtClean="0"/>
              <a:t>9</a:t>
            </a:fld>
            <a:endParaRPr lang="en-GB"/>
          </a:p>
        </p:txBody>
      </p:sp>
    </p:spTree>
    <p:extLst>
      <p:ext uri="{BB962C8B-B14F-4D97-AF65-F5344CB8AC3E}">
        <p14:creationId xmlns:p14="http://schemas.microsoft.com/office/powerpoint/2010/main" val="15464199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descr="page2_EN_16-1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33" y="0"/>
            <a:ext cx="9124534" cy="5715000"/>
          </a:xfrm>
          <a:prstGeom prst="rect">
            <a:avLst/>
          </a:prstGeom>
        </p:spPr>
      </p:pic>
      <p:sp>
        <p:nvSpPr>
          <p:cNvPr id="6146" name="Rectangle 2"/>
          <p:cNvSpPr>
            <a:spLocks noGrp="1" noChangeArrowheads="1"/>
          </p:cNvSpPr>
          <p:nvPr>
            <p:ph type="ctrTitle"/>
          </p:nvPr>
        </p:nvSpPr>
        <p:spPr>
          <a:xfrm>
            <a:off x="1692276" y="2256896"/>
            <a:ext cx="6480175" cy="1201208"/>
          </a:xfrm>
        </p:spPr>
        <p:txBody>
          <a:bodyPr/>
          <a:lstStyle>
            <a:lvl1pPr algn="ctr">
              <a:defRPr>
                <a:solidFill>
                  <a:schemeClr val="bg1"/>
                </a:solidFill>
              </a:defRPr>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1692276" y="3458105"/>
            <a:ext cx="6480175" cy="1240896"/>
          </a:xfrm>
        </p:spPr>
        <p:txBody>
          <a:bodyPr/>
          <a:lstStyle>
            <a:lvl1pPr marL="0" indent="0" algn="ctr">
              <a:buFontTx/>
              <a:buNone/>
              <a:defRPr sz="2400">
                <a:solidFill>
                  <a:schemeClr val="bg1"/>
                </a:solidFill>
              </a:defRPr>
            </a:lvl1pPr>
          </a:lstStyle>
          <a:p>
            <a:r>
              <a:rPr lang="en-US" smtClean="0"/>
              <a:t>Click to edit Master subtitle style</a:t>
            </a:r>
            <a:endParaRPr lang="en-US"/>
          </a:p>
        </p:txBody>
      </p:sp>
    </p:spTree>
    <p:extLst>
      <p:ext uri="{BB962C8B-B14F-4D97-AF65-F5344CB8AC3E}">
        <p14:creationId xmlns:p14="http://schemas.microsoft.com/office/powerpoint/2010/main" val="3998385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1634440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729"/>
            <a:ext cx="2057400" cy="46474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729"/>
            <a:ext cx="6019800" cy="46474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11857214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descr="page2_EN_16-1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33" y="0"/>
            <a:ext cx="9124534" cy="5715000"/>
          </a:xfrm>
          <a:prstGeom prst="rect">
            <a:avLst/>
          </a:prstGeom>
        </p:spPr>
      </p:pic>
      <p:sp>
        <p:nvSpPr>
          <p:cNvPr id="6146" name="Rectangle 2"/>
          <p:cNvSpPr>
            <a:spLocks noGrp="1" noChangeArrowheads="1"/>
          </p:cNvSpPr>
          <p:nvPr>
            <p:ph type="ctrTitle"/>
          </p:nvPr>
        </p:nvSpPr>
        <p:spPr>
          <a:xfrm>
            <a:off x="1692276" y="2256896"/>
            <a:ext cx="6480175" cy="1201208"/>
          </a:xfrm>
        </p:spPr>
        <p:txBody>
          <a:bodyPr/>
          <a:lstStyle>
            <a:lvl1pPr algn="ctr">
              <a:defRPr>
                <a:solidFill>
                  <a:schemeClr val="bg1"/>
                </a:solidFill>
              </a:defRPr>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1692276" y="3458105"/>
            <a:ext cx="6480175" cy="1240896"/>
          </a:xfrm>
        </p:spPr>
        <p:txBody>
          <a:bodyPr/>
          <a:lstStyle>
            <a:lvl1pPr marL="0" indent="0" algn="ctr">
              <a:buFontTx/>
              <a:buNone/>
              <a:defRPr sz="2400">
                <a:solidFill>
                  <a:schemeClr val="bg1"/>
                </a:solidFill>
              </a:defRPr>
            </a:lvl1pPr>
          </a:lstStyle>
          <a:p>
            <a:r>
              <a:rPr lang="en-US" smtClean="0"/>
              <a:t>Click to edit Master subtitle style</a:t>
            </a:r>
            <a:endParaRPr lang="en-US"/>
          </a:p>
        </p:txBody>
      </p:sp>
    </p:spTree>
    <p:extLst>
      <p:ext uri="{BB962C8B-B14F-4D97-AF65-F5344CB8AC3E}">
        <p14:creationId xmlns:p14="http://schemas.microsoft.com/office/powerpoint/2010/main" val="939296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2197967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7446949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7694781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8229600" cy="9525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1187683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0845422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0331771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041050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24852039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8988436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708137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729"/>
            <a:ext cx="2057400" cy="46474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729"/>
            <a:ext cx="6019800" cy="46474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2787345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descr="page2_EN_16-10.png"/>
          <p:cNvPicPr>
            <a:picLocks noChangeAspect="1"/>
          </p:cNvPicPr>
          <p:nvPr/>
        </p:nvPicPr>
        <p:blipFill>
          <a:blip r:embed="rId2"/>
          <a:stretch>
            <a:fillRect/>
          </a:stretch>
        </p:blipFill>
        <p:spPr>
          <a:xfrm>
            <a:off x="9733" y="0"/>
            <a:ext cx="9124534" cy="5715000"/>
          </a:xfrm>
          <a:prstGeom prst="rect">
            <a:avLst/>
          </a:prstGeom>
        </p:spPr>
      </p:pic>
      <p:sp>
        <p:nvSpPr>
          <p:cNvPr id="6146" name="Rectangle 2"/>
          <p:cNvSpPr>
            <a:spLocks noGrp="1" noChangeArrowheads="1"/>
          </p:cNvSpPr>
          <p:nvPr>
            <p:ph type="ctrTitle"/>
          </p:nvPr>
        </p:nvSpPr>
        <p:spPr>
          <a:xfrm>
            <a:off x="1692276" y="2256896"/>
            <a:ext cx="6480175" cy="1201208"/>
          </a:xfrm>
        </p:spPr>
        <p:txBody>
          <a:bodyPr/>
          <a:lstStyle>
            <a:lvl1pPr algn="ctr">
              <a:defRPr>
                <a:solidFill>
                  <a:schemeClr val="bg1"/>
                </a:solidFill>
              </a:defRPr>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1692276" y="3458105"/>
            <a:ext cx="6480175" cy="1240896"/>
          </a:xfrm>
        </p:spPr>
        <p:txBody>
          <a:bodyPr/>
          <a:lstStyle>
            <a:lvl1pPr marL="0" indent="0" algn="ctr">
              <a:buFontTx/>
              <a:buNone/>
              <a:defRPr sz="2400">
                <a:solidFill>
                  <a:schemeClr val="bg1"/>
                </a:solidFill>
              </a:defRPr>
            </a:lvl1pPr>
          </a:lstStyle>
          <a:p>
            <a:r>
              <a:rPr lang="en-US" smtClean="0"/>
              <a:t>Click to edit Master subtitle style</a:t>
            </a:r>
            <a:endParaRPr lang="en-US"/>
          </a:p>
        </p:txBody>
      </p:sp>
    </p:spTree>
    <p:extLst>
      <p:ext uri="{BB962C8B-B14F-4D97-AF65-F5344CB8AC3E}">
        <p14:creationId xmlns:p14="http://schemas.microsoft.com/office/powerpoint/2010/main" val="22179814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3765997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3585539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7044216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8229600" cy="9525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0076089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8557905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275796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34759632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2347658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2654182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5666858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729"/>
            <a:ext cx="2057400" cy="46474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729"/>
            <a:ext cx="6019800" cy="46474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D8A11015-7C77-4BAF-92D8-BCCF0C7B598B}"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726839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692278" y="2256896"/>
            <a:ext cx="6480176" cy="1201208"/>
          </a:xfrm>
        </p:spPr>
        <p:txBody>
          <a:bodyPr/>
          <a:lstStyle>
            <a:lvl1pPr algn="ctr">
              <a:defRPr/>
            </a:lvl1pPr>
          </a:lstStyle>
          <a:p>
            <a:r>
              <a:rPr lang="en-US"/>
              <a:t>Click to edit Master title style</a:t>
            </a:r>
          </a:p>
        </p:txBody>
      </p:sp>
      <p:sp>
        <p:nvSpPr>
          <p:cNvPr id="6147" name="Rectangle 3"/>
          <p:cNvSpPr>
            <a:spLocks noGrp="1" noChangeArrowheads="1"/>
          </p:cNvSpPr>
          <p:nvPr>
            <p:ph type="subTitle" idx="1"/>
          </p:nvPr>
        </p:nvSpPr>
        <p:spPr>
          <a:xfrm>
            <a:off x="1692278" y="3458106"/>
            <a:ext cx="6480176" cy="1240896"/>
          </a:xfrm>
        </p:spPr>
        <p:txBody>
          <a:bodyPr/>
          <a:lstStyle>
            <a:lvl1pPr marL="0" indent="0" algn="ctr">
              <a:buFontTx/>
              <a:buNone/>
              <a:defRPr sz="1917"/>
            </a:lvl1pPr>
          </a:lstStyle>
          <a:p>
            <a:r>
              <a:rPr lang="en-US"/>
              <a:t>Click to edit Master subtitle style</a:t>
            </a:r>
          </a:p>
        </p:txBody>
      </p:sp>
      <p:pic>
        <p:nvPicPr>
          <p:cNvPr id="5" name="Picture 4" descr="page3_EN.png"/>
          <p:cNvPicPr>
            <a:picLocks noChangeAspect="1"/>
          </p:cNvPicPr>
          <p:nvPr userDrawn="1"/>
        </p:nvPicPr>
        <p:blipFill>
          <a:blip r:embed="rId2"/>
          <a:stretch>
            <a:fillRect/>
          </a:stretch>
        </p:blipFill>
        <p:spPr>
          <a:xfrm>
            <a:off x="183" y="3"/>
            <a:ext cx="9143634" cy="1616595"/>
          </a:xfrm>
          <a:prstGeom prst="rect">
            <a:avLst/>
          </a:prstGeom>
        </p:spPr>
      </p:pic>
    </p:spTree>
    <p:extLst>
      <p:ext uri="{BB962C8B-B14F-4D97-AF65-F5344CB8AC3E}">
        <p14:creationId xmlns:p14="http://schemas.microsoft.com/office/powerpoint/2010/main" val="3328301844"/>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4F7641DE-47C7-9A47-88E7-C729F363717E}"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1186434440"/>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20"/>
            <a:ext cx="7772400" cy="1135063"/>
          </a:xfrm>
        </p:spPr>
        <p:txBody>
          <a:bodyPr/>
          <a:lstStyle>
            <a:lvl1pPr algn="l">
              <a:defRPr sz="3750" b="1" cap="all"/>
            </a:lvl1pPr>
          </a:lstStyle>
          <a:p>
            <a:r>
              <a:rPr lang="fr-CH" smtClean="0"/>
              <a:t>Click to edit Master title style</a:t>
            </a:r>
            <a:endParaRPr lang="en-US"/>
          </a:p>
        </p:txBody>
      </p:sp>
      <p:sp>
        <p:nvSpPr>
          <p:cNvPr id="3" name="Text Placeholder 2"/>
          <p:cNvSpPr>
            <a:spLocks noGrp="1"/>
          </p:cNvSpPr>
          <p:nvPr>
            <p:ph type="body" idx="1"/>
          </p:nvPr>
        </p:nvSpPr>
        <p:spPr>
          <a:xfrm>
            <a:off x="722313" y="2422262"/>
            <a:ext cx="7772400" cy="1250156"/>
          </a:xfrm>
        </p:spPr>
        <p:txBody>
          <a:bodyPr anchor="b"/>
          <a:lstStyle>
            <a:lvl1pPr marL="0" indent="0">
              <a:buNone/>
              <a:defRPr sz="1917"/>
            </a:lvl1pPr>
            <a:lvl2pPr marL="429749" indent="0">
              <a:buNone/>
              <a:defRPr sz="1667"/>
            </a:lvl2pPr>
            <a:lvl3pPr marL="859499" indent="0">
              <a:buNone/>
              <a:defRPr sz="1500"/>
            </a:lvl3pPr>
            <a:lvl4pPr marL="1289248" indent="0">
              <a:buNone/>
              <a:defRPr sz="1333"/>
            </a:lvl4pPr>
            <a:lvl5pPr marL="1718998" indent="0">
              <a:buNone/>
              <a:defRPr sz="1333"/>
            </a:lvl5pPr>
            <a:lvl6pPr marL="2148747" indent="0">
              <a:buNone/>
              <a:defRPr sz="1333"/>
            </a:lvl6pPr>
            <a:lvl7pPr marL="2578497" indent="0">
              <a:buNone/>
              <a:defRPr sz="1333"/>
            </a:lvl7pPr>
            <a:lvl8pPr marL="3008246" indent="0">
              <a:buNone/>
              <a:defRPr sz="1333"/>
            </a:lvl8pPr>
            <a:lvl9pPr marL="3437996" indent="0">
              <a:buNone/>
              <a:defRPr sz="1333"/>
            </a:lvl9pPr>
          </a:lstStyle>
          <a:p>
            <a:pPr lvl="0"/>
            <a:r>
              <a:rPr lang="fr-CH"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45AA1A1E-F77C-FA41-B241-BA6F62DF6DC7}"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3527869723"/>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sz="half" idx="1"/>
          </p:nvPr>
        </p:nvSpPr>
        <p:spPr>
          <a:xfrm>
            <a:off x="457200" y="1333501"/>
            <a:ext cx="4038600" cy="3771636"/>
          </a:xfrm>
        </p:spPr>
        <p:txBody>
          <a:bodyPr/>
          <a:lstStyle>
            <a:lvl1pPr>
              <a:defRPr sz="2667"/>
            </a:lvl1pPr>
            <a:lvl2pPr>
              <a:defRPr sz="2250"/>
            </a:lvl2pPr>
            <a:lvl3pPr>
              <a:defRPr sz="1917"/>
            </a:lvl3pPr>
            <a:lvl4pPr>
              <a:defRPr sz="1667"/>
            </a:lvl4pPr>
            <a:lvl5pPr>
              <a:defRPr sz="1667"/>
            </a:lvl5pPr>
            <a:lvl6pPr>
              <a:defRPr sz="1667"/>
            </a:lvl6pPr>
            <a:lvl7pPr>
              <a:defRPr sz="1667"/>
            </a:lvl7pPr>
            <a:lvl8pPr>
              <a:defRPr sz="1667"/>
            </a:lvl8pPr>
            <a:lvl9pPr>
              <a:defRPr sz="1667"/>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Content Placeholder 3"/>
          <p:cNvSpPr>
            <a:spLocks noGrp="1"/>
          </p:cNvSpPr>
          <p:nvPr>
            <p:ph sz="half" idx="2"/>
          </p:nvPr>
        </p:nvSpPr>
        <p:spPr>
          <a:xfrm>
            <a:off x="4648200" y="1333501"/>
            <a:ext cx="4038600" cy="3771636"/>
          </a:xfrm>
        </p:spPr>
        <p:txBody>
          <a:bodyPr/>
          <a:lstStyle>
            <a:lvl1pPr>
              <a:defRPr sz="2667"/>
            </a:lvl1pPr>
            <a:lvl2pPr>
              <a:defRPr sz="2250"/>
            </a:lvl2pPr>
            <a:lvl3pPr>
              <a:defRPr sz="1917"/>
            </a:lvl3pPr>
            <a:lvl4pPr>
              <a:defRPr sz="1667"/>
            </a:lvl4pPr>
            <a:lvl5pPr>
              <a:defRPr sz="1667"/>
            </a:lvl5pPr>
            <a:lvl6pPr>
              <a:defRPr sz="1667"/>
            </a:lvl6pPr>
            <a:lvl7pPr>
              <a:defRPr sz="1667"/>
            </a:lvl7pPr>
            <a:lvl8pPr>
              <a:defRPr sz="1667"/>
            </a:lvl8pPr>
            <a:lvl9pPr>
              <a:defRPr sz="1667"/>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23DEF747-A1D3-F648-B837-7FE5C4F84FFF}"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445123762"/>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8229600" cy="952500"/>
          </a:xfrm>
        </p:spPr>
        <p:txBody>
          <a:bodyPr/>
          <a:lstStyle>
            <a:lvl1pPr>
              <a:defRPr/>
            </a:lvl1pPr>
          </a:lstStyle>
          <a:p>
            <a:r>
              <a:rPr lang="fr-CH" smtClean="0"/>
              <a:t>Click to edit Master title style</a:t>
            </a:r>
            <a:endParaRPr lang="en-US"/>
          </a:p>
        </p:txBody>
      </p:sp>
      <p:sp>
        <p:nvSpPr>
          <p:cNvPr id="3" name="Text Placeholder 2"/>
          <p:cNvSpPr>
            <a:spLocks noGrp="1"/>
          </p:cNvSpPr>
          <p:nvPr>
            <p:ph type="body" idx="1"/>
          </p:nvPr>
        </p:nvSpPr>
        <p:spPr>
          <a:xfrm>
            <a:off x="457201" y="1279265"/>
            <a:ext cx="4040188" cy="533135"/>
          </a:xfrm>
        </p:spPr>
        <p:txBody>
          <a:bodyPr anchor="b"/>
          <a:lstStyle>
            <a:lvl1pPr marL="0" indent="0">
              <a:buNone/>
              <a:defRPr sz="2250" b="1"/>
            </a:lvl1pPr>
            <a:lvl2pPr marL="429749" indent="0">
              <a:buNone/>
              <a:defRPr sz="1917" b="1"/>
            </a:lvl2pPr>
            <a:lvl3pPr marL="859499" indent="0">
              <a:buNone/>
              <a:defRPr sz="1667" b="1"/>
            </a:lvl3pPr>
            <a:lvl4pPr marL="1289248" indent="0">
              <a:buNone/>
              <a:defRPr sz="1500" b="1"/>
            </a:lvl4pPr>
            <a:lvl5pPr marL="1718998" indent="0">
              <a:buNone/>
              <a:defRPr sz="1500" b="1"/>
            </a:lvl5pPr>
            <a:lvl6pPr marL="2148747" indent="0">
              <a:buNone/>
              <a:defRPr sz="1500" b="1"/>
            </a:lvl6pPr>
            <a:lvl7pPr marL="2578497" indent="0">
              <a:buNone/>
              <a:defRPr sz="1500" b="1"/>
            </a:lvl7pPr>
            <a:lvl8pPr marL="3008246" indent="0">
              <a:buNone/>
              <a:defRPr sz="1500" b="1"/>
            </a:lvl8pPr>
            <a:lvl9pPr marL="3437996" indent="0">
              <a:buNone/>
              <a:defRPr sz="1500" b="1"/>
            </a:lvl9pPr>
          </a:lstStyle>
          <a:p>
            <a:pPr lvl="0"/>
            <a:r>
              <a:rPr lang="fr-CH" smtClean="0"/>
              <a:t>Click to edit Master text styles</a:t>
            </a:r>
          </a:p>
        </p:txBody>
      </p:sp>
      <p:sp>
        <p:nvSpPr>
          <p:cNvPr id="4" name="Content Placeholder 3"/>
          <p:cNvSpPr>
            <a:spLocks noGrp="1"/>
          </p:cNvSpPr>
          <p:nvPr>
            <p:ph sz="half" idx="2"/>
          </p:nvPr>
        </p:nvSpPr>
        <p:spPr>
          <a:xfrm>
            <a:off x="457201" y="1812396"/>
            <a:ext cx="4040188" cy="3292740"/>
          </a:xfrm>
        </p:spPr>
        <p:txBody>
          <a:bodyPr/>
          <a:lstStyle>
            <a:lvl1pPr>
              <a:defRPr sz="2250"/>
            </a:lvl1pPr>
            <a:lvl2pPr>
              <a:defRPr sz="1917"/>
            </a:lvl2pPr>
            <a:lvl3pPr>
              <a:defRPr sz="1667"/>
            </a:lvl3pPr>
            <a:lvl4pPr>
              <a:defRPr sz="1500"/>
            </a:lvl4pPr>
            <a:lvl5pPr>
              <a:defRPr sz="1500"/>
            </a:lvl5pPr>
            <a:lvl6pPr>
              <a:defRPr sz="1500"/>
            </a:lvl6pPr>
            <a:lvl7pPr>
              <a:defRPr sz="1500"/>
            </a:lvl7pPr>
            <a:lvl8pPr>
              <a:defRPr sz="1500"/>
            </a:lvl8pPr>
            <a:lvl9pPr>
              <a:defRPr sz="15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Text Placeholder 4"/>
          <p:cNvSpPr>
            <a:spLocks noGrp="1"/>
          </p:cNvSpPr>
          <p:nvPr>
            <p:ph type="body" sz="quarter" idx="3"/>
          </p:nvPr>
        </p:nvSpPr>
        <p:spPr>
          <a:xfrm>
            <a:off x="4645034" y="1279265"/>
            <a:ext cx="4041776" cy="533135"/>
          </a:xfrm>
        </p:spPr>
        <p:txBody>
          <a:bodyPr anchor="b"/>
          <a:lstStyle>
            <a:lvl1pPr marL="0" indent="0">
              <a:buNone/>
              <a:defRPr sz="2250" b="1"/>
            </a:lvl1pPr>
            <a:lvl2pPr marL="429749" indent="0">
              <a:buNone/>
              <a:defRPr sz="1917" b="1"/>
            </a:lvl2pPr>
            <a:lvl3pPr marL="859499" indent="0">
              <a:buNone/>
              <a:defRPr sz="1667" b="1"/>
            </a:lvl3pPr>
            <a:lvl4pPr marL="1289248" indent="0">
              <a:buNone/>
              <a:defRPr sz="1500" b="1"/>
            </a:lvl4pPr>
            <a:lvl5pPr marL="1718998" indent="0">
              <a:buNone/>
              <a:defRPr sz="1500" b="1"/>
            </a:lvl5pPr>
            <a:lvl6pPr marL="2148747" indent="0">
              <a:buNone/>
              <a:defRPr sz="1500" b="1"/>
            </a:lvl6pPr>
            <a:lvl7pPr marL="2578497" indent="0">
              <a:buNone/>
              <a:defRPr sz="1500" b="1"/>
            </a:lvl7pPr>
            <a:lvl8pPr marL="3008246" indent="0">
              <a:buNone/>
              <a:defRPr sz="1500" b="1"/>
            </a:lvl8pPr>
            <a:lvl9pPr marL="3437996" indent="0">
              <a:buNone/>
              <a:defRPr sz="1500" b="1"/>
            </a:lvl9pPr>
          </a:lstStyle>
          <a:p>
            <a:pPr lvl="0"/>
            <a:r>
              <a:rPr lang="fr-CH" smtClean="0"/>
              <a:t>Click to edit Master text styles</a:t>
            </a:r>
          </a:p>
        </p:txBody>
      </p:sp>
      <p:sp>
        <p:nvSpPr>
          <p:cNvPr id="6" name="Content Placeholder 5"/>
          <p:cNvSpPr>
            <a:spLocks noGrp="1"/>
          </p:cNvSpPr>
          <p:nvPr>
            <p:ph sz="quarter" idx="4"/>
          </p:nvPr>
        </p:nvSpPr>
        <p:spPr>
          <a:xfrm>
            <a:off x="4645034" y="1812396"/>
            <a:ext cx="4041776" cy="3292740"/>
          </a:xfrm>
        </p:spPr>
        <p:txBody>
          <a:bodyPr/>
          <a:lstStyle>
            <a:lvl1pPr>
              <a:defRPr sz="2250"/>
            </a:lvl1pPr>
            <a:lvl2pPr>
              <a:defRPr sz="1917"/>
            </a:lvl2pPr>
            <a:lvl3pPr>
              <a:defRPr sz="1667"/>
            </a:lvl3pPr>
            <a:lvl4pPr>
              <a:defRPr sz="1500"/>
            </a:lvl4pPr>
            <a:lvl5pPr>
              <a:defRPr sz="1500"/>
            </a:lvl5pPr>
            <a:lvl6pPr>
              <a:defRPr sz="1500"/>
            </a:lvl6pPr>
            <a:lvl7pPr>
              <a:defRPr sz="1500"/>
            </a:lvl7pPr>
            <a:lvl8pPr>
              <a:defRPr sz="1500"/>
            </a:lvl8pPr>
            <a:lvl9pPr>
              <a:defRPr sz="15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8B3C3898-C849-4948-9B59-E2949DE41717}"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4109136443"/>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329DF9DD-9AAB-8543-9311-AFE40A8EF634}"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2716790242"/>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14329400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D5ECAE2C-C071-274C-A093-822A0F5992D4}"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1616777299"/>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27543"/>
            <a:ext cx="3008313" cy="968375"/>
          </a:xfrm>
        </p:spPr>
        <p:txBody>
          <a:bodyPr anchor="b"/>
          <a:lstStyle>
            <a:lvl1pPr algn="l">
              <a:defRPr sz="1917" b="1"/>
            </a:lvl1pPr>
          </a:lstStyle>
          <a:p>
            <a:r>
              <a:rPr lang="fr-CH" smtClean="0"/>
              <a:t>Click to edit Master title style</a:t>
            </a:r>
            <a:endParaRPr lang="en-US"/>
          </a:p>
        </p:txBody>
      </p:sp>
      <p:sp>
        <p:nvSpPr>
          <p:cNvPr id="3" name="Content Placeholder 2"/>
          <p:cNvSpPr>
            <a:spLocks noGrp="1"/>
          </p:cNvSpPr>
          <p:nvPr>
            <p:ph idx="1"/>
          </p:nvPr>
        </p:nvSpPr>
        <p:spPr>
          <a:xfrm>
            <a:off x="3575051" y="227543"/>
            <a:ext cx="5111749" cy="4877594"/>
          </a:xfrm>
        </p:spPr>
        <p:txBody>
          <a:bodyPr/>
          <a:lstStyle>
            <a:lvl1pPr>
              <a:defRPr sz="3000"/>
            </a:lvl1pPr>
            <a:lvl2pPr>
              <a:defRPr sz="2667"/>
            </a:lvl2pPr>
            <a:lvl3pPr>
              <a:defRPr sz="2250"/>
            </a:lvl3pPr>
            <a:lvl4pPr>
              <a:defRPr sz="1917"/>
            </a:lvl4pPr>
            <a:lvl5pPr>
              <a:defRPr sz="1917"/>
            </a:lvl5pPr>
            <a:lvl6pPr>
              <a:defRPr sz="1917"/>
            </a:lvl6pPr>
            <a:lvl7pPr>
              <a:defRPr sz="1917"/>
            </a:lvl7pPr>
            <a:lvl8pPr>
              <a:defRPr sz="1917"/>
            </a:lvl8pPr>
            <a:lvl9pPr>
              <a:defRPr sz="1917"/>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Text Placeholder 3"/>
          <p:cNvSpPr>
            <a:spLocks noGrp="1"/>
          </p:cNvSpPr>
          <p:nvPr>
            <p:ph type="body" sz="half" idx="2"/>
          </p:nvPr>
        </p:nvSpPr>
        <p:spPr>
          <a:xfrm>
            <a:off x="457204" y="1195922"/>
            <a:ext cx="3008313" cy="3909219"/>
          </a:xfrm>
        </p:spPr>
        <p:txBody>
          <a:bodyPr/>
          <a:lstStyle>
            <a:lvl1pPr marL="0" indent="0">
              <a:buNone/>
              <a:defRPr sz="1333"/>
            </a:lvl1pPr>
            <a:lvl2pPr marL="429749" indent="0">
              <a:buNone/>
              <a:defRPr sz="1167"/>
            </a:lvl2pPr>
            <a:lvl3pPr marL="859499" indent="0">
              <a:buNone/>
              <a:defRPr sz="917"/>
            </a:lvl3pPr>
            <a:lvl4pPr marL="1289248" indent="0">
              <a:buNone/>
              <a:defRPr sz="833"/>
            </a:lvl4pPr>
            <a:lvl5pPr marL="1718998" indent="0">
              <a:buNone/>
              <a:defRPr sz="833"/>
            </a:lvl5pPr>
            <a:lvl6pPr marL="2148747" indent="0">
              <a:buNone/>
              <a:defRPr sz="833"/>
            </a:lvl6pPr>
            <a:lvl7pPr marL="2578497" indent="0">
              <a:buNone/>
              <a:defRPr sz="833"/>
            </a:lvl7pPr>
            <a:lvl8pPr marL="3008246" indent="0">
              <a:buNone/>
              <a:defRPr sz="833"/>
            </a:lvl8pPr>
            <a:lvl9pPr marL="3437996" indent="0">
              <a:buNone/>
              <a:defRPr sz="833"/>
            </a:lvl9pPr>
          </a:lstStyle>
          <a:p>
            <a:pPr lvl="0"/>
            <a:r>
              <a:rPr lang="fr-CH"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316C1FE9-5907-5A47-8F9F-3EF24EBB6394}"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719946041"/>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1917" b="1"/>
            </a:lvl1pPr>
          </a:lstStyle>
          <a:p>
            <a:r>
              <a:rPr lang="fr-CH"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000"/>
            </a:lvl1pPr>
            <a:lvl2pPr marL="429749" indent="0">
              <a:buNone/>
              <a:defRPr sz="2667"/>
            </a:lvl2pPr>
            <a:lvl3pPr marL="859499" indent="0">
              <a:buNone/>
              <a:defRPr sz="2250"/>
            </a:lvl3pPr>
            <a:lvl4pPr marL="1289248" indent="0">
              <a:buNone/>
              <a:defRPr sz="1917"/>
            </a:lvl4pPr>
            <a:lvl5pPr marL="1718998" indent="0">
              <a:buNone/>
              <a:defRPr sz="1917"/>
            </a:lvl5pPr>
            <a:lvl6pPr marL="2148747" indent="0">
              <a:buNone/>
              <a:defRPr sz="1917"/>
            </a:lvl6pPr>
            <a:lvl7pPr marL="2578497" indent="0">
              <a:buNone/>
              <a:defRPr sz="1917"/>
            </a:lvl7pPr>
            <a:lvl8pPr marL="3008246" indent="0">
              <a:buNone/>
              <a:defRPr sz="1917"/>
            </a:lvl8pPr>
            <a:lvl9pPr marL="3437996" indent="0">
              <a:buNone/>
              <a:defRPr sz="1917"/>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333"/>
            </a:lvl1pPr>
            <a:lvl2pPr marL="429749" indent="0">
              <a:buNone/>
              <a:defRPr sz="1167"/>
            </a:lvl2pPr>
            <a:lvl3pPr marL="859499" indent="0">
              <a:buNone/>
              <a:defRPr sz="917"/>
            </a:lvl3pPr>
            <a:lvl4pPr marL="1289248" indent="0">
              <a:buNone/>
              <a:defRPr sz="833"/>
            </a:lvl4pPr>
            <a:lvl5pPr marL="1718998" indent="0">
              <a:buNone/>
              <a:defRPr sz="833"/>
            </a:lvl5pPr>
            <a:lvl6pPr marL="2148747" indent="0">
              <a:buNone/>
              <a:defRPr sz="833"/>
            </a:lvl6pPr>
            <a:lvl7pPr marL="2578497" indent="0">
              <a:buNone/>
              <a:defRPr sz="833"/>
            </a:lvl7pPr>
            <a:lvl8pPr marL="3008246" indent="0">
              <a:buNone/>
              <a:defRPr sz="833"/>
            </a:lvl8pPr>
            <a:lvl9pPr marL="3437996" indent="0">
              <a:buNone/>
              <a:defRPr sz="833"/>
            </a:lvl9pPr>
          </a:lstStyle>
          <a:p>
            <a:pPr lvl="0"/>
            <a:r>
              <a:rPr lang="fr-CH"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507CE407-7927-A543-AAA0-B48AA3A59C2A}"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4054144628"/>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21B95934-7251-0A4B-BB84-1397A43FEF26}"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4261790002"/>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733"/>
            <a:ext cx="2057400" cy="4647407"/>
          </a:xfrm>
        </p:spPr>
        <p:txBody>
          <a:bodyPr vert="eaVert"/>
          <a:lstStyle/>
          <a:p>
            <a:r>
              <a:rPr lang="fr-CH" smtClean="0"/>
              <a:t>Click to edit Master title style</a:t>
            </a:r>
            <a:endParaRPr lang="en-US"/>
          </a:p>
        </p:txBody>
      </p:sp>
      <p:sp>
        <p:nvSpPr>
          <p:cNvPr id="3" name="Vertical Text Placeholder 2"/>
          <p:cNvSpPr>
            <a:spLocks noGrp="1"/>
          </p:cNvSpPr>
          <p:nvPr>
            <p:ph type="body" orient="vert" idx="1"/>
          </p:nvPr>
        </p:nvSpPr>
        <p:spPr>
          <a:xfrm>
            <a:off x="457200" y="457733"/>
            <a:ext cx="6019800" cy="4647407"/>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40A01C2C-90BC-6A44-890B-BDAC4683C4EB}" type="slidenum">
              <a:rPr lang="en-US">
                <a:solidFill>
                  <a:srgbClr val="808080"/>
                </a:solidFill>
              </a:rPr>
              <a:pPr/>
              <a:t>‹#›</a:t>
            </a:fld>
            <a:endParaRPr lang="en-US">
              <a:solidFill>
                <a:srgbClr val="808080"/>
              </a:solidFill>
            </a:endParaRPr>
          </a:p>
        </p:txBody>
      </p:sp>
    </p:spTree>
    <p:extLst>
      <p:ext uri="{BB962C8B-B14F-4D97-AF65-F5344CB8AC3E}">
        <p14:creationId xmlns:p14="http://schemas.microsoft.com/office/powerpoint/2010/main" val="1077302472"/>
      </p:ext>
    </p:extLst>
  </p:cSld>
  <p:clrMapOvr>
    <a:masterClrMapping/>
  </p:clrMapOvr>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descr="page2_EN_16-10.png"/>
          <p:cNvPicPr>
            <a:picLocks noChangeAspect="1"/>
          </p:cNvPicPr>
          <p:nvPr/>
        </p:nvPicPr>
        <p:blipFill>
          <a:blip r:embed="rId2"/>
          <a:stretch>
            <a:fillRect/>
          </a:stretch>
        </p:blipFill>
        <p:spPr>
          <a:xfrm>
            <a:off x="9733" y="0"/>
            <a:ext cx="9124534" cy="5715000"/>
          </a:xfrm>
          <a:prstGeom prst="rect">
            <a:avLst/>
          </a:prstGeom>
        </p:spPr>
      </p:pic>
      <p:sp>
        <p:nvSpPr>
          <p:cNvPr id="6146" name="Rectangle 2"/>
          <p:cNvSpPr>
            <a:spLocks noGrp="1" noChangeArrowheads="1"/>
          </p:cNvSpPr>
          <p:nvPr>
            <p:ph type="ctrTitle"/>
          </p:nvPr>
        </p:nvSpPr>
        <p:spPr>
          <a:xfrm>
            <a:off x="1692276" y="2256896"/>
            <a:ext cx="6480175" cy="1201208"/>
          </a:xfrm>
        </p:spPr>
        <p:txBody>
          <a:bodyPr/>
          <a:lstStyle>
            <a:lvl1pPr algn="ctr">
              <a:defRPr>
                <a:solidFill>
                  <a:schemeClr val="bg1"/>
                </a:solidFill>
              </a:defRPr>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1692276" y="3458105"/>
            <a:ext cx="6480175" cy="1240896"/>
          </a:xfrm>
        </p:spPr>
        <p:txBody>
          <a:bodyPr/>
          <a:lstStyle>
            <a:lvl1pPr marL="0" indent="0" algn="ctr">
              <a:buFontTx/>
              <a:buNone/>
              <a:defRPr sz="2400">
                <a:solidFill>
                  <a:schemeClr val="bg1"/>
                </a:solidFill>
              </a:defRPr>
            </a:lvl1pPr>
          </a:lstStyle>
          <a:p>
            <a:r>
              <a:rPr lang="en-US" smtClean="0"/>
              <a:t>Click to edit Master subtitle style</a:t>
            </a:r>
            <a:endParaRPr lang="en-US"/>
          </a:p>
        </p:txBody>
      </p:sp>
    </p:spTree>
    <p:extLst>
      <p:ext uri="{BB962C8B-B14F-4D97-AF65-F5344CB8AC3E}">
        <p14:creationId xmlns:p14="http://schemas.microsoft.com/office/powerpoint/2010/main" val="169964578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9024908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6237736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0664382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8229600" cy="9525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653494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8229600" cy="9525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4443640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6552218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60269828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02355651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1825467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7224077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729"/>
            <a:ext cx="2057400" cy="46474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729"/>
            <a:ext cx="6019800" cy="46474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91934545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descr="page2_EN_16-10.png"/>
          <p:cNvPicPr>
            <a:picLocks noChangeAspect="1"/>
          </p:cNvPicPr>
          <p:nvPr/>
        </p:nvPicPr>
        <p:blipFill>
          <a:blip r:embed="rId2"/>
          <a:stretch>
            <a:fillRect/>
          </a:stretch>
        </p:blipFill>
        <p:spPr>
          <a:xfrm>
            <a:off x="9733" y="0"/>
            <a:ext cx="9124534" cy="5715000"/>
          </a:xfrm>
          <a:prstGeom prst="rect">
            <a:avLst/>
          </a:prstGeom>
        </p:spPr>
      </p:pic>
      <p:sp>
        <p:nvSpPr>
          <p:cNvPr id="6146" name="Rectangle 2"/>
          <p:cNvSpPr>
            <a:spLocks noGrp="1" noChangeArrowheads="1"/>
          </p:cNvSpPr>
          <p:nvPr>
            <p:ph type="ctrTitle"/>
          </p:nvPr>
        </p:nvSpPr>
        <p:spPr>
          <a:xfrm>
            <a:off x="1692276" y="2256896"/>
            <a:ext cx="6480175" cy="1201208"/>
          </a:xfrm>
        </p:spPr>
        <p:txBody>
          <a:bodyPr/>
          <a:lstStyle>
            <a:lvl1pPr algn="ctr">
              <a:defRPr>
                <a:solidFill>
                  <a:schemeClr val="bg1"/>
                </a:solidFill>
              </a:defRPr>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1692276" y="3458105"/>
            <a:ext cx="6480175" cy="1240896"/>
          </a:xfrm>
        </p:spPr>
        <p:txBody>
          <a:bodyPr/>
          <a:lstStyle>
            <a:lvl1pPr marL="0" indent="0" algn="ctr">
              <a:buFontTx/>
              <a:buNone/>
              <a:defRPr sz="2400">
                <a:solidFill>
                  <a:schemeClr val="bg1"/>
                </a:solidFill>
              </a:defRPr>
            </a:lvl1pPr>
          </a:lstStyle>
          <a:p>
            <a:r>
              <a:rPr lang="en-US" smtClean="0"/>
              <a:t>Click to edit Master subtitle style</a:t>
            </a:r>
            <a:endParaRPr lang="en-US"/>
          </a:p>
        </p:txBody>
      </p:sp>
    </p:spTree>
    <p:extLst>
      <p:ext uri="{BB962C8B-B14F-4D97-AF65-F5344CB8AC3E}">
        <p14:creationId xmlns:p14="http://schemas.microsoft.com/office/powerpoint/2010/main" val="29399137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2215160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74504370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757864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22777115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8229600" cy="9525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7809524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9947552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37907520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99464245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0443096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35353789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729"/>
            <a:ext cx="2057400" cy="46474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729"/>
            <a:ext cx="6019800" cy="46474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89398643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descr="page2_EN_16-10.png"/>
          <p:cNvPicPr>
            <a:picLocks noChangeAspect="1"/>
          </p:cNvPicPr>
          <p:nvPr/>
        </p:nvPicPr>
        <p:blipFill>
          <a:blip r:embed="rId2"/>
          <a:stretch>
            <a:fillRect/>
          </a:stretch>
        </p:blipFill>
        <p:spPr>
          <a:xfrm>
            <a:off x="9733" y="0"/>
            <a:ext cx="9124534" cy="5715000"/>
          </a:xfrm>
          <a:prstGeom prst="rect">
            <a:avLst/>
          </a:prstGeom>
        </p:spPr>
      </p:pic>
      <p:sp>
        <p:nvSpPr>
          <p:cNvPr id="6146" name="Rectangle 2"/>
          <p:cNvSpPr>
            <a:spLocks noGrp="1" noChangeArrowheads="1"/>
          </p:cNvSpPr>
          <p:nvPr>
            <p:ph type="ctrTitle"/>
          </p:nvPr>
        </p:nvSpPr>
        <p:spPr>
          <a:xfrm>
            <a:off x="1692276" y="2256896"/>
            <a:ext cx="6480175" cy="1201208"/>
          </a:xfrm>
        </p:spPr>
        <p:txBody>
          <a:bodyPr/>
          <a:lstStyle>
            <a:lvl1pPr algn="ctr">
              <a:defRPr>
                <a:solidFill>
                  <a:schemeClr val="bg1"/>
                </a:solidFill>
              </a:defRPr>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1692276" y="3458105"/>
            <a:ext cx="6480175" cy="1240896"/>
          </a:xfrm>
        </p:spPr>
        <p:txBody>
          <a:bodyPr/>
          <a:lstStyle>
            <a:lvl1pPr marL="0" indent="0" algn="ctr">
              <a:buFontTx/>
              <a:buNone/>
              <a:defRPr sz="2400">
                <a:solidFill>
                  <a:schemeClr val="bg1"/>
                </a:solidFill>
              </a:defRPr>
            </a:lvl1pPr>
          </a:lstStyle>
          <a:p>
            <a:r>
              <a:rPr lang="en-US" smtClean="0"/>
              <a:t>Click to edit Master subtitle style</a:t>
            </a:r>
            <a:endParaRPr lang="en-US"/>
          </a:p>
        </p:txBody>
      </p:sp>
    </p:spTree>
    <p:extLst>
      <p:ext uri="{BB962C8B-B14F-4D97-AF65-F5344CB8AC3E}">
        <p14:creationId xmlns:p14="http://schemas.microsoft.com/office/powerpoint/2010/main" val="247337719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1997568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599642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47669726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2004345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8229600" cy="9525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9844026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0471778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65154057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01580080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8636985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52738356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729"/>
            <a:ext cx="2057400" cy="46474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729"/>
            <a:ext cx="6019800" cy="46474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1559281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descr="page2_EN_16-10.png"/>
          <p:cNvPicPr>
            <a:picLocks noChangeAspect="1"/>
          </p:cNvPicPr>
          <p:nvPr/>
        </p:nvPicPr>
        <p:blipFill>
          <a:blip r:embed="rId2"/>
          <a:stretch>
            <a:fillRect/>
          </a:stretch>
        </p:blipFill>
        <p:spPr>
          <a:xfrm>
            <a:off x="9733" y="0"/>
            <a:ext cx="9124534" cy="5715000"/>
          </a:xfrm>
          <a:prstGeom prst="rect">
            <a:avLst/>
          </a:prstGeom>
        </p:spPr>
      </p:pic>
      <p:sp>
        <p:nvSpPr>
          <p:cNvPr id="6146" name="Rectangle 2"/>
          <p:cNvSpPr>
            <a:spLocks noGrp="1" noChangeArrowheads="1"/>
          </p:cNvSpPr>
          <p:nvPr>
            <p:ph type="ctrTitle"/>
          </p:nvPr>
        </p:nvSpPr>
        <p:spPr>
          <a:xfrm>
            <a:off x="1692276" y="2256896"/>
            <a:ext cx="6480175" cy="1201208"/>
          </a:xfrm>
        </p:spPr>
        <p:txBody>
          <a:bodyPr/>
          <a:lstStyle>
            <a:lvl1pPr algn="ctr">
              <a:defRPr>
                <a:solidFill>
                  <a:schemeClr val="bg1"/>
                </a:solidFill>
              </a:defRPr>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1692276" y="3458105"/>
            <a:ext cx="6480175" cy="1240896"/>
          </a:xfrm>
        </p:spPr>
        <p:txBody>
          <a:bodyPr/>
          <a:lstStyle>
            <a:lvl1pPr marL="0" indent="0" algn="ctr">
              <a:buFontTx/>
              <a:buNone/>
              <a:defRPr sz="2400">
                <a:solidFill>
                  <a:schemeClr val="bg1"/>
                </a:solidFill>
              </a:defRPr>
            </a:lvl1pPr>
          </a:lstStyle>
          <a:p>
            <a:r>
              <a:rPr lang="en-US" smtClean="0"/>
              <a:t>Click to edit Master subtitle style</a:t>
            </a:r>
            <a:endParaRPr lang="en-US"/>
          </a:p>
        </p:txBody>
      </p:sp>
    </p:spTree>
    <p:extLst>
      <p:ext uri="{BB962C8B-B14F-4D97-AF65-F5344CB8AC3E}">
        <p14:creationId xmlns:p14="http://schemas.microsoft.com/office/powerpoint/2010/main" val="107215749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454202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13125875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2992344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1163835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8229600" cy="9525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24099371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28758236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80014992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382276723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210260895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121472992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729"/>
            <a:ext cx="2057400" cy="46474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729"/>
            <a:ext cx="6019800" cy="46474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E26B1C3-63B6-4A27-B0BD-485AE5E81D5C}" type="slidenum">
              <a:rPr lang="en-GB">
                <a:solidFill>
                  <a:srgbClr val="808080"/>
                </a:solidFill>
              </a:rPr>
              <a:pPr/>
              <a:t>‹#›</a:t>
            </a:fld>
            <a:endParaRPr lang="en-GB">
              <a:solidFill>
                <a:srgbClr val="808080"/>
              </a:solidFill>
            </a:endParaRPr>
          </a:p>
        </p:txBody>
      </p:sp>
    </p:spTree>
    <p:extLst>
      <p:ext uri="{BB962C8B-B14F-4D97-AF65-F5344CB8AC3E}">
        <p14:creationId xmlns:p14="http://schemas.microsoft.com/office/powerpoint/2010/main" val="703784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D8A11015-7C77-4BAF-92D8-BCCF0C7B598B}" type="slidenum">
              <a:rPr lang="en-GB" smtClean="0"/>
              <a:t>‹#›</a:t>
            </a:fld>
            <a:endParaRPr lang="en-GB"/>
          </a:p>
        </p:txBody>
      </p:sp>
    </p:spTree>
    <p:extLst>
      <p:ext uri="{BB962C8B-B14F-4D97-AF65-F5344CB8AC3E}">
        <p14:creationId xmlns:p14="http://schemas.microsoft.com/office/powerpoint/2010/main" val="3551726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6.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4.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4.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4.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57729"/>
            <a:ext cx="8229600" cy="89958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457200" y="1333500"/>
            <a:ext cx="8229600" cy="37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30" name="Rectangle 6"/>
          <p:cNvSpPr>
            <a:spLocks noGrp="1" noChangeArrowheads="1"/>
          </p:cNvSpPr>
          <p:nvPr>
            <p:ph type="sldNum" sz="quarter" idx="4"/>
          </p:nvPr>
        </p:nvSpPr>
        <p:spPr bwMode="auto">
          <a:xfrm>
            <a:off x="6553200" y="157428"/>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2"/>
                </a:solidFill>
                <a:latin typeface="+mn-lt"/>
              </a:defRPr>
            </a:lvl1pPr>
          </a:lstStyle>
          <a:p>
            <a:fld id="{D8A11015-7C77-4BAF-92D8-BCCF0C7B598B}" type="slidenum">
              <a:rPr lang="en-GB" smtClean="0"/>
              <a:t>‹#›</a:t>
            </a:fld>
            <a:endParaRPr lang="en-GB"/>
          </a:p>
        </p:txBody>
      </p:sp>
      <p:pic>
        <p:nvPicPr>
          <p:cNvPr id="3" name="Picture 4" descr="Description: page3_EN.png"/>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0" y="4551774"/>
            <a:ext cx="66675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Description: page3_EN.png"/>
          <p:cNvPicPr>
            <a:picLocks noChangeAspect="1" noChangeArrowheads="1"/>
          </p:cNvPicPr>
          <p:nvPr/>
        </p:nvPicPr>
        <p:blipFill rotWithShape="1">
          <a:blip r:embed="rId14" cstate="email">
            <a:extLst>
              <a:ext uri="{28A0092B-C50C-407E-A947-70E740481C1C}">
                <a14:useLocalDpi xmlns:a14="http://schemas.microsoft.com/office/drawing/2010/main"/>
              </a:ext>
            </a:extLst>
          </a:blip>
          <a:srcRect/>
          <a:stretch/>
        </p:blipFill>
        <p:spPr bwMode="auto">
          <a:xfrm>
            <a:off x="3911600" y="4551774"/>
            <a:ext cx="5233784"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10455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200">
          <a:solidFill>
            <a:srgbClr val="003399"/>
          </a:solidFill>
          <a:latin typeface="+mj-lt"/>
          <a:ea typeface="+mj-ea"/>
          <a:cs typeface="+mj-cs"/>
        </a:defRPr>
      </a:lvl1pPr>
      <a:lvl2pPr algn="l" rtl="0" eaLnBrk="1" fontAlgn="base" hangingPunct="1">
        <a:spcBef>
          <a:spcPct val="0"/>
        </a:spcBef>
        <a:spcAft>
          <a:spcPct val="0"/>
        </a:spcAft>
        <a:defRPr sz="3200">
          <a:solidFill>
            <a:srgbClr val="003399"/>
          </a:solidFill>
          <a:latin typeface="Calibri" charset="0"/>
        </a:defRPr>
      </a:lvl2pPr>
      <a:lvl3pPr algn="l" rtl="0" eaLnBrk="1" fontAlgn="base" hangingPunct="1">
        <a:spcBef>
          <a:spcPct val="0"/>
        </a:spcBef>
        <a:spcAft>
          <a:spcPct val="0"/>
        </a:spcAft>
        <a:defRPr sz="3200">
          <a:solidFill>
            <a:srgbClr val="003399"/>
          </a:solidFill>
          <a:latin typeface="Calibri" charset="0"/>
        </a:defRPr>
      </a:lvl3pPr>
      <a:lvl4pPr algn="l" rtl="0" eaLnBrk="1" fontAlgn="base" hangingPunct="1">
        <a:spcBef>
          <a:spcPct val="0"/>
        </a:spcBef>
        <a:spcAft>
          <a:spcPct val="0"/>
        </a:spcAft>
        <a:defRPr sz="3200">
          <a:solidFill>
            <a:srgbClr val="003399"/>
          </a:solidFill>
          <a:latin typeface="Calibri" charset="0"/>
        </a:defRPr>
      </a:lvl4pPr>
      <a:lvl5pPr algn="l" rtl="0" eaLnBrk="1" fontAlgn="base" hangingPunct="1">
        <a:spcBef>
          <a:spcPct val="0"/>
        </a:spcBef>
        <a:spcAft>
          <a:spcPct val="0"/>
        </a:spcAft>
        <a:defRPr sz="3200">
          <a:solidFill>
            <a:srgbClr val="003399"/>
          </a:solidFill>
          <a:latin typeface="Calibri" charset="0"/>
        </a:defRPr>
      </a:lvl5pPr>
      <a:lvl6pPr marL="457200" algn="l" rtl="0" eaLnBrk="1" fontAlgn="base" hangingPunct="1">
        <a:spcBef>
          <a:spcPct val="0"/>
        </a:spcBef>
        <a:spcAft>
          <a:spcPct val="0"/>
        </a:spcAft>
        <a:defRPr sz="3200">
          <a:solidFill>
            <a:srgbClr val="003399"/>
          </a:solidFill>
          <a:latin typeface="Calibri" charset="0"/>
        </a:defRPr>
      </a:lvl6pPr>
      <a:lvl7pPr marL="914400" algn="l" rtl="0" eaLnBrk="1" fontAlgn="base" hangingPunct="1">
        <a:spcBef>
          <a:spcPct val="0"/>
        </a:spcBef>
        <a:spcAft>
          <a:spcPct val="0"/>
        </a:spcAft>
        <a:defRPr sz="3200">
          <a:solidFill>
            <a:srgbClr val="003399"/>
          </a:solidFill>
          <a:latin typeface="Calibri" charset="0"/>
        </a:defRPr>
      </a:lvl7pPr>
      <a:lvl8pPr marL="1371600" algn="l" rtl="0" eaLnBrk="1" fontAlgn="base" hangingPunct="1">
        <a:spcBef>
          <a:spcPct val="0"/>
        </a:spcBef>
        <a:spcAft>
          <a:spcPct val="0"/>
        </a:spcAft>
        <a:defRPr sz="3200">
          <a:solidFill>
            <a:srgbClr val="003399"/>
          </a:solidFill>
          <a:latin typeface="Calibri" charset="0"/>
        </a:defRPr>
      </a:lvl8pPr>
      <a:lvl9pPr marL="1828800" algn="l" rtl="0" eaLnBrk="1" fontAlgn="base" hangingPunct="1">
        <a:spcBef>
          <a:spcPct val="0"/>
        </a:spcBef>
        <a:spcAft>
          <a:spcPct val="0"/>
        </a:spcAft>
        <a:defRPr sz="3200">
          <a:solidFill>
            <a:srgbClr val="003399"/>
          </a:solidFill>
          <a:latin typeface="Calibri"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57729"/>
            <a:ext cx="8229600" cy="89958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457200" y="1333500"/>
            <a:ext cx="8229600" cy="37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30" name="Rectangle 6"/>
          <p:cNvSpPr>
            <a:spLocks noGrp="1" noChangeArrowheads="1"/>
          </p:cNvSpPr>
          <p:nvPr>
            <p:ph type="sldNum" sz="quarter" idx="4"/>
          </p:nvPr>
        </p:nvSpPr>
        <p:spPr bwMode="auto">
          <a:xfrm>
            <a:off x="6553200" y="157428"/>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2"/>
                </a:solidFill>
                <a:latin typeface="+mn-lt"/>
              </a:defRPr>
            </a:lvl1pPr>
          </a:lstStyle>
          <a:p>
            <a:fld id="{D8A11015-7C77-4BAF-92D8-BCCF0C7B598B}" type="slidenum">
              <a:rPr lang="en-GB" smtClean="0">
                <a:solidFill>
                  <a:srgbClr val="808080"/>
                </a:solidFill>
              </a:rPr>
              <a:pPr/>
              <a:t>‹#›</a:t>
            </a:fld>
            <a:endParaRPr lang="en-GB">
              <a:solidFill>
                <a:srgbClr val="808080"/>
              </a:solidFill>
            </a:endParaRPr>
          </a:p>
        </p:txBody>
      </p:sp>
      <p:pic>
        <p:nvPicPr>
          <p:cNvPr id="3" name="Picture 4" descr="Description: page3_EN.png"/>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0" y="4551774"/>
            <a:ext cx="66675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Description: page3_EN.png"/>
          <p:cNvPicPr>
            <a:picLocks noChangeAspect="1" noChangeArrowheads="1"/>
          </p:cNvPicPr>
          <p:nvPr/>
        </p:nvPicPr>
        <p:blipFill rotWithShape="1">
          <a:blip r:embed="rId14" cstate="email">
            <a:extLst>
              <a:ext uri="{28A0092B-C50C-407E-A947-70E740481C1C}">
                <a14:useLocalDpi xmlns:a14="http://schemas.microsoft.com/office/drawing/2010/main"/>
              </a:ext>
            </a:extLst>
          </a:blip>
          <a:srcRect/>
          <a:stretch/>
        </p:blipFill>
        <p:spPr bwMode="auto">
          <a:xfrm>
            <a:off x="3911600" y="4551774"/>
            <a:ext cx="5233784"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29955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fontAlgn="base" hangingPunct="1">
        <a:spcBef>
          <a:spcPct val="0"/>
        </a:spcBef>
        <a:spcAft>
          <a:spcPct val="0"/>
        </a:spcAft>
        <a:defRPr sz="3200">
          <a:solidFill>
            <a:srgbClr val="003399"/>
          </a:solidFill>
          <a:latin typeface="+mj-lt"/>
          <a:ea typeface="+mj-ea"/>
          <a:cs typeface="+mj-cs"/>
        </a:defRPr>
      </a:lvl1pPr>
      <a:lvl2pPr algn="l" rtl="0" eaLnBrk="1" fontAlgn="base" hangingPunct="1">
        <a:spcBef>
          <a:spcPct val="0"/>
        </a:spcBef>
        <a:spcAft>
          <a:spcPct val="0"/>
        </a:spcAft>
        <a:defRPr sz="3200">
          <a:solidFill>
            <a:srgbClr val="003399"/>
          </a:solidFill>
          <a:latin typeface="Calibri" charset="0"/>
        </a:defRPr>
      </a:lvl2pPr>
      <a:lvl3pPr algn="l" rtl="0" eaLnBrk="1" fontAlgn="base" hangingPunct="1">
        <a:spcBef>
          <a:spcPct val="0"/>
        </a:spcBef>
        <a:spcAft>
          <a:spcPct val="0"/>
        </a:spcAft>
        <a:defRPr sz="3200">
          <a:solidFill>
            <a:srgbClr val="003399"/>
          </a:solidFill>
          <a:latin typeface="Calibri" charset="0"/>
        </a:defRPr>
      </a:lvl3pPr>
      <a:lvl4pPr algn="l" rtl="0" eaLnBrk="1" fontAlgn="base" hangingPunct="1">
        <a:spcBef>
          <a:spcPct val="0"/>
        </a:spcBef>
        <a:spcAft>
          <a:spcPct val="0"/>
        </a:spcAft>
        <a:defRPr sz="3200">
          <a:solidFill>
            <a:srgbClr val="003399"/>
          </a:solidFill>
          <a:latin typeface="Calibri" charset="0"/>
        </a:defRPr>
      </a:lvl4pPr>
      <a:lvl5pPr algn="l" rtl="0" eaLnBrk="1" fontAlgn="base" hangingPunct="1">
        <a:spcBef>
          <a:spcPct val="0"/>
        </a:spcBef>
        <a:spcAft>
          <a:spcPct val="0"/>
        </a:spcAft>
        <a:defRPr sz="3200">
          <a:solidFill>
            <a:srgbClr val="003399"/>
          </a:solidFill>
          <a:latin typeface="Calibri" charset="0"/>
        </a:defRPr>
      </a:lvl5pPr>
      <a:lvl6pPr marL="457200" algn="l" rtl="0" eaLnBrk="1" fontAlgn="base" hangingPunct="1">
        <a:spcBef>
          <a:spcPct val="0"/>
        </a:spcBef>
        <a:spcAft>
          <a:spcPct val="0"/>
        </a:spcAft>
        <a:defRPr sz="3200">
          <a:solidFill>
            <a:srgbClr val="003399"/>
          </a:solidFill>
          <a:latin typeface="Calibri" charset="0"/>
        </a:defRPr>
      </a:lvl6pPr>
      <a:lvl7pPr marL="914400" algn="l" rtl="0" eaLnBrk="1" fontAlgn="base" hangingPunct="1">
        <a:spcBef>
          <a:spcPct val="0"/>
        </a:spcBef>
        <a:spcAft>
          <a:spcPct val="0"/>
        </a:spcAft>
        <a:defRPr sz="3200">
          <a:solidFill>
            <a:srgbClr val="003399"/>
          </a:solidFill>
          <a:latin typeface="Calibri" charset="0"/>
        </a:defRPr>
      </a:lvl7pPr>
      <a:lvl8pPr marL="1371600" algn="l" rtl="0" eaLnBrk="1" fontAlgn="base" hangingPunct="1">
        <a:spcBef>
          <a:spcPct val="0"/>
        </a:spcBef>
        <a:spcAft>
          <a:spcPct val="0"/>
        </a:spcAft>
        <a:defRPr sz="3200">
          <a:solidFill>
            <a:srgbClr val="003399"/>
          </a:solidFill>
          <a:latin typeface="Calibri" charset="0"/>
        </a:defRPr>
      </a:lvl8pPr>
      <a:lvl9pPr marL="1828800" algn="l" rtl="0" eaLnBrk="1" fontAlgn="base" hangingPunct="1">
        <a:spcBef>
          <a:spcPct val="0"/>
        </a:spcBef>
        <a:spcAft>
          <a:spcPct val="0"/>
        </a:spcAft>
        <a:defRPr sz="3200">
          <a:solidFill>
            <a:srgbClr val="003399"/>
          </a:solidFill>
          <a:latin typeface="Calibri"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57729"/>
            <a:ext cx="8229600" cy="89958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457200" y="1333500"/>
            <a:ext cx="8229600" cy="37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30" name="Rectangle 6"/>
          <p:cNvSpPr>
            <a:spLocks noGrp="1" noChangeArrowheads="1"/>
          </p:cNvSpPr>
          <p:nvPr>
            <p:ph type="sldNum" sz="quarter" idx="4"/>
          </p:nvPr>
        </p:nvSpPr>
        <p:spPr bwMode="auto">
          <a:xfrm>
            <a:off x="6553200" y="157428"/>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2"/>
                </a:solidFill>
                <a:latin typeface="+mn-lt"/>
              </a:defRPr>
            </a:lvl1pPr>
          </a:lstStyle>
          <a:p>
            <a:fld id="{D8A11015-7C77-4BAF-92D8-BCCF0C7B598B}" type="slidenum">
              <a:rPr lang="en-GB" smtClean="0">
                <a:solidFill>
                  <a:srgbClr val="808080"/>
                </a:solidFill>
              </a:rPr>
              <a:pPr/>
              <a:t>‹#›</a:t>
            </a:fld>
            <a:endParaRPr lang="en-GB">
              <a:solidFill>
                <a:srgbClr val="808080"/>
              </a:solidFill>
            </a:endParaRPr>
          </a:p>
        </p:txBody>
      </p:sp>
      <p:pic>
        <p:nvPicPr>
          <p:cNvPr id="3" name="Picture 4" descr="Description: page3_EN.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4551774"/>
            <a:ext cx="66675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Description: page3_EN.pn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21503"/>
          <a:stretch/>
        </p:blipFill>
        <p:spPr bwMode="auto">
          <a:xfrm>
            <a:off x="3911600" y="4551774"/>
            <a:ext cx="5233784"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622618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3200">
          <a:solidFill>
            <a:srgbClr val="003399"/>
          </a:solidFill>
          <a:latin typeface="+mj-lt"/>
          <a:ea typeface="+mj-ea"/>
          <a:cs typeface="+mj-cs"/>
        </a:defRPr>
      </a:lvl1pPr>
      <a:lvl2pPr algn="l" rtl="0" eaLnBrk="1" fontAlgn="base" hangingPunct="1">
        <a:spcBef>
          <a:spcPct val="0"/>
        </a:spcBef>
        <a:spcAft>
          <a:spcPct val="0"/>
        </a:spcAft>
        <a:defRPr sz="3200">
          <a:solidFill>
            <a:srgbClr val="003399"/>
          </a:solidFill>
          <a:latin typeface="Calibri" charset="0"/>
        </a:defRPr>
      </a:lvl2pPr>
      <a:lvl3pPr algn="l" rtl="0" eaLnBrk="1" fontAlgn="base" hangingPunct="1">
        <a:spcBef>
          <a:spcPct val="0"/>
        </a:spcBef>
        <a:spcAft>
          <a:spcPct val="0"/>
        </a:spcAft>
        <a:defRPr sz="3200">
          <a:solidFill>
            <a:srgbClr val="003399"/>
          </a:solidFill>
          <a:latin typeface="Calibri" charset="0"/>
        </a:defRPr>
      </a:lvl3pPr>
      <a:lvl4pPr algn="l" rtl="0" eaLnBrk="1" fontAlgn="base" hangingPunct="1">
        <a:spcBef>
          <a:spcPct val="0"/>
        </a:spcBef>
        <a:spcAft>
          <a:spcPct val="0"/>
        </a:spcAft>
        <a:defRPr sz="3200">
          <a:solidFill>
            <a:srgbClr val="003399"/>
          </a:solidFill>
          <a:latin typeface="Calibri" charset="0"/>
        </a:defRPr>
      </a:lvl4pPr>
      <a:lvl5pPr algn="l" rtl="0" eaLnBrk="1" fontAlgn="base" hangingPunct="1">
        <a:spcBef>
          <a:spcPct val="0"/>
        </a:spcBef>
        <a:spcAft>
          <a:spcPct val="0"/>
        </a:spcAft>
        <a:defRPr sz="3200">
          <a:solidFill>
            <a:srgbClr val="003399"/>
          </a:solidFill>
          <a:latin typeface="Calibri" charset="0"/>
        </a:defRPr>
      </a:lvl5pPr>
      <a:lvl6pPr marL="457200" algn="l" rtl="0" eaLnBrk="1" fontAlgn="base" hangingPunct="1">
        <a:spcBef>
          <a:spcPct val="0"/>
        </a:spcBef>
        <a:spcAft>
          <a:spcPct val="0"/>
        </a:spcAft>
        <a:defRPr sz="3200">
          <a:solidFill>
            <a:srgbClr val="003399"/>
          </a:solidFill>
          <a:latin typeface="Calibri" charset="0"/>
        </a:defRPr>
      </a:lvl6pPr>
      <a:lvl7pPr marL="914400" algn="l" rtl="0" eaLnBrk="1" fontAlgn="base" hangingPunct="1">
        <a:spcBef>
          <a:spcPct val="0"/>
        </a:spcBef>
        <a:spcAft>
          <a:spcPct val="0"/>
        </a:spcAft>
        <a:defRPr sz="3200">
          <a:solidFill>
            <a:srgbClr val="003399"/>
          </a:solidFill>
          <a:latin typeface="Calibri" charset="0"/>
        </a:defRPr>
      </a:lvl7pPr>
      <a:lvl8pPr marL="1371600" algn="l" rtl="0" eaLnBrk="1" fontAlgn="base" hangingPunct="1">
        <a:spcBef>
          <a:spcPct val="0"/>
        </a:spcBef>
        <a:spcAft>
          <a:spcPct val="0"/>
        </a:spcAft>
        <a:defRPr sz="3200">
          <a:solidFill>
            <a:srgbClr val="003399"/>
          </a:solidFill>
          <a:latin typeface="Calibri" charset="0"/>
        </a:defRPr>
      </a:lvl8pPr>
      <a:lvl9pPr marL="1828800" algn="l" rtl="0" eaLnBrk="1" fontAlgn="base" hangingPunct="1">
        <a:spcBef>
          <a:spcPct val="0"/>
        </a:spcBef>
        <a:spcAft>
          <a:spcPct val="0"/>
        </a:spcAft>
        <a:defRPr sz="3200">
          <a:solidFill>
            <a:srgbClr val="003399"/>
          </a:solidFill>
          <a:latin typeface="Calibri"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57729"/>
            <a:ext cx="8229600" cy="899583"/>
          </a:xfrm>
          <a:prstGeom prst="rect">
            <a:avLst/>
          </a:prstGeom>
          <a:noFill/>
          <a:ln w="9525">
            <a:noFill/>
            <a:miter lim="800000"/>
            <a:headEnd/>
            <a:tailEnd/>
          </a:ln>
          <a:effectLst/>
        </p:spPr>
        <p:txBody>
          <a:bodyPr vert="horz" wrap="square" lIns="103145" tIns="51572" rIns="103145" bIns="51572"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333501"/>
            <a:ext cx="8229600" cy="3771636"/>
          </a:xfrm>
          <a:prstGeom prst="rect">
            <a:avLst/>
          </a:prstGeom>
          <a:noFill/>
          <a:ln w="9525">
            <a:noFill/>
            <a:miter lim="800000"/>
            <a:headEnd/>
            <a:tailEnd/>
          </a:ln>
          <a:effectLst/>
        </p:spPr>
        <p:txBody>
          <a:bodyPr vert="horz" wrap="square" lIns="103145" tIns="51572" rIns="103145" bIns="5157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0" name="Rectangle 6"/>
          <p:cNvSpPr>
            <a:spLocks noGrp="1" noChangeArrowheads="1"/>
          </p:cNvSpPr>
          <p:nvPr>
            <p:ph type="sldNum" sz="quarter" idx="4"/>
          </p:nvPr>
        </p:nvSpPr>
        <p:spPr bwMode="auto">
          <a:xfrm>
            <a:off x="6553200" y="157429"/>
            <a:ext cx="2133600" cy="396875"/>
          </a:xfrm>
          <a:prstGeom prst="rect">
            <a:avLst/>
          </a:prstGeom>
          <a:noFill/>
          <a:ln w="9525">
            <a:noFill/>
            <a:miter lim="800000"/>
            <a:headEnd/>
            <a:tailEnd/>
          </a:ln>
          <a:effectLst/>
        </p:spPr>
        <p:txBody>
          <a:bodyPr vert="horz" wrap="square" lIns="103145" tIns="51572" rIns="103145" bIns="51572" numCol="1" anchor="t" anchorCtr="0" compatLnSpc="1">
            <a:prstTxWarp prst="textNoShape">
              <a:avLst/>
            </a:prstTxWarp>
          </a:bodyPr>
          <a:lstStyle>
            <a:lvl1pPr algn="r">
              <a:defRPr sz="1167" b="1">
                <a:solidFill>
                  <a:schemeClr val="bg2"/>
                </a:solidFill>
                <a:latin typeface="+mn-lt"/>
              </a:defRPr>
            </a:lvl1pPr>
          </a:lstStyle>
          <a:p>
            <a:pPr defTabSz="761970" fontAlgn="base">
              <a:spcBef>
                <a:spcPct val="0"/>
              </a:spcBef>
              <a:spcAft>
                <a:spcPct val="0"/>
              </a:spcAft>
            </a:pPr>
            <a:fld id="{143B536C-0DF4-044F-BB69-F91AE39347C1}" type="slidenum">
              <a:rPr lang="en-US" smtClean="0">
                <a:solidFill>
                  <a:srgbClr val="808080"/>
                </a:solidFill>
              </a:rPr>
              <a:pPr defTabSz="761970" fontAlgn="base">
                <a:spcBef>
                  <a:spcPct val="0"/>
                </a:spcBef>
                <a:spcAft>
                  <a:spcPct val="0"/>
                </a:spcAft>
              </a:pPr>
              <a:t>‹#›</a:t>
            </a:fld>
            <a:endParaRPr lang="en-US">
              <a:solidFill>
                <a:srgbClr val="808080"/>
              </a:solidFill>
            </a:endParaRPr>
          </a:p>
        </p:txBody>
      </p:sp>
      <p:pic>
        <p:nvPicPr>
          <p:cNvPr id="6" name="Picture 5" descr="page4_EN.png"/>
          <p:cNvPicPr>
            <a:picLocks noChangeAspect="1"/>
          </p:cNvPicPr>
          <p:nvPr/>
        </p:nvPicPr>
        <p:blipFill>
          <a:blip r:embed="rId13"/>
          <a:stretch>
            <a:fillRect/>
          </a:stretch>
        </p:blipFill>
        <p:spPr>
          <a:xfrm>
            <a:off x="183" y="4885979"/>
            <a:ext cx="9143634" cy="994827"/>
          </a:xfrm>
          <a:prstGeom prst="rect">
            <a:avLst/>
          </a:prstGeom>
        </p:spPr>
      </p:pic>
    </p:spTree>
    <p:extLst>
      <p:ext uri="{BB962C8B-B14F-4D97-AF65-F5344CB8AC3E}">
        <p14:creationId xmlns:p14="http://schemas.microsoft.com/office/powerpoint/2010/main" val="419937931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7000" advTm="12000"/>
    </mc:Choice>
    <mc:Fallback xmlns="">
      <p:transition spd="slow" advTm="12000"/>
    </mc:Fallback>
  </mc:AlternateContent>
  <p:txStyles>
    <p:titleStyle>
      <a:lvl1pPr algn="l" rtl="0" fontAlgn="base">
        <a:spcBef>
          <a:spcPct val="0"/>
        </a:spcBef>
        <a:spcAft>
          <a:spcPct val="0"/>
        </a:spcAft>
        <a:defRPr sz="3000">
          <a:solidFill>
            <a:srgbClr val="003399"/>
          </a:solidFill>
          <a:latin typeface="+mj-lt"/>
          <a:ea typeface="+mj-ea"/>
          <a:cs typeface="+mj-cs"/>
        </a:defRPr>
      </a:lvl1pPr>
      <a:lvl2pPr algn="l" rtl="0" fontAlgn="base">
        <a:spcBef>
          <a:spcPct val="0"/>
        </a:spcBef>
        <a:spcAft>
          <a:spcPct val="0"/>
        </a:spcAft>
        <a:defRPr sz="3000">
          <a:solidFill>
            <a:srgbClr val="003399"/>
          </a:solidFill>
          <a:latin typeface="Calibri" charset="0"/>
        </a:defRPr>
      </a:lvl2pPr>
      <a:lvl3pPr algn="l" rtl="0" fontAlgn="base">
        <a:spcBef>
          <a:spcPct val="0"/>
        </a:spcBef>
        <a:spcAft>
          <a:spcPct val="0"/>
        </a:spcAft>
        <a:defRPr sz="3000">
          <a:solidFill>
            <a:srgbClr val="003399"/>
          </a:solidFill>
          <a:latin typeface="Calibri" charset="0"/>
        </a:defRPr>
      </a:lvl3pPr>
      <a:lvl4pPr algn="l" rtl="0" fontAlgn="base">
        <a:spcBef>
          <a:spcPct val="0"/>
        </a:spcBef>
        <a:spcAft>
          <a:spcPct val="0"/>
        </a:spcAft>
        <a:defRPr sz="3000">
          <a:solidFill>
            <a:srgbClr val="003399"/>
          </a:solidFill>
          <a:latin typeface="Calibri" charset="0"/>
        </a:defRPr>
      </a:lvl4pPr>
      <a:lvl5pPr algn="l" rtl="0" fontAlgn="base">
        <a:spcBef>
          <a:spcPct val="0"/>
        </a:spcBef>
        <a:spcAft>
          <a:spcPct val="0"/>
        </a:spcAft>
        <a:defRPr sz="3000">
          <a:solidFill>
            <a:srgbClr val="003399"/>
          </a:solidFill>
          <a:latin typeface="Calibri" charset="0"/>
        </a:defRPr>
      </a:lvl5pPr>
      <a:lvl6pPr marL="429749" algn="l" rtl="0" fontAlgn="base">
        <a:spcBef>
          <a:spcPct val="0"/>
        </a:spcBef>
        <a:spcAft>
          <a:spcPct val="0"/>
        </a:spcAft>
        <a:defRPr sz="3000">
          <a:solidFill>
            <a:srgbClr val="003399"/>
          </a:solidFill>
          <a:latin typeface="Calibri" charset="0"/>
        </a:defRPr>
      </a:lvl6pPr>
      <a:lvl7pPr marL="859499" algn="l" rtl="0" fontAlgn="base">
        <a:spcBef>
          <a:spcPct val="0"/>
        </a:spcBef>
        <a:spcAft>
          <a:spcPct val="0"/>
        </a:spcAft>
        <a:defRPr sz="3000">
          <a:solidFill>
            <a:srgbClr val="003399"/>
          </a:solidFill>
          <a:latin typeface="Calibri" charset="0"/>
        </a:defRPr>
      </a:lvl7pPr>
      <a:lvl8pPr marL="1289248" algn="l" rtl="0" fontAlgn="base">
        <a:spcBef>
          <a:spcPct val="0"/>
        </a:spcBef>
        <a:spcAft>
          <a:spcPct val="0"/>
        </a:spcAft>
        <a:defRPr sz="3000">
          <a:solidFill>
            <a:srgbClr val="003399"/>
          </a:solidFill>
          <a:latin typeface="Calibri" charset="0"/>
        </a:defRPr>
      </a:lvl8pPr>
      <a:lvl9pPr marL="1718998" algn="l" rtl="0" fontAlgn="base">
        <a:spcBef>
          <a:spcPct val="0"/>
        </a:spcBef>
        <a:spcAft>
          <a:spcPct val="0"/>
        </a:spcAft>
        <a:defRPr sz="3000">
          <a:solidFill>
            <a:srgbClr val="003399"/>
          </a:solidFill>
          <a:latin typeface="Calibri" charset="0"/>
        </a:defRPr>
      </a:lvl9pPr>
    </p:titleStyle>
    <p:bodyStyle>
      <a:lvl1pPr marL="322312" indent="-322312" algn="l" rtl="0" fontAlgn="base">
        <a:spcBef>
          <a:spcPct val="20000"/>
        </a:spcBef>
        <a:spcAft>
          <a:spcPct val="0"/>
        </a:spcAft>
        <a:buChar char="•"/>
        <a:defRPr sz="3000">
          <a:solidFill>
            <a:schemeClr val="tx1"/>
          </a:solidFill>
          <a:latin typeface="+mn-lt"/>
          <a:ea typeface="+mn-ea"/>
          <a:cs typeface="+mn-cs"/>
        </a:defRPr>
      </a:lvl1pPr>
      <a:lvl2pPr marL="698343" indent="-268593" algn="l" rtl="0" fontAlgn="base">
        <a:spcBef>
          <a:spcPct val="20000"/>
        </a:spcBef>
        <a:spcAft>
          <a:spcPct val="0"/>
        </a:spcAft>
        <a:buChar char="–"/>
        <a:defRPr sz="2667">
          <a:solidFill>
            <a:schemeClr val="tx1"/>
          </a:solidFill>
          <a:latin typeface="+mn-lt"/>
          <a:ea typeface="ＭＳ Ｐゴシック" charset="-128"/>
        </a:defRPr>
      </a:lvl2pPr>
      <a:lvl3pPr marL="1074374" indent="-214875" algn="l" rtl="0" fontAlgn="base">
        <a:spcBef>
          <a:spcPct val="20000"/>
        </a:spcBef>
        <a:spcAft>
          <a:spcPct val="0"/>
        </a:spcAft>
        <a:buChar char="•"/>
        <a:defRPr sz="2250">
          <a:solidFill>
            <a:schemeClr val="tx1"/>
          </a:solidFill>
          <a:latin typeface="+mn-lt"/>
          <a:ea typeface="ＭＳ Ｐゴシック" charset="-128"/>
        </a:defRPr>
      </a:lvl3pPr>
      <a:lvl4pPr marL="1504124" indent="-214875" algn="l" rtl="0" fontAlgn="base">
        <a:spcBef>
          <a:spcPct val="20000"/>
        </a:spcBef>
        <a:spcAft>
          <a:spcPct val="0"/>
        </a:spcAft>
        <a:buChar char="–"/>
        <a:defRPr sz="1917">
          <a:solidFill>
            <a:schemeClr val="tx1"/>
          </a:solidFill>
          <a:latin typeface="+mn-lt"/>
          <a:ea typeface="ＭＳ Ｐゴシック" charset="-128"/>
        </a:defRPr>
      </a:lvl4pPr>
      <a:lvl5pPr marL="1933873" indent="-214875" algn="l" rtl="0" fontAlgn="base">
        <a:spcBef>
          <a:spcPct val="20000"/>
        </a:spcBef>
        <a:spcAft>
          <a:spcPct val="0"/>
        </a:spcAft>
        <a:buChar char="»"/>
        <a:defRPr sz="1917">
          <a:solidFill>
            <a:schemeClr val="tx1"/>
          </a:solidFill>
          <a:latin typeface="+mn-lt"/>
          <a:ea typeface="ＭＳ Ｐゴシック" charset="-128"/>
        </a:defRPr>
      </a:lvl5pPr>
      <a:lvl6pPr marL="2363623" indent="-214875" algn="l" rtl="0" fontAlgn="base">
        <a:spcBef>
          <a:spcPct val="20000"/>
        </a:spcBef>
        <a:spcAft>
          <a:spcPct val="0"/>
        </a:spcAft>
        <a:buChar char="»"/>
        <a:defRPr sz="1917">
          <a:solidFill>
            <a:schemeClr val="tx1"/>
          </a:solidFill>
          <a:latin typeface="+mn-lt"/>
          <a:ea typeface="ＭＳ Ｐゴシック" charset="-128"/>
        </a:defRPr>
      </a:lvl6pPr>
      <a:lvl7pPr marL="2793372" indent="-214875" algn="l" rtl="0" fontAlgn="base">
        <a:spcBef>
          <a:spcPct val="20000"/>
        </a:spcBef>
        <a:spcAft>
          <a:spcPct val="0"/>
        </a:spcAft>
        <a:buChar char="»"/>
        <a:defRPr sz="1917">
          <a:solidFill>
            <a:schemeClr val="tx1"/>
          </a:solidFill>
          <a:latin typeface="+mn-lt"/>
          <a:ea typeface="ＭＳ Ｐゴシック" charset="-128"/>
        </a:defRPr>
      </a:lvl7pPr>
      <a:lvl8pPr marL="3223122" indent="-214875" algn="l" rtl="0" fontAlgn="base">
        <a:spcBef>
          <a:spcPct val="20000"/>
        </a:spcBef>
        <a:spcAft>
          <a:spcPct val="0"/>
        </a:spcAft>
        <a:buChar char="»"/>
        <a:defRPr sz="1917">
          <a:solidFill>
            <a:schemeClr val="tx1"/>
          </a:solidFill>
          <a:latin typeface="+mn-lt"/>
          <a:ea typeface="ＭＳ Ｐゴシック" charset="-128"/>
        </a:defRPr>
      </a:lvl8pPr>
      <a:lvl9pPr marL="3652871" indent="-214875" algn="l" rtl="0" fontAlgn="base">
        <a:spcBef>
          <a:spcPct val="20000"/>
        </a:spcBef>
        <a:spcAft>
          <a:spcPct val="0"/>
        </a:spcAft>
        <a:buChar char="»"/>
        <a:defRPr sz="1917">
          <a:solidFill>
            <a:schemeClr val="tx1"/>
          </a:solidFill>
          <a:latin typeface="+mn-lt"/>
          <a:ea typeface="ＭＳ Ｐゴシック" charset="-128"/>
        </a:defRPr>
      </a:lvl9pPr>
    </p:bodyStyle>
    <p:otherStyle>
      <a:defPPr>
        <a:defRPr lang="en-US"/>
      </a:defPPr>
      <a:lvl1pPr marL="0" algn="l" defTabSz="429749" rtl="0" eaLnBrk="1" latinLnBrk="0" hangingPunct="1">
        <a:defRPr sz="1667" kern="1200">
          <a:solidFill>
            <a:schemeClr val="tx1"/>
          </a:solidFill>
          <a:latin typeface="+mn-lt"/>
          <a:ea typeface="+mn-ea"/>
          <a:cs typeface="+mn-cs"/>
        </a:defRPr>
      </a:lvl1pPr>
      <a:lvl2pPr marL="429749" algn="l" defTabSz="429749" rtl="0" eaLnBrk="1" latinLnBrk="0" hangingPunct="1">
        <a:defRPr sz="1667" kern="1200">
          <a:solidFill>
            <a:schemeClr val="tx1"/>
          </a:solidFill>
          <a:latin typeface="+mn-lt"/>
          <a:ea typeface="+mn-ea"/>
          <a:cs typeface="+mn-cs"/>
        </a:defRPr>
      </a:lvl2pPr>
      <a:lvl3pPr marL="859499" algn="l" defTabSz="429749" rtl="0" eaLnBrk="1" latinLnBrk="0" hangingPunct="1">
        <a:defRPr sz="1667" kern="1200">
          <a:solidFill>
            <a:schemeClr val="tx1"/>
          </a:solidFill>
          <a:latin typeface="+mn-lt"/>
          <a:ea typeface="+mn-ea"/>
          <a:cs typeface="+mn-cs"/>
        </a:defRPr>
      </a:lvl3pPr>
      <a:lvl4pPr marL="1289248" algn="l" defTabSz="429749" rtl="0" eaLnBrk="1" latinLnBrk="0" hangingPunct="1">
        <a:defRPr sz="1667" kern="1200">
          <a:solidFill>
            <a:schemeClr val="tx1"/>
          </a:solidFill>
          <a:latin typeface="+mn-lt"/>
          <a:ea typeface="+mn-ea"/>
          <a:cs typeface="+mn-cs"/>
        </a:defRPr>
      </a:lvl4pPr>
      <a:lvl5pPr marL="1718998" algn="l" defTabSz="429749" rtl="0" eaLnBrk="1" latinLnBrk="0" hangingPunct="1">
        <a:defRPr sz="1667" kern="1200">
          <a:solidFill>
            <a:schemeClr val="tx1"/>
          </a:solidFill>
          <a:latin typeface="+mn-lt"/>
          <a:ea typeface="+mn-ea"/>
          <a:cs typeface="+mn-cs"/>
        </a:defRPr>
      </a:lvl5pPr>
      <a:lvl6pPr marL="2148747" algn="l" defTabSz="429749" rtl="0" eaLnBrk="1" latinLnBrk="0" hangingPunct="1">
        <a:defRPr sz="1667" kern="1200">
          <a:solidFill>
            <a:schemeClr val="tx1"/>
          </a:solidFill>
          <a:latin typeface="+mn-lt"/>
          <a:ea typeface="+mn-ea"/>
          <a:cs typeface="+mn-cs"/>
        </a:defRPr>
      </a:lvl6pPr>
      <a:lvl7pPr marL="2578497" algn="l" defTabSz="429749" rtl="0" eaLnBrk="1" latinLnBrk="0" hangingPunct="1">
        <a:defRPr sz="1667" kern="1200">
          <a:solidFill>
            <a:schemeClr val="tx1"/>
          </a:solidFill>
          <a:latin typeface="+mn-lt"/>
          <a:ea typeface="+mn-ea"/>
          <a:cs typeface="+mn-cs"/>
        </a:defRPr>
      </a:lvl7pPr>
      <a:lvl8pPr marL="3008246" algn="l" defTabSz="429749" rtl="0" eaLnBrk="1" latinLnBrk="0" hangingPunct="1">
        <a:defRPr sz="1667" kern="1200">
          <a:solidFill>
            <a:schemeClr val="tx1"/>
          </a:solidFill>
          <a:latin typeface="+mn-lt"/>
          <a:ea typeface="+mn-ea"/>
          <a:cs typeface="+mn-cs"/>
        </a:defRPr>
      </a:lvl8pPr>
      <a:lvl9pPr marL="3437996" algn="l" defTabSz="429749" rtl="0" eaLnBrk="1" latinLnBrk="0" hangingPunct="1">
        <a:defRPr sz="1667"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57729"/>
            <a:ext cx="8229600" cy="89958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457200" y="1333500"/>
            <a:ext cx="8229600" cy="37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30" name="Rectangle 6"/>
          <p:cNvSpPr>
            <a:spLocks noGrp="1" noChangeArrowheads="1"/>
          </p:cNvSpPr>
          <p:nvPr>
            <p:ph type="sldNum" sz="quarter" idx="4"/>
          </p:nvPr>
        </p:nvSpPr>
        <p:spPr bwMode="auto">
          <a:xfrm>
            <a:off x="6553200" y="157428"/>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2"/>
                </a:solidFill>
                <a:latin typeface="+mn-lt"/>
              </a:defRPr>
            </a:lvl1pPr>
          </a:lstStyle>
          <a:p>
            <a:fld id="{0E26B1C3-63B6-4A27-B0BD-485AE5E81D5C}" type="slidenum">
              <a:rPr lang="en-GB" smtClean="0">
                <a:solidFill>
                  <a:srgbClr val="808080"/>
                </a:solidFill>
              </a:rPr>
              <a:pPr/>
              <a:t>‹#›</a:t>
            </a:fld>
            <a:endParaRPr lang="en-GB">
              <a:solidFill>
                <a:srgbClr val="808080"/>
              </a:solidFill>
            </a:endParaRPr>
          </a:p>
        </p:txBody>
      </p:sp>
      <p:pic>
        <p:nvPicPr>
          <p:cNvPr id="3" name="Picture 4" descr="Description: page3_EN.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4551774"/>
            <a:ext cx="66675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Description: page3_EN.pn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21503"/>
          <a:stretch/>
        </p:blipFill>
        <p:spPr bwMode="auto">
          <a:xfrm>
            <a:off x="3911600" y="4551774"/>
            <a:ext cx="5233784"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490809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fontAlgn="base" hangingPunct="1">
        <a:spcBef>
          <a:spcPct val="0"/>
        </a:spcBef>
        <a:spcAft>
          <a:spcPct val="0"/>
        </a:spcAft>
        <a:defRPr sz="3200">
          <a:solidFill>
            <a:srgbClr val="003399"/>
          </a:solidFill>
          <a:latin typeface="+mj-lt"/>
          <a:ea typeface="+mj-ea"/>
          <a:cs typeface="+mj-cs"/>
        </a:defRPr>
      </a:lvl1pPr>
      <a:lvl2pPr algn="l" rtl="0" eaLnBrk="1" fontAlgn="base" hangingPunct="1">
        <a:spcBef>
          <a:spcPct val="0"/>
        </a:spcBef>
        <a:spcAft>
          <a:spcPct val="0"/>
        </a:spcAft>
        <a:defRPr sz="3200">
          <a:solidFill>
            <a:srgbClr val="003399"/>
          </a:solidFill>
          <a:latin typeface="Calibri" charset="0"/>
        </a:defRPr>
      </a:lvl2pPr>
      <a:lvl3pPr algn="l" rtl="0" eaLnBrk="1" fontAlgn="base" hangingPunct="1">
        <a:spcBef>
          <a:spcPct val="0"/>
        </a:spcBef>
        <a:spcAft>
          <a:spcPct val="0"/>
        </a:spcAft>
        <a:defRPr sz="3200">
          <a:solidFill>
            <a:srgbClr val="003399"/>
          </a:solidFill>
          <a:latin typeface="Calibri" charset="0"/>
        </a:defRPr>
      </a:lvl3pPr>
      <a:lvl4pPr algn="l" rtl="0" eaLnBrk="1" fontAlgn="base" hangingPunct="1">
        <a:spcBef>
          <a:spcPct val="0"/>
        </a:spcBef>
        <a:spcAft>
          <a:spcPct val="0"/>
        </a:spcAft>
        <a:defRPr sz="3200">
          <a:solidFill>
            <a:srgbClr val="003399"/>
          </a:solidFill>
          <a:latin typeface="Calibri" charset="0"/>
        </a:defRPr>
      </a:lvl4pPr>
      <a:lvl5pPr algn="l" rtl="0" eaLnBrk="1" fontAlgn="base" hangingPunct="1">
        <a:spcBef>
          <a:spcPct val="0"/>
        </a:spcBef>
        <a:spcAft>
          <a:spcPct val="0"/>
        </a:spcAft>
        <a:defRPr sz="3200">
          <a:solidFill>
            <a:srgbClr val="003399"/>
          </a:solidFill>
          <a:latin typeface="Calibri" charset="0"/>
        </a:defRPr>
      </a:lvl5pPr>
      <a:lvl6pPr marL="457200" algn="l" rtl="0" eaLnBrk="1" fontAlgn="base" hangingPunct="1">
        <a:spcBef>
          <a:spcPct val="0"/>
        </a:spcBef>
        <a:spcAft>
          <a:spcPct val="0"/>
        </a:spcAft>
        <a:defRPr sz="3200">
          <a:solidFill>
            <a:srgbClr val="003399"/>
          </a:solidFill>
          <a:latin typeface="Calibri" charset="0"/>
        </a:defRPr>
      </a:lvl6pPr>
      <a:lvl7pPr marL="914400" algn="l" rtl="0" eaLnBrk="1" fontAlgn="base" hangingPunct="1">
        <a:spcBef>
          <a:spcPct val="0"/>
        </a:spcBef>
        <a:spcAft>
          <a:spcPct val="0"/>
        </a:spcAft>
        <a:defRPr sz="3200">
          <a:solidFill>
            <a:srgbClr val="003399"/>
          </a:solidFill>
          <a:latin typeface="Calibri" charset="0"/>
        </a:defRPr>
      </a:lvl7pPr>
      <a:lvl8pPr marL="1371600" algn="l" rtl="0" eaLnBrk="1" fontAlgn="base" hangingPunct="1">
        <a:spcBef>
          <a:spcPct val="0"/>
        </a:spcBef>
        <a:spcAft>
          <a:spcPct val="0"/>
        </a:spcAft>
        <a:defRPr sz="3200">
          <a:solidFill>
            <a:srgbClr val="003399"/>
          </a:solidFill>
          <a:latin typeface="Calibri" charset="0"/>
        </a:defRPr>
      </a:lvl8pPr>
      <a:lvl9pPr marL="1828800" algn="l" rtl="0" eaLnBrk="1" fontAlgn="base" hangingPunct="1">
        <a:spcBef>
          <a:spcPct val="0"/>
        </a:spcBef>
        <a:spcAft>
          <a:spcPct val="0"/>
        </a:spcAft>
        <a:defRPr sz="3200">
          <a:solidFill>
            <a:srgbClr val="003399"/>
          </a:solidFill>
          <a:latin typeface="Calibri"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57729"/>
            <a:ext cx="8229600" cy="89958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457200" y="1333500"/>
            <a:ext cx="8229600" cy="37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30" name="Rectangle 6"/>
          <p:cNvSpPr>
            <a:spLocks noGrp="1" noChangeArrowheads="1"/>
          </p:cNvSpPr>
          <p:nvPr>
            <p:ph type="sldNum" sz="quarter" idx="4"/>
          </p:nvPr>
        </p:nvSpPr>
        <p:spPr bwMode="auto">
          <a:xfrm>
            <a:off x="6553200" y="157428"/>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2"/>
                </a:solidFill>
                <a:latin typeface="+mn-lt"/>
              </a:defRPr>
            </a:lvl1pPr>
          </a:lstStyle>
          <a:p>
            <a:fld id="{0E26B1C3-63B6-4A27-B0BD-485AE5E81D5C}" type="slidenum">
              <a:rPr lang="en-GB" smtClean="0">
                <a:solidFill>
                  <a:srgbClr val="808080"/>
                </a:solidFill>
              </a:rPr>
              <a:pPr/>
              <a:t>‹#›</a:t>
            </a:fld>
            <a:endParaRPr lang="en-GB">
              <a:solidFill>
                <a:srgbClr val="808080"/>
              </a:solidFill>
            </a:endParaRPr>
          </a:p>
        </p:txBody>
      </p:sp>
      <p:pic>
        <p:nvPicPr>
          <p:cNvPr id="3" name="Picture 4" descr="Description: page3_EN.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4551774"/>
            <a:ext cx="66675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Description: page3_EN.pn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21503"/>
          <a:stretch/>
        </p:blipFill>
        <p:spPr bwMode="auto">
          <a:xfrm>
            <a:off x="3911600" y="4551774"/>
            <a:ext cx="5233784"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549592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fontAlgn="base" hangingPunct="1">
        <a:spcBef>
          <a:spcPct val="0"/>
        </a:spcBef>
        <a:spcAft>
          <a:spcPct val="0"/>
        </a:spcAft>
        <a:defRPr sz="3200">
          <a:solidFill>
            <a:srgbClr val="003399"/>
          </a:solidFill>
          <a:latin typeface="+mj-lt"/>
          <a:ea typeface="+mj-ea"/>
          <a:cs typeface="+mj-cs"/>
        </a:defRPr>
      </a:lvl1pPr>
      <a:lvl2pPr algn="l" rtl="0" eaLnBrk="1" fontAlgn="base" hangingPunct="1">
        <a:spcBef>
          <a:spcPct val="0"/>
        </a:spcBef>
        <a:spcAft>
          <a:spcPct val="0"/>
        </a:spcAft>
        <a:defRPr sz="3200">
          <a:solidFill>
            <a:srgbClr val="003399"/>
          </a:solidFill>
          <a:latin typeface="Calibri" charset="0"/>
        </a:defRPr>
      </a:lvl2pPr>
      <a:lvl3pPr algn="l" rtl="0" eaLnBrk="1" fontAlgn="base" hangingPunct="1">
        <a:spcBef>
          <a:spcPct val="0"/>
        </a:spcBef>
        <a:spcAft>
          <a:spcPct val="0"/>
        </a:spcAft>
        <a:defRPr sz="3200">
          <a:solidFill>
            <a:srgbClr val="003399"/>
          </a:solidFill>
          <a:latin typeface="Calibri" charset="0"/>
        </a:defRPr>
      </a:lvl3pPr>
      <a:lvl4pPr algn="l" rtl="0" eaLnBrk="1" fontAlgn="base" hangingPunct="1">
        <a:spcBef>
          <a:spcPct val="0"/>
        </a:spcBef>
        <a:spcAft>
          <a:spcPct val="0"/>
        </a:spcAft>
        <a:defRPr sz="3200">
          <a:solidFill>
            <a:srgbClr val="003399"/>
          </a:solidFill>
          <a:latin typeface="Calibri" charset="0"/>
        </a:defRPr>
      </a:lvl4pPr>
      <a:lvl5pPr algn="l" rtl="0" eaLnBrk="1" fontAlgn="base" hangingPunct="1">
        <a:spcBef>
          <a:spcPct val="0"/>
        </a:spcBef>
        <a:spcAft>
          <a:spcPct val="0"/>
        </a:spcAft>
        <a:defRPr sz="3200">
          <a:solidFill>
            <a:srgbClr val="003399"/>
          </a:solidFill>
          <a:latin typeface="Calibri" charset="0"/>
        </a:defRPr>
      </a:lvl5pPr>
      <a:lvl6pPr marL="457200" algn="l" rtl="0" eaLnBrk="1" fontAlgn="base" hangingPunct="1">
        <a:spcBef>
          <a:spcPct val="0"/>
        </a:spcBef>
        <a:spcAft>
          <a:spcPct val="0"/>
        </a:spcAft>
        <a:defRPr sz="3200">
          <a:solidFill>
            <a:srgbClr val="003399"/>
          </a:solidFill>
          <a:latin typeface="Calibri" charset="0"/>
        </a:defRPr>
      </a:lvl6pPr>
      <a:lvl7pPr marL="914400" algn="l" rtl="0" eaLnBrk="1" fontAlgn="base" hangingPunct="1">
        <a:spcBef>
          <a:spcPct val="0"/>
        </a:spcBef>
        <a:spcAft>
          <a:spcPct val="0"/>
        </a:spcAft>
        <a:defRPr sz="3200">
          <a:solidFill>
            <a:srgbClr val="003399"/>
          </a:solidFill>
          <a:latin typeface="Calibri" charset="0"/>
        </a:defRPr>
      </a:lvl7pPr>
      <a:lvl8pPr marL="1371600" algn="l" rtl="0" eaLnBrk="1" fontAlgn="base" hangingPunct="1">
        <a:spcBef>
          <a:spcPct val="0"/>
        </a:spcBef>
        <a:spcAft>
          <a:spcPct val="0"/>
        </a:spcAft>
        <a:defRPr sz="3200">
          <a:solidFill>
            <a:srgbClr val="003399"/>
          </a:solidFill>
          <a:latin typeface="Calibri" charset="0"/>
        </a:defRPr>
      </a:lvl8pPr>
      <a:lvl9pPr marL="1828800" algn="l" rtl="0" eaLnBrk="1" fontAlgn="base" hangingPunct="1">
        <a:spcBef>
          <a:spcPct val="0"/>
        </a:spcBef>
        <a:spcAft>
          <a:spcPct val="0"/>
        </a:spcAft>
        <a:defRPr sz="3200">
          <a:solidFill>
            <a:srgbClr val="003399"/>
          </a:solidFill>
          <a:latin typeface="Calibri"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57729"/>
            <a:ext cx="8229600" cy="89958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457200" y="1333500"/>
            <a:ext cx="8229600" cy="37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30" name="Rectangle 6"/>
          <p:cNvSpPr>
            <a:spLocks noGrp="1" noChangeArrowheads="1"/>
          </p:cNvSpPr>
          <p:nvPr>
            <p:ph type="sldNum" sz="quarter" idx="4"/>
          </p:nvPr>
        </p:nvSpPr>
        <p:spPr bwMode="auto">
          <a:xfrm>
            <a:off x="6553200" y="157428"/>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2"/>
                </a:solidFill>
                <a:latin typeface="+mn-lt"/>
              </a:defRPr>
            </a:lvl1pPr>
          </a:lstStyle>
          <a:p>
            <a:fld id="{0E26B1C3-63B6-4A27-B0BD-485AE5E81D5C}" type="slidenum">
              <a:rPr lang="en-GB" smtClean="0">
                <a:solidFill>
                  <a:srgbClr val="808080"/>
                </a:solidFill>
              </a:rPr>
              <a:pPr/>
              <a:t>‹#›</a:t>
            </a:fld>
            <a:endParaRPr lang="en-GB">
              <a:solidFill>
                <a:srgbClr val="808080"/>
              </a:solidFill>
            </a:endParaRPr>
          </a:p>
        </p:txBody>
      </p:sp>
      <p:pic>
        <p:nvPicPr>
          <p:cNvPr id="3" name="Picture 4" descr="Description: page3_EN.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4551774"/>
            <a:ext cx="66675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Description: page3_EN.pn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21503"/>
          <a:stretch/>
        </p:blipFill>
        <p:spPr bwMode="auto">
          <a:xfrm>
            <a:off x="3911600" y="4551774"/>
            <a:ext cx="5233784"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0876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fontAlgn="base" hangingPunct="1">
        <a:spcBef>
          <a:spcPct val="0"/>
        </a:spcBef>
        <a:spcAft>
          <a:spcPct val="0"/>
        </a:spcAft>
        <a:defRPr sz="3200">
          <a:solidFill>
            <a:srgbClr val="003399"/>
          </a:solidFill>
          <a:latin typeface="+mj-lt"/>
          <a:ea typeface="+mj-ea"/>
          <a:cs typeface="+mj-cs"/>
        </a:defRPr>
      </a:lvl1pPr>
      <a:lvl2pPr algn="l" rtl="0" eaLnBrk="1" fontAlgn="base" hangingPunct="1">
        <a:spcBef>
          <a:spcPct val="0"/>
        </a:spcBef>
        <a:spcAft>
          <a:spcPct val="0"/>
        </a:spcAft>
        <a:defRPr sz="3200">
          <a:solidFill>
            <a:srgbClr val="003399"/>
          </a:solidFill>
          <a:latin typeface="Calibri" charset="0"/>
        </a:defRPr>
      </a:lvl2pPr>
      <a:lvl3pPr algn="l" rtl="0" eaLnBrk="1" fontAlgn="base" hangingPunct="1">
        <a:spcBef>
          <a:spcPct val="0"/>
        </a:spcBef>
        <a:spcAft>
          <a:spcPct val="0"/>
        </a:spcAft>
        <a:defRPr sz="3200">
          <a:solidFill>
            <a:srgbClr val="003399"/>
          </a:solidFill>
          <a:latin typeface="Calibri" charset="0"/>
        </a:defRPr>
      </a:lvl3pPr>
      <a:lvl4pPr algn="l" rtl="0" eaLnBrk="1" fontAlgn="base" hangingPunct="1">
        <a:spcBef>
          <a:spcPct val="0"/>
        </a:spcBef>
        <a:spcAft>
          <a:spcPct val="0"/>
        </a:spcAft>
        <a:defRPr sz="3200">
          <a:solidFill>
            <a:srgbClr val="003399"/>
          </a:solidFill>
          <a:latin typeface="Calibri" charset="0"/>
        </a:defRPr>
      </a:lvl4pPr>
      <a:lvl5pPr algn="l" rtl="0" eaLnBrk="1" fontAlgn="base" hangingPunct="1">
        <a:spcBef>
          <a:spcPct val="0"/>
        </a:spcBef>
        <a:spcAft>
          <a:spcPct val="0"/>
        </a:spcAft>
        <a:defRPr sz="3200">
          <a:solidFill>
            <a:srgbClr val="003399"/>
          </a:solidFill>
          <a:latin typeface="Calibri" charset="0"/>
        </a:defRPr>
      </a:lvl5pPr>
      <a:lvl6pPr marL="457200" algn="l" rtl="0" eaLnBrk="1" fontAlgn="base" hangingPunct="1">
        <a:spcBef>
          <a:spcPct val="0"/>
        </a:spcBef>
        <a:spcAft>
          <a:spcPct val="0"/>
        </a:spcAft>
        <a:defRPr sz="3200">
          <a:solidFill>
            <a:srgbClr val="003399"/>
          </a:solidFill>
          <a:latin typeface="Calibri" charset="0"/>
        </a:defRPr>
      </a:lvl6pPr>
      <a:lvl7pPr marL="914400" algn="l" rtl="0" eaLnBrk="1" fontAlgn="base" hangingPunct="1">
        <a:spcBef>
          <a:spcPct val="0"/>
        </a:spcBef>
        <a:spcAft>
          <a:spcPct val="0"/>
        </a:spcAft>
        <a:defRPr sz="3200">
          <a:solidFill>
            <a:srgbClr val="003399"/>
          </a:solidFill>
          <a:latin typeface="Calibri" charset="0"/>
        </a:defRPr>
      </a:lvl7pPr>
      <a:lvl8pPr marL="1371600" algn="l" rtl="0" eaLnBrk="1" fontAlgn="base" hangingPunct="1">
        <a:spcBef>
          <a:spcPct val="0"/>
        </a:spcBef>
        <a:spcAft>
          <a:spcPct val="0"/>
        </a:spcAft>
        <a:defRPr sz="3200">
          <a:solidFill>
            <a:srgbClr val="003399"/>
          </a:solidFill>
          <a:latin typeface="Calibri" charset="0"/>
        </a:defRPr>
      </a:lvl8pPr>
      <a:lvl9pPr marL="1828800" algn="l" rtl="0" eaLnBrk="1" fontAlgn="base" hangingPunct="1">
        <a:spcBef>
          <a:spcPct val="0"/>
        </a:spcBef>
        <a:spcAft>
          <a:spcPct val="0"/>
        </a:spcAft>
        <a:defRPr sz="3200">
          <a:solidFill>
            <a:srgbClr val="003399"/>
          </a:solidFill>
          <a:latin typeface="Calibri"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57729"/>
            <a:ext cx="8229600" cy="89958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457200" y="1333500"/>
            <a:ext cx="8229600" cy="37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30" name="Rectangle 6"/>
          <p:cNvSpPr>
            <a:spLocks noGrp="1" noChangeArrowheads="1"/>
          </p:cNvSpPr>
          <p:nvPr>
            <p:ph type="sldNum" sz="quarter" idx="4"/>
          </p:nvPr>
        </p:nvSpPr>
        <p:spPr bwMode="auto">
          <a:xfrm>
            <a:off x="6553200" y="157428"/>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2"/>
                </a:solidFill>
                <a:latin typeface="+mn-lt"/>
              </a:defRPr>
            </a:lvl1pPr>
          </a:lstStyle>
          <a:p>
            <a:fld id="{0E26B1C3-63B6-4A27-B0BD-485AE5E81D5C}" type="slidenum">
              <a:rPr lang="en-GB" smtClean="0">
                <a:solidFill>
                  <a:srgbClr val="808080"/>
                </a:solidFill>
              </a:rPr>
              <a:pPr/>
              <a:t>‹#›</a:t>
            </a:fld>
            <a:endParaRPr lang="en-GB">
              <a:solidFill>
                <a:srgbClr val="808080"/>
              </a:solidFill>
            </a:endParaRPr>
          </a:p>
        </p:txBody>
      </p:sp>
      <p:pic>
        <p:nvPicPr>
          <p:cNvPr id="3" name="Picture 4" descr="Description: page3_EN.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4551774"/>
            <a:ext cx="66675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Description: page3_EN.pn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21503"/>
          <a:stretch/>
        </p:blipFill>
        <p:spPr bwMode="auto">
          <a:xfrm>
            <a:off x="3911600" y="4551774"/>
            <a:ext cx="5233784"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895589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fontAlgn="base" hangingPunct="1">
        <a:spcBef>
          <a:spcPct val="0"/>
        </a:spcBef>
        <a:spcAft>
          <a:spcPct val="0"/>
        </a:spcAft>
        <a:defRPr sz="3200">
          <a:solidFill>
            <a:srgbClr val="003399"/>
          </a:solidFill>
          <a:latin typeface="+mj-lt"/>
          <a:ea typeface="+mj-ea"/>
          <a:cs typeface="+mj-cs"/>
        </a:defRPr>
      </a:lvl1pPr>
      <a:lvl2pPr algn="l" rtl="0" eaLnBrk="1" fontAlgn="base" hangingPunct="1">
        <a:spcBef>
          <a:spcPct val="0"/>
        </a:spcBef>
        <a:spcAft>
          <a:spcPct val="0"/>
        </a:spcAft>
        <a:defRPr sz="3200">
          <a:solidFill>
            <a:srgbClr val="003399"/>
          </a:solidFill>
          <a:latin typeface="Calibri" charset="0"/>
        </a:defRPr>
      </a:lvl2pPr>
      <a:lvl3pPr algn="l" rtl="0" eaLnBrk="1" fontAlgn="base" hangingPunct="1">
        <a:spcBef>
          <a:spcPct val="0"/>
        </a:spcBef>
        <a:spcAft>
          <a:spcPct val="0"/>
        </a:spcAft>
        <a:defRPr sz="3200">
          <a:solidFill>
            <a:srgbClr val="003399"/>
          </a:solidFill>
          <a:latin typeface="Calibri" charset="0"/>
        </a:defRPr>
      </a:lvl3pPr>
      <a:lvl4pPr algn="l" rtl="0" eaLnBrk="1" fontAlgn="base" hangingPunct="1">
        <a:spcBef>
          <a:spcPct val="0"/>
        </a:spcBef>
        <a:spcAft>
          <a:spcPct val="0"/>
        </a:spcAft>
        <a:defRPr sz="3200">
          <a:solidFill>
            <a:srgbClr val="003399"/>
          </a:solidFill>
          <a:latin typeface="Calibri" charset="0"/>
        </a:defRPr>
      </a:lvl4pPr>
      <a:lvl5pPr algn="l" rtl="0" eaLnBrk="1" fontAlgn="base" hangingPunct="1">
        <a:spcBef>
          <a:spcPct val="0"/>
        </a:spcBef>
        <a:spcAft>
          <a:spcPct val="0"/>
        </a:spcAft>
        <a:defRPr sz="3200">
          <a:solidFill>
            <a:srgbClr val="003399"/>
          </a:solidFill>
          <a:latin typeface="Calibri" charset="0"/>
        </a:defRPr>
      </a:lvl5pPr>
      <a:lvl6pPr marL="457200" algn="l" rtl="0" eaLnBrk="1" fontAlgn="base" hangingPunct="1">
        <a:spcBef>
          <a:spcPct val="0"/>
        </a:spcBef>
        <a:spcAft>
          <a:spcPct val="0"/>
        </a:spcAft>
        <a:defRPr sz="3200">
          <a:solidFill>
            <a:srgbClr val="003399"/>
          </a:solidFill>
          <a:latin typeface="Calibri" charset="0"/>
        </a:defRPr>
      </a:lvl6pPr>
      <a:lvl7pPr marL="914400" algn="l" rtl="0" eaLnBrk="1" fontAlgn="base" hangingPunct="1">
        <a:spcBef>
          <a:spcPct val="0"/>
        </a:spcBef>
        <a:spcAft>
          <a:spcPct val="0"/>
        </a:spcAft>
        <a:defRPr sz="3200">
          <a:solidFill>
            <a:srgbClr val="003399"/>
          </a:solidFill>
          <a:latin typeface="Calibri" charset="0"/>
        </a:defRPr>
      </a:lvl7pPr>
      <a:lvl8pPr marL="1371600" algn="l" rtl="0" eaLnBrk="1" fontAlgn="base" hangingPunct="1">
        <a:spcBef>
          <a:spcPct val="0"/>
        </a:spcBef>
        <a:spcAft>
          <a:spcPct val="0"/>
        </a:spcAft>
        <a:defRPr sz="3200">
          <a:solidFill>
            <a:srgbClr val="003399"/>
          </a:solidFill>
          <a:latin typeface="Calibri" charset="0"/>
        </a:defRPr>
      </a:lvl8pPr>
      <a:lvl9pPr marL="1828800" algn="l" rtl="0" eaLnBrk="1" fontAlgn="base" hangingPunct="1">
        <a:spcBef>
          <a:spcPct val="0"/>
        </a:spcBef>
        <a:spcAft>
          <a:spcPct val="0"/>
        </a:spcAft>
        <a:defRPr sz="3200">
          <a:solidFill>
            <a:srgbClr val="003399"/>
          </a:solidFill>
          <a:latin typeface="Calibri"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5.xml"/><Relationship Id="rId4" Type="http://schemas.openxmlformats.org/officeDocument/2006/relationships/hyperlink" Target="http://www.easo.europa.e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51.xml"/><Relationship Id="rId4" Type="http://schemas.openxmlformats.org/officeDocument/2006/relationships/image" Target="../media/image9.emf"/></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6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7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6.xml"/><Relationship Id="rId1" Type="http://schemas.openxmlformats.org/officeDocument/2006/relationships/slideLayout" Target="../slideLayouts/slideLayout84.xml"/><Relationship Id="rId4" Type="http://schemas.openxmlformats.org/officeDocument/2006/relationships/image" Target="../media/image15.emf"/></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51170" y="1682815"/>
            <a:ext cx="8441553" cy="2387965"/>
          </a:xfrm>
          <a:prstGeom prst="rect">
            <a:avLst/>
          </a:prstGeom>
          <a:noFill/>
          <a:ln w="9525">
            <a:noFill/>
            <a:miter lim="800000"/>
            <a:headEnd/>
            <a:tailEnd/>
          </a:ln>
          <a:effectLst/>
        </p:spPr>
        <p:txBody>
          <a:bodyPr vert="horz" wrap="square" lIns="91413" tIns="45706" rIns="91413" bIns="45706" numCol="1" anchor="t" anchorCtr="0" compatLnSpc="1">
            <a:prstTxWarp prst="textNoShape">
              <a:avLst/>
            </a:prstTxWarp>
          </a:bodyPr>
          <a:lstStyle>
            <a:lvl1pPr algn="ctr" rtl="0" fontAlgn="base">
              <a:spcBef>
                <a:spcPct val="0"/>
              </a:spcBef>
              <a:spcAft>
                <a:spcPct val="0"/>
              </a:spcAft>
              <a:defRPr sz="3200">
                <a:solidFill>
                  <a:schemeClr val="bg1"/>
                </a:solidFill>
                <a:latin typeface="+mj-lt"/>
                <a:ea typeface="+mj-ea"/>
                <a:cs typeface="+mj-cs"/>
              </a:defRPr>
            </a:lvl1pPr>
            <a:lvl2pPr algn="l" rtl="0" fontAlgn="base">
              <a:spcBef>
                <a:spcPct val="0"/>
              </a:spcBef>
              <a:spcAft>
                <a:spcPct val="0"/>
              </a:spcAft>
              <a:defRPr sz="3200">
                <a:solidFill>
                  <a:srgbClr val="003399"/>
                </a:solidFill>
                <a:latin typeface="Calibri" charset="0"/>
              </a:defRPr>
            </a:lvl2pPr>
            <a:lvl3pPr algn="l" rtl="0" fontAlgn="base">
              <a:spcBef>
                <a:spcPct val="0"/>
              </a:spcBef>
              <a:spcAft>
                <a:spcPct val="0"/>
              </a:spcAft>
              <a:defRPr sz="3200">
                <a:solidFill>
                  <a:srgbClr val="003399"/>
                </a:solidFill>
                <a:latin typeface="Calibri" charset="0"/>
              </a:defRPr>
            </a:lvl3pPr>
            <a:lvl4pPr algn="l" rtl="0" fontAlgn="base">
              <a:spcBef>
                <a:spcPct val="0"/>
              </a:spcBef>
              <a:spcAft>
                <a:spcPct val="0"/>
              </a:spcAft>
              <a:defRPr sz="3200">
                <a:solidFill>
                  <a:srgbClr val="003399"/>
                </a:solidFill>
                <a:latin typeface="Calibri" charset="0"/>
              </a:defRPr>
            </a:lvl4pPr>
            <a:lvl5pPr algn="l" rtl="0" fontAlgn="base">
              <a:spcBef>
                <a:spcPct val="0"/>
              </a:spcBef>
              <a:spcAft>
                <a:spcPct val="0"/>
              </a:spcAft>
              <a:defRPr sz="3200">
                <a:solidFill>
                  <a:srgbClr val="003399"/>
                </a:solidFill>
                <a:latin typeface="Calibri" charset="0"/>
              </a:defRPr>
            </a:lvl5pPr>
            <a:lvl6pPr marL="457200" algn="l" rtl="0" fontAlgn="base">
              <a:spcBef>
                <a:spcPct val="0"/>
              </a:spcBef>
              <a:spcAft>
                <a:spcPct val="0"/>
              </a:spcAft>
              <a:defRPr sz="3200">
                <a:solidFill>
                  <a:srgbClr val="003399"/>
                </a:solidFill>
                <a:latin typeface="Calibri" charset="0"/>
              </a:defRPr>
            </a:lvl6pPr>
            <a:lvl7pPr marL="914400" algn="l" rtl="0" fontAlgn="base">
              <a:spcBef>
                <a:spcPct val="0"/>
              </a:spcBef>
              <a:spcAft>
                <a:spcPct val="0"/>
              </a:spcAft>
              <a:defRPr sz="3200">
                <a:solidFill>
                  <a:srgbClr val="003399"/>
                </a:solidFill>
                <a:latin typeface="Calibri" charset="0"/>
              </a:defRPr>
            </a:lvl7pPr>
            <a:lvl8pPr marL="1371600" algn="l" rtl="0" fontAlgn="base">
              <a:spcBef>
                <a:spcPct val="0"/>
              </a:spcBef>
              <a:spcAft>
                <a:spcPct val="0"/>
              </a:spcAft>
              <a:defRPr sz="3200">
                <a:solidFill>
                  <a:srgbClr val="003399"/>
                </a:solidFill>
                <a:latin typeface="Calibri" charset="0"/>
              </a:defRPr>
            </a:lvl8pPr>
            <a:lvl9pPr marL="1828800" algn="l" rtl="0" fontAlgn="base">
              <a:spcBef>
                <a:spcPct val="0"/>
              </a:spcBef>
              <a:spcAft>
                <a:spcPct val="0"/>
              </a:spcAft>
              <a:defRPr sz="3200">
                <a:solidFill>
                  <a:srgbClr val="003399"/>
                </a:solidFill>
                <a:latin typeface="Calibri" charset="0"/>
              </a:defRPr>
            </a:lvl9pPr>
          </a:lstStyle>
          <a:p>
            <a:endParaRPr lang="en-GB" sz="4800" b="1" dirty="0" smtClean="0"/>
          </a:p>
          <a:p>
            <a:r>
              <a:rPr lang="en-GB" sz="4800" b="1" dirty="0" smtClean="0"/>
              <a:t>EASO presentation</a:t>
            </a:r>
          </a:p>
        </p:txBody>
      </p:sp>
      <p:sp>
        <p:nvSpPr>
          <p:cNvPr id="5" name="Rectangle 3"/>
          <p:cNvSpPr txBox="1">
            <a:spLocks noChangeArrowheads="1"/>
          </p:cNvSpPr>
          <p:nvPr/>
        </p:nvSpPr>
        <p:spPr bwMode="auto">
          <a:xfrm>
            <a:off x="598530" y="3697071"/>
            <a:ext cx="7946834" cy="1095003"/>
          </a:xfrm>
          <a:prstGeom prst="rect">
            <a:avLst/>
          </a:prstGeom>
          <a:noFill/>
          <a:ln w="9525">
            <a:noFill/>
            <a:miter lim="800000"/>
            <a:headEnd/>
            <a:tailEnd/>
          </a:ln>
          <a:effectLst/>
        </p:spPr>
        <p:txBody>
          <a:bodyPr vert="horz" wrap="square" lIns="91413" tIns="45706" rIns="91413" bIns="45706" numCol="1" anchor="t" anchorCtr="0" compatLnSpc="1">
            <a:prstTxWarp prst="textNoShape">
              <a:avLst/>
            </a:prstTxWarp>
          </a:bodyPr>
          <a:lstStyle>
            <a:lvl1pPr marL="0" indent="0" algn="ctr" rtl="0" fontAlgn="base">
              <a:spcBef>
                <a:spcPct val="20000"/>
              </a:spcBef>
              <a:spcAft>
                <a:spcPct val="0"/>
              </a:spcAft>
              <a:buFontTx/>
              <a:buNone/>
              <a:defRPr sz="2400">
                <a:solidFill>
                  <a:schemeClr val="bg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ＭＳ Ｐゴシック" charset="-128"/>
              </a:defRPr>
            </a:lvl2pPr>
            <a:lvl3pPr marL="1143000" indent="-228600" algn="l" rtl="0" fontAlgn="base">
              <a:spcBef>
                <a:spcPct val="20000"/>
              </a:spcBef>
              <a:spcAft>
                <a:spcPct val="0"/>
              </a:spcAft>
              <a:buChar char="•"/>
              <a:defRPr sz="2400">
                <a:solidFill>
                  <a:schemeClr val="tx1"/>
                </a:solidFill>
                <a:latin typeface="+mn-lt"/>
                <a:ea typeface="ＭＳ Ｐゴシック" charset="-128"/>
              </a:defRPr>
            </a:lvl3pPr>
            <a:lvl4pPr marL="1600200" indent="-228600" algn="l" rtl="0" fontAlgn="base">
              <a:spcBef>
                <a:spcPct val="20000"/>
              </a:spcBef>
              <a:spcAft>
                <a:spcPct val="0"/>
              </a:spcAft>
              <a:buChar char="–"/>
              <a:defRPr sz="2000">
                <a:solidFill>
                  <a:schemeClr val="tx1"/>
                </a:solidFill>
                <a:latin typeface="+mn-lt"/>
                <a:ea typeface="ＭＳ Ｐゴシック" charset="-128"/>
              </a:defRPr>
            </a:lvl4pPr>
            <a:lvl5pPr marL="2057400" indent="-228600" algn="l" rtl="0" fontAlgn="base">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pPr>
              <a:spcBef>
                <a:spcPts val="0"/>
              </a:spcBef>
            </a:pPr>
            <a:r>
              <a:rPr lang="en-GB" b="1" i="1" dirty="0"/>
              <a:t>Forum </a:t>
            </a:r>
            <a:r>
              <a:rPr lang="en-GB" b="1" i="1" dirty="0" err="1"/>
              <a:t>Méditerranéen</a:t>
            </a:r>
            <a:r>
              <a:rPr lang="en-GB" b="1" i="1" dirty="0"/>
              <a:t> de Skopje </a:t>
            </a:r>
            <a:endParaRPr lang="en-GB" b="1" i="1" dirty="0" smtClean="0"/>
          </a:p>
          <a:p>
            <a:pPr>
              <a:spcBef>
                <a:spcPts val="0"/>
              </a:spcBef>
            </a:pPr>
            <a:r>
              <a:rPr lang="en-GB" b="1" i="1" dirty="0" smtClean="0"/>
              <a:t>Malin LARSSON-GRAVE</a:t>
            </a:r>
          </a:p>
          <a:p>
            <a:pPr>
              <a:spcBef>
                <a:spcPts val="0"/>
              </a:spcBef>
            </a:pPr>
            <a:r>
              <a:rPr lang="en-GB" b="1" i="1" dirty="0" smtClean="0"/>
              <a:t>30 September 2016 </a:t>
            </a:r>
          </a:p>
        </p:txBody>
      </p:sp>
    </p:spTree>
    <p:extLst>
      <p:ext uri="{BB962C8B-B14F-4D97-AF65-F5344CB8AC3E}">
        <p14:creationId xmlns:p14="http://schemas.microsoft.com/office/powerpoint/2010/main" val="22888312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195" y="92098"/>
            <a:ext cx="8229600" cy="909980"/>
          </a:xfrm>
        </p:spPr>
        <p:txBody>
          <a:bodyPr/>
          <a:lstStyle/>
          <a:p>
            <a:pPr algn="ctr"/>
            <a:r>
              <a:rPr lang="en-GB" b="1" dirty="0" smtClean="0"/>
              <a:t>EASO operations Italy</a:t>
            </a:r>
            <a:endParaRPr lang="en-GB" b="1" dirty="0"/>
          </a:p>
        </p:txBody>
      </p:sp>
      <p:sp>
        <p:nvSpPr>
          <p:cNvPr id="3" name="Content Placeholder 2"/>
          <p:cNvSpPr>
            <a:spLocks noGrp="1"/>
          </p:cNvSpPr>
          <p:nvPr>
            <p:ph idx="1"/>
          </p:nvPr>
        </p:nvSpPr>
        <p:spPr>
          <a:xfrm>
            <a:off x="84119" y="452344"/>
            <a:ext cx="9106190" cy="4728371"/>
          </a:xfrm>
        </p:spPr>
        <p:txBody>
          <a:bodyPr/>
          <a:lstStyle/>
          <a:p>
            <a:pPr marL="0" lvl="0" indent="0">
              <a:lnSpc>
                <a:spcPct val="105000"/>
              </a:lnSpc>
              <a:spcAft>
                <a:spcPts val="800"/>
              </a:spcAft>
              <a:buNone/>
            </a:pPr>
            <a:r>
              <a:rPr lang="en-GB" sz="1600" b="1" dirty="0">
                <a:solidFill>
                  <a:srgbClr val="000000"/>
                </a:solidFill>
                <a:ea typeface="Calibri" panose="020F0502020204030204" pitchFamily="34" charset="0"/>
                <a:cs typeface="Times New Roman" panose="02020603050405020304" pitchFamily="18" charset="0"/>
              </a:rPr>
              <a:t>Relocation:</a:t>
            </a:r>
            <a:endParaRPr lang="en-GB" sz="1600" dirty="0">
              <a:solidFill>
                <a:srgbClr val="000000"/>
              </a:solidFill>
              <a:ea typeface="Calibri" panose="020F0502020204030204" pitchFamily="34" charset="0"/>
              <a:cs typeface="Times New Roman" panose="02020603050405020304" pitchFamily="18" charset="0"/>
            </a:endParaRPr>
          </a:p>
          <a:p>
            <a:pPr lvl="0">
              <a:lnSpc>
                <a:spcPct val="105000"/>
              </a:lnSpc>
              <a:spcAft>
                <a:spcPts val="800"/>
              </a:spcAft>
            </a:pPr>
            <a:r>
              <a:rPr lang="en-GB" sz="1600" dirty="0">
                <a:solidFill>
                  <a:srgbClr val="000000"/>
                </a:solidFill>
                <a:ea typeface="Calibri" panose="020F0502020204030204" pitchFamily="34" charset="0"/>
                <a:cs typeface="Times New Roman" panose="02020603050405020304" pitchFamily="18" charset="0"/>
              </a:rPr>
              <a:t>EASO supports the Italian authorities with the implementation on the Relocation scheme in the hotspots Lampedusa, </a:t>
            </a:r>
            <a:r>
              <a:rPr lang="en-GB" sz="1600" dirty="0" err="1">
                <a:solidFill>
                  <a:srgbClr val="000000"/>
                </a:solidFill>
                <a:ea typeface="Calibri" panose="020F0502020204030204" pitchFamily="34" charset="0"/>
                <a:cs typeface="Times New Roman" panose="02020603050405020304" pitchFamily="18" charset="0"/>
              </a:rPr>
              <a:t>Pozzallo</a:t>
            </a:r>
            <a:r>
              <a:rPr lang="en-GB" sz="1600" dirty="0">
                <a:solidFill>
                  <a:srgbClr val="000000"/>
                </a:solidFill>
                <a:ea typeface="Calibri" panose="020F0502020204030204" pitchFamily="34" charset="0"/>
                <a:cs typeface="Times New Roman" panose="02020603050405020304" pitchFamily="18" charset="0"/>
              </a:rPr>
              <a:t>, Taranto and Trapani and in Rome (including a mobile team), </a:t>
            </a:r>
            <a:r>
              <a:rPr lang="en-GB" sz="1600" dirty="0" err="1">
                <a:solidFill>
                  <a:srgbClr val="000000"/>
                </a:solidFill>
                <a:ea typeface="Calibri" panose="020F0502020204030204" pitchFamily="34" charset="0"/>
                <a:cs typeface="Times New Roman" panose="02020603050405020304" pitchFamily="18" charset="0"/>
              </a:rPr>
              <a:t>Siculiana</a:t>
            </a:r>
            <a:r>
              <a:rPr lang="en-GB" sz="1600" dirty="0">
                <a:solidFill>
                  <a:srgbClr val="000000"/>
                </a:solidFill>
                <a:ea typeface="Calibri" panose="020F0502020204030204" pitchFamily="34" charset="0"/>
                <a:cs typeface="Times New Roman" panose="02020603050405020304" pitchFamily="18" charset="0"/>
              </a:rPr>
              <a:t> (Villa </a:t>
            </a:r>
            <a:r>
              <a:rPr lang="en-GB" sz="1600" dirty="0" err="1">
                <a:solidFill>
                  <a:srgbClr val="000000"/>
                </a:solidFill>
                <a:ea typeface="Calibri" panose="020F0502020204030204" pitchFamily="34" charset="0"/>
                <a:cs typeface="Times New Roman" panose="02020603050405020304" pitchFamily="18" charset="0"/>
              </a:rPr>
              <a:t>Sikania</a:t>
            </a:r>
            <a:r>
              <a:rPr lang="en-GB" sz="1600" dirty="0">
                <a:solidFill>
                  <a:srgbClr val="000000"/>
                </a:solidFill>
                <a:ea typeface="Calibri" panose="020F0502020204030204" pitchFamily="34" charset="0"/>
                <a:cs typeface="Times New Roman" panose="02020603050405020304" pitchFamily="18" charset="0"/>
              </a:rPr>
              <a:t>), Catania (mobile team), Crotone, Bari and </a:t>
            </a:r>
            <a:r>
              <a:rPr lang="en-GB" sz="1600" dirty="0" err="1">
                <a:solidFill>
                  <a:srgbClr val="000000"/>
                </a:solidFill>
                <a:ea typeface="Calibri" panose="020F0502020204030204" pitchFamily="34" charset="0"/>
                <a:cs typeface="Times New Roman" panose="02020603050405020304" pitchFamily="18" charset="0"/>
              </a:rPr>
              <a:t>Mineo</a:t>
            </a:r>
            <a:r>
              <a:rPr lang="en-GB" sz="1600" dirty="0">
                <a:solidFill>
                  <a:srgbClr val="000000"/>
                </a:solidFill>
                <a:ea typeface="Calibri" panose="020F0502020204030204" pitchFamily="34" charset="0"/>
                <a:cs typeface="Times New Roman" panose="02020603050405020304" pitchFamily="18" charset="0"/>
              </a:rPr>
              <a:t>.</a:t>
            </a:r>
          </a:p>
          <a:p>
            <a:pPr marL="0" lvl="0" indent="0">
              <a:lnSpc>
                <a:spcPct val="105000"/>
              </a:lnSpc>
              <a:spcAft>
                <a:spcPts val="800"/>
              </a:spcAft>
              <a:buNone/>
            </a:pPr>
            <a:r>
              <a:rPr lang="en-GB" sz="1600" b="1" dirty="0">
                <a:solidFill>
                  <a:srgbClr val="000000"/>
                </a:solidFill>
                <a:ea typeface="Calibri" panose="020F0502020204030204" pitchFamily="34" charset="0"/>
                <a:cs typeface="Times New Roman" panose="02020603050405020304" pitchFamily="18" charset="0"/>
              </a:rPr>
              <a:t>EASO Special Support </a:t>
            </a:r>
          </a:p>
          <a:p>
            <a:pPr lvl="0">
              <a:lnSpc>
                <a:spcPct val="105000"/>
              </a:lnSpc>
              <a:spcAft>
                <a:spcPts val="800"/>
              </a:spcAft>
              <a:buFont typeface="Wingdings" panose="05000000000000000000" pitchFamily="2" charset="2"/>
              <a:buChar char="ü"/>
            </a:pPr>
            <a:r>
              <a:rPr lang="en-GB" sz="1600" b="1" dirty="0">
                <a:solidFill>
                  <a:srgbClr val="000000"/>
                </a:solidFill>
                <a:ea typeface="Calibri" panose="020F0502020204030204" pitchFamily="34" charset="0"/>
                <a:cs typeface="Times New Roman" panose="02020603050405020304" pitchFamily="18" charset="0"/>
              </a:rPr>
              <a:t>EASO Special Support Plan </a:t>
            </a:r>
            <a:r>
              <a:rPr lang="en-GB" sz="1600" dirty="0">
                <a:solidFill>
                  <a:srgbClr val="000000"/>
                </a:solidFill>
                <a:ea typeface="Calibri" panose="020F0502020204030204" pitchFamily="34" charset="0"/>
                <a:cs typeface="Times New Roman" panose="02020603050405020304" pitchFamily="18" charset="0"/>
              </a:rPr>
              <a:t>for the provision of technical and operational assistance was signed in </a:t>
            </a:r>
            <a:r>
              <a:rPr lang="en-GB" sz="1600" b="1" dirty="0">
                <a:solidFill>
                  <a:srgbClr val="000000"/>
                </a:solidFill>
                <a:ea typeface="Calibri" panose="020F0502020204030204" pitchFamily="34" charset="0"/>
                <a:cs typeface="Times New Roman" panose="02020603050405020304" pitchFamily="18" charset="0"/>
              </a:rPr>
              <a:t>June 2013 (Phase 1)</a:t>
            </a:r>
          </a:p>
          <a:p>
            <a:pPr lvl="0">
              <a:lnSpc>
                <a:spcPct val="105000"/>
              </a:lnSpc>
              <a:spcAft>
                <a:spcPts val="800"/>
              </a:spcAft>
              <a:buFont typeface="Wingdings" panose="05000000000000000000" pitchFamily="2" charset="2"/>
              <a:buChar char="ü"/>
            </a:pPr>
            <a:r>
              <a:rPr lang="en-GB" sz="1600" b="1" dirty="0">
                <a:solidFill>
                  <a:srgbClr val="000000"/>
                </a:solidFill>
                <a:ea typeface="Calibri" panose="020F0502020204030204" pitchFamily="34" charset="0"/>
                <a:cs typeface="Times New Roman" panose="02020603050405020304" pitchFamily="18" charset="0"/>
              </a:rPr>
              <a:t>EASO Special Support Plan (Phase 2) was signed in March 2015</a:t>
            </a:r>
          </a:p>
          <a:p>
            <a:pPr lvl="0">
              <a:lnSpc>
                <a:spcPct val="105000"/>
              </a:lnSpc>
              <a:spcAft>
                <a:spcPts val="800"/>
              </a:spcAft>
              <a:buFont typeface="Wingdings" panose="05000000000000000000" pitchFamily="2" charset="2"/>
              <a:buChar char="ü"/>
            </a:pPr>
            <a:r>
              <a:rPr lang="en-GB" sz="1600" dirty="0">
                <a:solidFill>
                  <a:srgbClr val="000000"/>
                </a:solidFill>
                <a:ea typeface="Times New Roman" panose="02020603050405020304" pitchFamily="18" charset="0"/>
                <a:cs typeface="Times New Roman" panose="02020603050405020304" pitchFamily="18" charset="0"/>
              </a:rPr>
              <a:t>In line with the Special Support Plans, EASO has been providing special support and tailor-made assistance in the following main areas</a:t>
            </a:r>
            <a:r>
              <a:rPr lang="en-GB" sz="1600" b="1" dirty="0">
                <a:solidFill>
                  <a:srgbClr val="000000"/>
                </a:solidFill>
                <a:ea typeface="Times New Roman" panose="02020603050405020304" pitchFamily="18" charset="0"/>
                <a:cs typeface="Times New Roman" panose="02020603050405020304" pitchFamily="18" charset="0"/>
              </a:rPr>
              <a:t>: Joint processing activities and capacity building in the national asylum procedure. </a:t>
            </a:r>
          </a:p>
          <a:p>
            <a:pPr lvl="0">
              <a:lnSpc>
                <a:spcPct val="105000"/>
              </a:lnSpc>
              <a:spcAft>
                <a:spcPts val="800"/>
              </a:spcAft>
              <a:buFont typeface="Wingdings" panose="05000000000000000000" pitchFamily="2" charset="2"/>
              <a:buChar char="ü"/>
            </a:pPr>
            <a:r>
              <a:rPr lang="en-GB" sz="1600" b="1" dirty="0">
                <a:solidFill>
                  <a:srgbClr val="000000"/>
                </a:solidFill>
                <a:ea typeface="Times New Roman" panose="02020603050405020304" pitchFamily="18" charset="0"/>
                <a:cs typeface="Times New Roman" panose="02020603050405020304" pitchFamily="18" charset="0"/>
              </a:rPr>
              <a:t>EASO activities include:</a:t>
            </a:r>
            <a:r>
              <a:rPr lang="en-GB" sz="1600" dirty="0">
                <a:solidFill>
                  <a:srgbClr val="000000"/>
                </a:solidFill>
                <a:ea typeface="Times New Roman" panose="02020603050405020304" pitchFamily="18" charset="0"/>
                <a:cs typeface="Times New Roman" panose="02020603050405020304" pitchFamily="18" charset="0"/>
              </a:rPr>
              <a:t> Special quality control tools, registration of applications for international protection, COI activities and support to Territorial Commissions in preparing case files. </a:t>
            </a:r>
          </a:p>
          <a:p>
            <a:pPr>
              <a:lnSpc>
                <a:spcPct val="105000"/>
              </a:lnSpc>
              <a:spcAft>
                <a:spcPts val="800"/>
              </a:spcAft>
              <a:buFont typeface="Wingdings" panose="05000000000000000000" pitchFamily="2" charset="2"/>
              <a:buChar char="ü"/>
            </a:pPr>
            <a:endParaRPr lang="en-GB" sz="1800" b="1" dirty="0"/>
          </a:p>
        </p:txBody>
      </p:sp>
    </p:spTree>
    <p:extLst>
      <p:ext uri="{BB962C8B-B14F-4D97-AF65-F5344CB8AC3E}">
        <p14:creationId xmlns:p14="http://schemas.microsoft.com/office/powerpoint/2010/main" val="3634595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 Same Side Corner Rectangle 11"/>
          <p:cNvSpPr/>
          <p:nvPr/>
        </p:nvSpPr>
        <p:spPr>
          <a:xfrm rot="5400000">
            <a:off x="3576116" y="-430191"/>
            <a:ext cx="4265412" cy="5971126"/>
          </a:xfrm>
          <a:prstGeom prst="round2SameRect">
            <a:avLst/>
          </a:prstGeom>
          <a:ln>
            <a:solidFill>
              <a:srgbClr val="FFC000">
                <a:alpha val="90000"/>
              </a:srgbClr>
            </a:solidFill>
          </a:ln>
        </p:spPr>
        <p:style>
          <a:lnRef idx="2">
            <a:schemeClr val="accent2">
              <a:alpha val="90000"/>
              <a:tint val="40000"/>
              <a:hueOff val="0"/>
              <a:satOff val="0"/>
              <a:lumOff val="0"/>
              <a:alphaOff val="0"/>
            </a:schemeClr>
          </a:lnRef>
          <a:fillRef idx="1">
            <a:schemeClr val="accent2">
              <a:alpha val="90000"/>
              <a:tint val="40000"/>
              <a:hueOff val="0"/>
              <a:satOff val="0"/>
              <a:lumOff val="0"/>
              <a:alphaOff val="0"/>
            </a:schemeClr>
          </a:fillRef>
          <a:effectRef idx="0">
            <a:schemeClr val="accent2">
              <a:alpha val="90000"/>
              <a:tint val="40000"/>
              <a:hueOff val="0"/>
              <a:satOff val="0"/>
              <a:lumOff val="0"/>
              <a:alphaOff val="0"/>
            </a:schemeClr>
          </a:effectRef>
          <a:fontRef idx="minor">
            <a:schemeClr val="dk1">
              <a:hueOff val="0"/>
              <a:satOff val="0"/>
              <a:lumOff val="0"/>
              <a:alphaOff val="0"/>
            </a:schemeClr>
          </a:fontRef>
        </p:style>
      </p:sp>
      <p:sp>
        <p:nvSpPr>
          <p:cNvPr id="15" name="Rectangle 14"/>
          <p:cNvSpPr/>
          <p:nvPr/>
        </p:nvSpPr>
        <p:spPr>
          <a:xfrm>
            <a:off x="2761130" y="284594"/>
            <a:ext cx="6013216" cy="5263620"/>
          </a:xfrm>
          <a:prstGeom prst="rect">
            <a:avLst/>
          </a:prstGeom>
        </p:spPr>
        <p:txBody>
          <a:bodyPr wrap="square">
            <a:spAutoFit/>
          </a:bodyPr>
          <a:lstStyle/>
          <a:p>
            <a:pPr>
              <a:spcBef>
                <a:spcPts val="600"/>
              </a:spcBef>
            </a:pPr>
            <a:endParaRPr lang="en-GB" sz="1600" b="1" dirty="0">
              <a:solidFill>
                <a:srgbClr val="003399"/>
              </a:solidFill>
            </a:endParaRPr>
          </a:p>
          <a:p>
            <a:pPr marL="342900" indent="-342900">
              <a:spcBef>
                <a:spcPts val="600"/>
              </a:spcBef>
              <a:buFont typeface="Arial" panose="020B0604020202020204" pitchFamily="34" charset="0"/>
              <a:buChar char="•"/>
            </a:pPr>
            <a:r>
              <a:rPr lang="en-GB" sz="2000" b="1" dirty="0" smtClean="0">
                <a:solidFill>
                  <a:srgbClr val="003399"/>
                </a:solidFill>
              </a:rPr>
              <a:t>Registration: </a:t>
            </a:r>
            <a:r>
              <a:rPr lang="en-GB" sz="2000" dirty="0">
                <a:solidFill>
                  <a:srgbClr val="003399"/>
                </a:solidFill>
              </a:rPr>
              <a:t>in particular in </a:t>
            </a:r>
            <a:r>
              <a:rPr lang="en-GB" sz="2000" dirty="0" smtClean="0">
                <a:solidFill>
                  <a:srgbClr val="003399"/>
                </a:solidFill>
              </a:rPr>
              <a:t>Greece</a:t>
            </a:r>
          </a:p>
          <a:p>
            <a:pPr marL="342900" indent="-342900">
              <a:spcBef>
                <a:spcPts val="600"/>
              </a:spcBef>
              <a:buFont typeface="Arial" panose="020B0604020202020204" pitchFamily="34" charset="0"/>
              <a:buChar char="•"/>
            </a:pPr>
            <a:r>
              <a:rPr lang="en-GB" sz="2000" b="1" dirty="0">
                <a:solidFill>
                  <a:srgbClr val="003399"/>
                </a:solidFill>
              </a:rPr>
              <a:t>More </a:t>
            </a:r>
            <a:r>
              <a:rPr lang="en-GB" sz="2000" b="1" dirty="0" smtClean="0">
                <a:solidFill>
                  <a:srgbClr val="003399"/>
                </a:solidFill>
              </a:rPr>
              <a:t>pledges needed: </a:t>
            </a:r>
            <a:r>
              <a:rPr lang="en-GB" sz="2000" dirty="0" smtClean="0">
                <a:solidFill>
                  <a:srgbClr val="003399"/>
                </a:solidFill>
              </a:rPr>
              <a:t>Last call for </a:t>
            </a:r>
            <a:r>
              <a:rPr lang="en-GB" sz="2000" b="1" dirty="0" smtClean="0">
                <a:solidFill>
                  <a:srgbClr val="003399"/>
                </a:solidFill>
              </a:rPr>
              <a:t>100 experts </a:t>
            </a:r>
            <a:r>
              <a:rPr lang="en-GB" sz="2000" dirty="0" smtClean="0">
                <a:solidFill>
                  <a:srgbClr val="003399"/>
                </a:solidFill>
              </a:rPr>
              <a:t>under the EU-TR resulted </a:t>
            </a:r>
            <a:r>
              <a:rPr lang="en-GB" sz="2000" dirty="0">
                <a:solidFill>
                  <a:srgbClr val="003399"/>
                </a:solidFill>
              </a:rPr>
              <a:t>in </a:t>
            </a:r>
            <a:r>
              <a:rPr lang="en-GB" sz="2000" dirty="0" smtClean="0">
                <a:solidFill>
                  <a:srgbClr val="003399"/>
                </a:solidFill>
              </a:rPr>
              <a:t>only </a:t>
            </a:r>
            <a:r>
              <a:rPr lang="en-GB" sz="2000" b="1" dirty="0" smtClean="0">
                <a:solidFill>
                  <a:srgbClr val="003399"/>
                </a:solidFill>
              </a:rPr>
              <a:t>31 </a:t>
            </a:r>
            <a:r>
              <a:rPr lang="en-GB" sz="2000" b="1" dirty="0">
                <a:solidFill>
                  <a:srgbClr val="003399"/>
                </a:solidFill>
              </a:rPr>
              <a:t>nominations </a:t>
            </a:r>
          </a:p>
          <a:p>
            <a:pPr marL="342900" indent="-342900">
              <a:spcBef>
                <a:spcPts val="600"/>
              </a:spcBef>
              <a:buFont typeface="Arial" panose="020B0604020202020204" pitchFamily="34" charset="0"/>
              <a:buChar char="•"/>
            </a:pPr>
            <a:r>
              <a:rPr lang="en-GB" sz="2000" b="1" dirty="0" smtClean="0">
                <a:solidFill>
                  <a:srgbClr val="003399"/>
                </a:solidFill>
              </a:rPr>
              <a:t>Risk </a:t>
            </a:r>
            <a:r>
              <a:rPr lang="en-GB" sz="2000" b="1" dirty="0">
                <a:solidFill>
                  <a:srgbClr val="003399"/>
                </a:solidFill>
              </a:rPr>
              <a:t>of absconding </a:t>
            </a:r>
            <a:r>
              <a:rPr lang="en-GB" sz="2000" dirty="0">
                <a:solidFill>
                  <a:srgbClr val="003399"/>
                </a:solidFill>
              </a:rPr>
              <a:t>- also due to long waiting </a:t>
            </a:r>
            <a:r>
              <a:rPr lang="en-GB" sz="2000" dirty="0" smtClean="0">
                <a:solidFill>
                  <a:srgbClr val="003399"/>
                </a:solidFill>
              </a:rPr>
              <a:t>times; a </a:t>
            </a:r>
            <a:r>
              <a:rPr lang="en-GB" sz="2000" dirty="0">
                <a:solidFill>
                  <a:srgbClr val="003399"/>
                </a:solidFill>
              </a:rPr>
              <a:t>quick procedure and more success stories are </a:t>
            </a:r>
            <a:r>
              <a:rPr lang="en-GB" sz="2000" dirty="0" smtClean="0">
                <a:solidFill>
                  <a:srgbClr val="003399"/>
                </a:solidFill>
              </a:rPr>
              <a:t>needed </a:t>
            </a:r>
            <a:endParaRPr lang="en-GB" sz="2000" dirty="0">
              <a:solidFill>
                <a:srgbClr val="003399"/>
              </a:solidFill>
            </a:endParaRPr>
          </a:p>
          <a:p>
            <a:pPr marL="342900" indent="-342900">
              <a:spcBef>
                <a:spcPts val="600"/>
              </a:spcBef>
              <a:buFont typeface="Arial" panose="020B0604020202020204" pitchFamily="34" charset="0"/>
              <a:buChar char="•"/>
            </a:pPr>
            <a:r>
              <a:rPr lang="en-GB" sz="2000" dirty="0" smtClean="0">
                <a:solidFill>
                  <a:srgbClr val="003399"/>
                </a:solidFill>
              </a:rPr>
              <a:t>Number </a:t>
            </a:r>
            <a:r>
              <a:rPr lang="en-GB" sz="2000" dirty="0">
                <a:solidFill>
                  <a:srgbClr val="003399"/>
                </a:solidFill>
              </a:rPr>
              <a:t>of </a:t>
            </a:r>
            <a:r>
              <a:rPr lang="en-GB" sz="2000" dirty="0" smtClean="0">
                <a:solidFill>
                  <a:srgbClr val="003399"/>
                </a:solidFill>
              </a:rPr>
              <a:t>persons eligible for relocation </a:t>
            </a:r>
            <a:r>
              <a:rPr lang="en-GB" sz="2000" b="1" dirty="0">
                <a:solidFill>
                  <a:srgbClr val="003399"/>
                </a:solidFill>
              </a:rPr>
              <a:t>above </a:t>
            </a:r>
            <a:r>
              <a:rPr lang="en-GB" sz="2000" dirty="0">
                <a:solidFill>
                  <a:srgbClr val="003399"/>
                </a:solidFill>
              </a:rPr>
              <a:t>processing capacity (high arrivals</a:t>
            </a:r>
            <a:r>
              <a:rPr lang="en-GB" sz="2000" dirty="0" smtClean="0">
                <a:solidFill>
                  <a:srgbClr val="003399"/>
                </a:solidFill>
              </a:rPr>
              <a:t>) - </a:t>
            </a:r>
            <a:r>
              <a:rPr lang="en-GB" sz="2000" dirty="0">
                <a:solidFill>
                  <a:srgbClr val="003399"/>
                </a:solidFill>
              </a:rPr>
              <a:t>many people waiting in the </a:t>
            </a:r>
            <a:r>
              <a:rPr lang="en-GB" sz="2000" dirty="0" smtClean="0">
                <a:solidFill>
                  <a:srgbClr val="003399"/>
                </a:solidFill>
              </a:rPr>
              <a:t>system</a:t>
            </a:r>
          </a:p>
          <a:p>
            <a:pPr marL="342900" indent="-342900">
              <a:spcBef>
                <a:spcPts val="600"/>
              </a:spcBef>
              <a:buFont typeface="Arial" panose="020B0604020202020204" pitchFamily="34" charset="0"/>
              <a:buChar char="•"/>
            </a:pPr>
            <a:r>
              <a:rPr lang="en-GB" sz="2000" b="1" dirty="0" smtClean="0">
                <a:solidFill>
                  <a:srgbClr val="003399"/>
                </a:solidFill>
              </a:rPr>
              <a:t>Availability </a:t>
            </a:r>
            <a:r>
              <a:rPr lang="en-GB" sz="2000" dirty="0">
                <a:solidFill>
                  <a:srgbClr val="003399"/>
                </a:solidFill>
              </a:rPr>
              <a:t>of MS experts offered by the MS </a:t>
            </a:r>
            <a:r>
              <a:rPr lang="en-GB" sz="2000" dirty="0" smtClean="0">
                <a:solidFill>
                  <a:srgbClr val="003399"/>
                </a:solidFill>
              </a:rPr>
              <a:t>– </a:t>
            </a:r>
            <a:r>
              <a:rPr lang="en-GB" sz="2000" b="1" dirty="0" smtClean="0">
                <a:solidFill>
                  <a:srgbClr val="003399"/>
                </a:solidFill>
              </a:rPr>
              <a:t>more experts needed and for longer period</a:t>
            </a:r>
          </a:p>
          <a:p>
            <a:pPr marL="342900" indent="-342900">
              <a:spcBef>
                <a:spcPts val="600"/>
              </a:spcBef>
              <a:buFont typeface="Arial" panose="020B0604020202020204" pitchFamily="34" charset="0"/>
              <a:buChar char="•"/>
            </a:pPr>
            <a:r>
              <a:rPr lang="en-GB" sz="2000" b="1" dirty="0" smtClean="0">
                <a:solidFill>
                  <a:srgbClr val="003399"/>
                </a:solidFill>
              </a:rPr>
              <a:t>Changing reality </a:t>
            </a:r>
            <a:r>
              <a:rPr lang="en-GB" sz="2000" dirty="0" smtClean="0">
                <a:solidFill>
                  <a:srgbClr val="003399"/>
                </a:solidFill>
              </a:rPr>
              <a:t>on the ground</a:t>
            </a:r>
          </a:p>
          <a:p>
            <a:pPr>
              <a:lnSpc>
                <a:spcPct val="150000"/>
              </a:lnSpc>
            </a:pPr>
            <a:endParaRPr lang="en-GB" sz="2400" dirty="0" smtClean="0">
              <a:solidFill>
                <a:srgbClr val="003399"/>
              </a:solidFill>
            </a:endParaRPr>
          </a:p>
          <a:p>
            <a:endParaRPr lang="en-GB" dirty="0">
              <a:solidFill>
                <a:srgbClr val="000000"/>
              </a:solidFill>
            </a:endParaRPr>
          </a:p>
        </p:txBody>
      </p:sp>
      <p:grpSp>
        <p:nvGrpSpPr>
          <p:cNvPr id="16" name="Group 15"/>
          <p:cNvGrpSpPr/>
          <p:nvPr/>
        </p:nvGrpSpPr>
        <p:grpSpPr>
          <a:xfrm>
            <a:off x="546219" y="375350"/>
            <a:ext cx="2159111" cy="4354358"/>
            <a:chOff x="0" y="0"/>
            <a:chExt cx="2618210" cy="3528392"/>
          </a:xfrm>
          <a:solidFill>
            <a:schemeClr val="accent2"/>
          </a:solidFill>
        </p:grpSpPr>
        <p:sp>
          <p:nvSpPr>
            <p:cNvPr id="17" name="Rounded Rectangle 16"/>
            <p:cNvSpPr/>
            <p:nvPr/>
          </p:nvSpPr>
          <p:spPr>
            <a:xfrm>
              <a:off x="0" y="0"/>
              <a:ext cx="2618210" cy="3528392"/>
            </a:xfrm>
            <a:prstGeom prst="roundRect">
              <a:avLst/>
            </a:prstGeom>
            <a:grpFill/>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sp>
        <p:sp>
          <p:nvSpPr>
            <p:cNvPr id="18" name="Rounded Rectangle 4"/>
            <p:cNvSpPr/>
            <p:nvPr/>
          </p:nvSpPr>
          <p:spPr>
            <a:xfrm>
              <a:off x="116939" y="84225"/>
              <a:ext cx="2362591" cy="327277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0" tIns="38100" rIns="76200" bIns="38100" numCol="1" spcCol="1270" anchor="ctr" anchorCtr="0">
              <a:noAutofit/>
            </a:bodyPr>
            <a:lstStyle/>
            <a:p>
              <a:pPr algn="ctr" defTabSz="889000">
                <a:lnSpc>
                  <a:spcPct val="90000"/>
                </a:lnSpc>
                <a:spcBef>
                  <a:spcPct val="0"/>
                </a:spcBef>
                <a:spcAft>
                  <a:spcPct val="35000"/>
                </a:spcAft>
              </a:pPr>
              <a:r>
                <a:rPr lang="en-US" sz="3200" b="1" dirty="0" smtClean="0">
                  <a:solidFill>
                    <a:srgbClr val="FFC000"/>
                  </a:solidFill>
                </a:rPr>
                <a:t>Current main challenges</a:t>
              </a:r>
              <a:endParaRPr lang="en-US" sz="3200" dirty="0">
                <a:solidFill>
                  <a:srgbClr val="FFC000"/>
                </a:solidFill>
              </a:endParaRPr>
            </a:p>
          </p:txBody>
        </p:sp>
      </p:grpSp>
    </p:spTree>
    <p:extLst>
      <p:ext uri="{BB962C8B-B14F-4D97-AF65-F5344CB8AC3E}">
        <p14:creationId xmlns:p14="http://schemas.microsoft.com/office/powerpoint/2010/main" val="2946731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143" y="-7257"/>
            <a:ext cx="9154132" cy="4825523"/>
          </a:xfrm>
        </p:spPr>
        <p:txBody>
          <a:bodyPr/>
          <a:lstStyle/>
          <a:p>
            <a:pPr lvl="0"/>
            <a:endParaRPr lang="en-GB" sz="2400" dirty="0" smtClean="0">
              <a:solidFill>
                <a:srgbClr val="000000"/>
              </a:solidFill>
            </a:endParaRPr>
          </a:p>
          <a:p>
            <a:pPr lvl="0"/>
            <a:endParaRPr lang="en-GB" sz="2800" dirty="0" smtClean="0">
              <a:solidFill>
                <a:srgbClr val="000000"/>
              </a:solidFill>
            </a:endParaRPr>
          </a:p>
          <a:p>
            <a:pPr marL="0" lvl="0" indent="0">
              <a:buNone/>
            </a:pPr>
            <a:endParaRPr lang="en-GB" sz="2800" dirty="0" smtClean="0">
              <a:solidFill>
                <a:srgbClr val="000000"/>
              </a:solidFill>
            </a:endParaRPr>
          </a:p>
          <a:p>
            <a:pPr lvl="0"/>
            <a:r>
              <a:rPr lang="en-GB" sz="2400" dirty="0">
                <a:solidFill>
                  <a:srgbClr val="000000"/>
                </a:solidFill>
              </a:rPr>
              <a:t>Highly </a:t>
            </a:r>
            <a:r>
              <a:rPr lang="en-GB" sz="2400" dirty="0" smtClean="0">
                <a:solidFill>
                  <a:srgbClr val="000000"/>
                </a:solidFill>
              </a:rPr>
              <a:t>flexible/Response </a:t>
            </a:r>
            <a:r>
              <a:rPr lang="en-GB" sz="2400" dirty="0">
                <a:solidFill>
                  <a:srgbClr val="000000"/>
                </a:solidFill>
              </a:rPr>
              <a:t>adaptable to local conditions</a:t>
            </a:r>
          </a:p>
          <a:p>
            <a:pPr lvl="0"/>
            <a:r>
              <a:rPr lang="en-GB" sz="2400" dirty="0">
                <a:solidFill>
                  <a:srgbClr val="000000"/>
                </a:solidFill>
              </a:rPr>
              <a:t>Focus on procedures and quality in a very challenging context</a:t>
            </a:r>
          </a:p>
          <a:p>
            <a:pPr lvl="0"/>
            <a:r>
              <a:rPr lang="en-GB" sz="2400" dirty="0">
                <a:solidFill>
                  <a:srgbClr val="000000"/>
                </a:solidFill>
              </a:rPr>
              <a:t>Targeted scaling up of operations after appropriate testing</a:t>
            </a:r>
          </a:p>
          <a:p>
            <a:pPr lvl="0"/>
            <a:r>
              <a:rPr lang="en-GB" sz="2400" dirty="0" smtClean="0">
                <a:solidFill>
                  <a:srgbClr val="000000"/>
                </a:solidFill>
              </a:rPr>
              <a:t>Focus </a:t>
            </a:r>
            <a:r>
              <a:rPr lang="en-GB" sz="2400" dirty="0">
                <a:solidFill>
                  <a:srgbClr val="000000"/>
                </a:solidFill>
              </a:rPr>
              <a:t>more on relocation streams outside of </a:t>
            </a:r>
            <a:r>
              <a:rPr lang="en-GB" sz="2400" dirty="0" smtClean="0">
                <a:solidFill>
                  <a:srgbClr val="000000"/>
                </a:solidFill>
              </a:rPr>
              <a:t>hotspots</a:t>
            </a:r>
            <a:endParaRPr lang="en-GB" sz="2400" dirty="0">
              <a:solidFill>
                <a:srgbClr val="000000"/>
              </a:solidFill>
            </a:endParaRPr>
          </a:p>
          <a:p>
            <a:pPr lvl="0"/>
            <a:r>
              <a:rPr lang="en-GB" sz="2400" dirty="0">
                <a:solidFill>
                  <a:srgbClr val="000000"/>
                </a:solidFill>
              </a:rPr>
              <a:t>Deployment of mobile teams and </a:t>
            </a:r>
            <a:r>
              <a:rPr lang="en-GB" sz="2400" dirty="0" smtClean="0">
                <a:solidFill>
                  <a:srgbClr val="000000"/>
                </a:solidFill>
              </a:rPr>
              <a:t>offices</a:t>
            </a:r>
            <a:endParaRPr lang="en-GB" sz="2400" dirty="0">
              <a:solidFill>
                <a:srgbClr val="000000"/>
              </a:solidFill>
            </a:endParaRPr>
          </a:p>
          <a:p>
            <a:pPr lvl="0"/>
            <a:r>
              <a:rPr lang="en-GB" sz="2400" dirty="0" smtClean="0">
                <a:solidFill>
                  <a:srgbClr val="000000"/>
                </a:solidFill>
              </a:rPr>
              <a:t>Implement </a:t>
            </a:r>
            <a:r>
              <a:rPr lang="en-GB" sz="2400" dirty="0">
                <a:solidFill>
                  <a:srgbClr val="000000"/>
                </a:solidFill>
              </a:rPr>
              <a:t>communication </a:t>
            </a:r>
            <a:r>
              <a:rPr lang="en-GB" sz="2400" dirty="0" smtClean="0">
                <a:solidFill>
                  <a:srgbClr val="000000"/>
                </a:solidFill>
              </a:rPr>
              <a:t>strategy</a:t>
            </a:r>
            <a:endParaRPr lang="en-GB" sz="2400" dirty="0">
              <a:solidFill>
                <a:srgbClr val="000000"/>
              </a:solidFill>
            </a:endParaRPr>
          </a:p>
          <a:p>
            <a:pPr marL="0" lvl="0" indent="0">
              <a:buNone/>
            </a:pPr>
            <a:endParaRPr lang="en-GB" sz="2000" dirty="0">
              <a:solidFill>
                <a:srgbClr val="000000"/>
              </a:solidFill>
            </a:endParaRPr>
          </a:p>
          <a:p>
            <a:endParaRPr lang="en-GB" dirty="0"/>
          </a:p>
        </p:txBody>
      </p:sp>
      <p:sp>
        <p:nvSpPr>
          <p:cNvPr id="4" name="Title 1"/>
          <p:cNvSpPr txBox="1">
            <a:spLocks noGrp="1"/>
          </p:cNvSpPr>
          <p:nvPr>
            <p:ph type="title"/>
          </p:nvPr>
        </p:nvSpPr>
        <p:spPr bwMode="auto">
          <a:xfrm>
            <a:off x="287923" y="372734"/>
            <a:ext cx="8406561" cy="541811"/>
          </a:xfrm>
          <a:prstGeom prst="rect">
            <a:avLst/>
          </a:prstGeom>
          <a:solidFill>
            <a:schemeClr val="bg1"/>
          </a:solidFill>
          <a:ln w="25400" cap="flat" cmpd="sng" algn="ctr">
            <a:no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3200">
                <a:solidFill>
                  <a:schemeClr val="lt1"/>
                </a:solidFill>
                <a:latin typeface="+mn-lt"/>
                <a:ea typeface="+mn-ea"/>
                <a:cs typeface="+mn-cs"/>
              </a:defRPr>
            </a:lvl1pPr>
            <a:lvl2pPr algn="l" rtl="0" eaLnBrk="1" fontAlgn="base" hangingPunct="1">
              <a:spcBef>
                <a:spcPct val="0"/>
              </a:spcBef>
              <a:spcAft>
                <a:spcPct val="0"/>
              </a:spcAft>
              <a:defRPr sz="3200">
                <a:solidFill>
                  <a:schemeClr val="lt1"/>
                </a:solidFill>
                <a:latin typeface="+mn-lt"/>
                <a:ea typeface="+mn-ea"/>
                <a:cs typeface="+mn-cs"/>
              </a:defRPr>
            </a:lvl2pPr>
            <a:lvl3pPr algn="l" rtl="0" eaLnBrk="1" fontAlgn="base" hangingPunct="1">
              <a:spcBef>
                <a:spcPct val="0"/>
              </a:spcBef>
              <a:spcAft>
                <a:spcPct val="0"/>
              </a:spcAft>
              <a:defRPr sz="3200">
                <a:solidFill>
                  <a:schemeClr val="lt1"/>
                </a:solidFill>
                <a:latin typeface="+mn-lt"/>
                <a:ea typeface="+mn-ea"/>
                <a:cs typeface="+mn-cs"/>
              </a:defRPr>
            </a:lvl3pPr>
            <a:lvl4pPr algn="l" rtl="0" eaLnBrk="1" fontAlgn="base" hangingPunct="1">
              <a:spcBef>
                <a:spcPct val="0"/>
              </a:spcBef>
              <a:spcAft>
                <a:spcPct val="0"/>
              </a:spcAft>
              <a:defRPr sz="3200">
                <a:solidFill>
                  <a:schemeClr val="lt1"/>
                </a:solidFill>
                <a:latin typeface="+mn-lt"/>
                <a:ea typeface="+mn-ea"/>
                <a:cs typeface="+mn-cs"/>
              </a:defRPr>
            </a:lvl4pPr>
            <a:lvl5pPr algn="l" rtl="0" eaLnBrk="1" fontAlgn="base" hangingPunct="1">
              <a:spcBef>
                <a:spcPct val="0"/>
              </a:spcBef>
              <a:spcAft>
                <a:spcPct val="0"/>
              </a:spcAft>
              <a:defRPr sz="3200">
                <a:solidFill>
                  <a:schemeClr val="lt1"/>
                </a:solidFill>
                <a:latin typeface="+mn-lt"/>
                <a:ea typeface="+mn-ea"/>
                <a:cs typeface="+mn-cs"/>
              </a:defRPr>
            </a:lvl5pPr>
            <a:lvl6pPr marL="457200" algn="l" rtl="0" eaLnBrk="1" fontAlgn="base" hangingPunct="1">
              <a:spcBef>
                <a:spcPct val="0"/>
              </a:spcBef>
              <a:spcAft>
                <a:spcPct val="0"/>
              </a:spcAft>
              <a:defRPr sz="3200">
                <a:solidFill>
                  <a:schemeClr val="lt1"/>
                </a:solidFill>
                <a:latin typeface="+mn-lt"/>
                <a:ea typeface="+mn-ea"/>
                <a:cs typeface="+mn-cs"/>
              </a:defRPr>
            </a:lvl6pPr>
            <a:lvl7pPr marL="914400" algn="l" rtl="0" eaLnBrk="1" fontAlgn="base" hangingPunct="1">
              <a:spcBef>
                <a:spcPct val="0"/>
              </a:spcBef>
              <a:spcAft>
                <a:spcPct val="0"/>
              </a:spcAft>
              <a:defRPr sz="3200">
                <a:solidFill>
                  <a:schemeClr val="lt1"/>
                </a:solidFill>
                <a:latin typeface="+mn-lt"/>
                <a:ea typeface="+mn-ea"/>
                <a:cs typeface="+mn-cs"/>
              </a:defRPr>
            </a:lvl7pPr>
            <a:lvl8pPr marL="1371600" algn="l" rtl="0" eaLnBrk="1" fontAlgn="base" hangingPunct="1">
              <a:spcBef>
                <a:spcPct val="0"/>
              </a:spcBef>
              <a:spcAft>
                <a:spcPct val="0"/>
              </a:spcAft>
              <a:defRPr sz="3200">
                <a:solidFill>
                  <a:schemeClr val="lt1"/>
                </a:solidFill>
                <a:latin typeface="+mn-lt"/>
                <a:ea typeface="+mn-ea"/>
                <a:cs typeface="+mn-cs"/>
              </a:defRPr>
            </a:lvl8pPr>
            <a:lvl9pPr marL="1828800" algn="l" rtl="0" eaLnBrk="1" fontAlgn="base" hangingPunct="1">
              <a:spcBef>
                <a:spcPct val="0"/>
              </a:spcBef>
              <a:spcAft>
                <a:spcPct val="0"/>
              </a:spcAft>
              <a:defRPr sz="3200">
                <a:solidFill>
                  <a:schemeClr val="lt1"/>
                </a:solidFill>
                <a:latin typeface="+mn-lt"/>
                <a:ea typeface="+mn-ea"/>
                <a:cs typeface="+mn-cs"/>
              </a:defRPr>
            </a:lvl9pPr>
          </a:lstStyle>
          <a:p>
            <a:pPr algn="ctr" defTabSz="914400"/>
            <a:r>
              <a:rPr lang="en-GB" b="1" kern="0" dirty="0" smtClean="0">
                <a:solidFill>
                  <a:schemeClr val="accent2"/>
                </a:solidFill>
              </a:rPr>
              <a:t>How is EASO tackling these challenges?</a:t>
            </a:r>
            <a:endParaRPr lang="en-GB" b="1" kern="0" dirty="0">
              <a:solidFill>
                <a:schemeClr val="accent2"/>
              </a:solidFill>
            </a:endParaRPr>
          </a:p>
        </p:txBody>
      </p:sp>
    </p:spTree>
    <p:extLst>
      <p:ext uri="{BB962C8B-B14F-4D97-AF65-F5344CB8AC3E}">
        <p14:creationId xmlns:p14="http://schemas.microsoft.com/office/powerpoint/2010/main" val="2929667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160" y="141965"/>
            <a:ext cx="8548653" cy="899583"/>
          </a:xfrm>
        </p:spPr>
        <p:txBody>
          <a:bodyPr/>
          <a:lstStyle/>
          <a:p>
            <a:r>
              <a:rPr lang="en-GB" altLang="en-US" b="1" kern="1200" dirty="0"/>
              <a:t>Common European Asylum System – </a:t>
            </a:r>
            <a:br>
              <a:rPr lang="en-GB" altLang="en-US" b="1" kern="1200" dirty="0"/>
            </a:br>
            <a:r>
              <a:rPr lang="en-GB" altLang="en-US" b="1" kern="1200" dirty="0"/>
              <a:t>External Dimension</a:t>
            </a:r>
            <a:endParaRPr lang="en-GB" dirty="0"/>
          </a:p>
        </p:txBody>
      </p:sp>
      <p:pic>
        <p:nvPicPr>
          <p:cNvPr id="4" name="Content Placeholder 3"/>
          <p:cNvPicPr>
            <a:picLocks noGrp="1" noChangeAspect="1"/>
          </p:cNvPicPr>
          <p:nvPr>
            <p:ph idx="1"/>
          </p:nvPr>
        </p:nvPicPr>
        <p:blipFill>
          <a:blip r:embed="rId3"/>
          <a:stretch>
            <a:fillRect/>
          </a:stretch>
        </p:blipFill>
        <p:spPr>
          <a:xfrm>
            <a:off x="1687154" y="1654839"/>
            <a:ext cx="5063697" cy="2371152"/>
          </a:xfrm>
          <a:prstGeom prst="rect">
            <a:avLst/>
          </a:prstGeom>
        </p:spPr>
      </p:pic>
    </p:spTree>
    <p:extLst>
      <p:ext uri="{BB962C8B-B14F-4D97-AF65-F5344CB8AC3E}">
        <p14:creationId xmlns:p14="http://schemas.microsoft.com/office/powerpoint/2010/main" val="7495130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72188" y="138580"/>
            <a:ext cx="3071812" cy="1439863"/>
          </a:xfrm>
        </p:spPr>
        <p:txBody>
          <a:bodyPr/>
          <a:lstStyle/>
          <a:p>
            <a:pPr marL="0" indent="0">
              <a:buNone/>
            </a:pPr>
            <a:r>
              <a:rPr lang="en-GB" sz="1600" dirty="0" smtClean="0"/>
              <a:t> </a:t>
            </a:r>
            <a:r>
              <a:rPr lang="ar-AE" sz="1600" dirty="0" smtClean="0"/>
              <a:t>ك</a:t>
            </a:r>
            <a:r>
              <a:rPr lang="ar-AE" sz="1600" dirty="0"/>
              <a:t/>
            </a:r>
            <a:br>
              <a:rPr lang="ar-AE" sz="1600" dirty="0"/>
            </a:br>
            <a:r>
              <a:rPr lang="ar-AE" sz="1600" dirty="0"/>
              <a:t>الأردن في أعمال </a:t>
            </a:r>
            <a:r>
              <a:rPr lang="en-GB" sz="1600" dirty="0"/>
              <a:t>EASO </a:t>
            </a:r>
            <a:br>
              <a:rPr lang="en-GB" sz="1600" dirty="0"/>
            </a:br>
            <a:r>
              <a:rPr lang="ar-AE" sz="1600" dirty="0"/>
              <a:t>ومشاركة </a:t>
            </a:r>
            <a:br>
              <a:rPr lang="ar-AE" sz="1600" dirty="0"/>
            </a:br>
            <a:r>
              <a:rPr lang="ar-AE" sz="1600" dirty="0"/>
              <a:t>تونس والمغرب </a:t>
            </a:r>
            <a:br>
              <a:rPr lang="ar-AE" sz="1600" dirty="0"/>
            </a:br>
            <a:r>
              <a:rPr lang="ar-AE" sz="1600" dirty="0"/>
              <a:t>في أعمال </a:t>
            </a:r>
            <a:r>
              <a:rPr lang="en-GB" sz="1600" dirty="0"/>
              <a:t>EASO </a:t>
            </a:r>
            <a:r>
              <a:rPr lang="ar-AE" sz="1600" dirty="0"/>
              <a:t>و</a:t>
            </a:r>
            <a:r>
              <a:rPr lang="en-GB" sz="1600" dirty="0"/>
              <a:t>FRONTEX</a:t>
            </a:r>
          </a:p>
          <a:p>
            <a:endParaRPr lang="en-GB" sz="1800" dirty="0"/>
          </a:p>
        </p:txBody>
      </p:sp>
      <p:sp>
        <p:nvSpPr>
          <p:cNvPr id="2" name="Title 1"/>
          <p:cNvSpPr>
            <a:spLocks noGrp="1"/>
          </p:cNvSpPr>
          <p:nvPr>
            <p:ph type="title" idx="4294967295"/>
          </p:nvPr>
        </p:nvSpPr>
        <p:spPr>
          <a:xfrm>
            <a:off x="87399" y="115905"/>
            <a:ext cx="8582025" cy="900113"/>
          </a:xfrm>
        </p:spPr>
        <p:txBody>
          <a:bodyPr/>
          <a:lstStyle/>
          <a:p>
            <a:r>
              <a:rPr lang="en-GB" sz="2800" b="1" dirty="0" smtClean="0"/>
              <a:t>An example of EASO EXTDIM Support</a:t>
            </a:r>
            <a:br>
              <a:rPr lang="en-GB" sz="2800" b="1" dirty="0" smtClean="0"/>
            </a:br>
            <a:r>
              <a:rPr lang="en-GB" sz="2800" b="1" dirty="0" smtClean="0"/>
              <a:t>the ENPI Project</a:t>
            </a:r>
            <a:r>
              <a:rPr lang="en-GB" sz="2800" dirty="0" smtClean="0"/>
              <a:t/>
            </a:r>
            <a:br>
              <a:rPr lang="en-GB" sz="2800" dirty="0" smtClean="0"/>
            </a:br>
            <a:endParaRPr lang="en-GB" sz="2800" dirty="0"/>
          </a:p>
        </p:txBody>
      </p:sp>
      <p:sp>
        <p:nvSpPr>
          <p:cNvPr id="5" name="Rectangle 4"/>
          <p:cNvSpPr/>
          <p:nvPr/>
        </p:nvSpPr>
        <p:spPr>
          <a:xfrm>
            <a:off x="414443" y="1605135"/>
            <a:ext cx="8782186" cy="3355406"/>
          </a:xfrm>
          <a:prstGeom prst="rect">
            <a:avLst/>
          </a:prstGeom>
        </p:spPr>
        <p:txBody>
          <a:bodyPr wrap="square">
            <a:spAutoFit/>
          </a:bodyPr>
          <a:lstStyle/>
          <a:p>
            <a:pPr marL="171450" indent="-171450">
              <a:lnSpc>
                <a:spcPct val="150000"/>
              </a:lnSpc>
              <a:buFont typeface="Arial" panose="020B0604020202020204" pitchFamily="34" charset="0"/>
              <a:buChar char="•"/>
            </a:pPr>
            <a:r>
              <a:rPr lang="en-GB" sz="1100" b="1" dirty="0"/>
              <a:t>Title of the project: Participation of Jordan in the work of EASO and participation of Tunisia and Morocco </a:t>
            </a:r>
            <a:br>
              <a:rPr lang="en-GB" sz="1100" b="1" dirty="0"/>
            </a:br>
            <a:r>
              <a:rPr lang="en-GB" sz="1100" b="1" dirty="0"/>
              <a:t>in the work of EASO and FRONTEX</a:t>
            </a:r>
          </a:p>
          <a:p>
            <a:pPr marL="171450" indent="-171450">
              <a:lnSpc>
                <a:spcPct val="150000"/>
              </a:lnSpc>
              <a:buFont typeface="Arial" panose="020B0604020202020204" pitchFamily="34" charset="0"/>
              <a:buChar char="•"/>
            </a:pPr>
            <a:r>
              <a:rPr lang="en-GB" sz="1100" b="1" dirty="0"/>
              <a:t>Financed through the European Neighbourhood and Partnership Instrument </a:t>
            </a:r>
          </a:p>
          <a:p>
            <a:pPr marL="171450" indent="-171450" algn="just">
              <a:lnSpc>
                <a:spcPct val="150000"/>
              </a:lnSpc>
              <a:buFont typeface="Arial" panose="020B0604020202020204" pitchFamily="34" charset="0"/>
              <a:buChar char="•"/>
            </a:pPr>
            <a:r>
              <a:rPr lang="en-GB" sz="1100" b="1" dirty="0"/>
              <a:t>Signature of the contract: 			31 December 2013</a:t>
            </a:r>
          </a:p>
          <a:p>
            <a:pPr marL="171450" indent="-171450" algn="just">
              <a:lnSpc>
                <a:spcPct val="150000"/>
              </a:lnSpc>
              <a:buFont typeface="Arial" panose="020B0604020202020204" pitchFamily="34" charset="0"/>
              <a:buChar char="•"/>
            </a:pPr>
            <a:r>
              <a:rPr lang="en-GB" sz="1100" b="1" dirty="0"/>
              <a:t>Start of the project: 			</a:t>
            </a:r>
            <a:r>
              <a:rPr lang="en-GB" sz="1100" b="1" dirty="0" smtClean="0"/>
              <a:t>                      </a:t>
            </a:r>
            <a:r>
              <a:rPr lang="en-GB" sz="1100" b="1" dirty="0" smtClean="0"/>
              <a:t> 1 </a:t>
            </a:r>
            <a:r>
              <a:rPr lang="en-GB" sz="1100" b="1" dirty="0"/>
              <a:t>March 2014</a:t>
            </a:r>
          </a:p>
          <a:p>
            <a:pPr marL="171450" indent="-171450" algn="just">
              <a:lnSpc>
                <a:spcPct val="150000"/>
              </a:lnSpc>
              <a:buFont typeface="Arial" panose="020B0604020202020204" pitchFamily="34" charset="0"/>
              <a:buChar char="•"/>
            </a:pPr>
            <a:r>
              <a:rPr lang="en-GB" sz="1100" b="1" dirty="0"/>
              <a:t>Duration of the project: 			</a:t>
            </a:r>
            <a:r>
              <a:rPr lang="en-GB" sz="1100" b="1" dirty="0" smtClean="0"/>
              <a:t> 28 </a:t>
            </a:r>
            <a:r>
              <a:rPr lang="en-GB" sz="1100" b="1" dirty="0"/>
              <a:t>months (Project ended on 30 </a:t>
            </a:r>
            <a:r>
              <a:rPr lang="en-GB" sz="1100" b="1" dirty="0" smtClean="0"/>
              <a:t>June </a:t>
            </a:r>
            <a:r>
              <a:rPr lang="en-GB" sz="1100" b="1" dirty="0"/>
              <a:t>2016)</a:t>
            </a:r>
          </a:p>
          <a:p>
            <a:pPr marL="171450" indent="-171450" algn="just">
              <a:lnSpc>
                <a:spcPct val="150000"/>
              </a:lnSpc>
              <a:buFont typeface="Arial" panose="020B0604020202020204" pitchFamily="34" charset="0"/>
              <a:buChar char="•"/>
            </a:pPr>
            <a:r>
              <a:rPr lang="en-GB" sz="1100" b="1" dirty="0"/>
              <a:t>Partner countries:				</a:t>
            </a:r>
            <a:r>
              <a:rPr lang="en-GB" sz="1100" b="1" dirty="0" smtClean="0"/>
              <a:t> Jordan</a:t>
            </a:r>
            <a:r>
              <a:rPr lang="en-GB" sz="1100" b="1" dirty="0"/>
              <a:t>, Morocco, Tunisia </a:t>
            </a:r>
          </a:p>
          <a:p>
            <a:pPr marL="171450" indent="-171450" algn="just">
              <a:lnSpc>
                <a:spcPct val="150000"/>
              </a:lnSpc>
              <a:buFont typeface="Arial" panose="020B0604020202020204" pitchFamily="34" charset="0"/>
              <a:buChar char="•"/>
            </a:pPr>
            <a:r>
              <a:rPr lang="en-GB" sz="1100" b="1" dirty="0"/>
              <a:t>EU-Mobility Partnerships:			</a:t>
            </a:r>
            <a:r>
              <a:rPr lang="en-GB" sz="1100" b="1" dirty="0" smtClean="0"/>
              <a:t> Morocco</a:t>
            </a:r>
            <a:r>
              <a:rPr lang="en-GB" sz="1100" b="1" dirty="0"/>
              <a:t>, 7 June 2013								</a:t>
            </a:r>
            <a:r>
              <a:rPr lang="en-GB" sz="1100" b="1" dirty="0" smtClean="0"/>
              <a:t>                                                                   </a:t>
            </a:r>
            <a:r>
              <a:rPr lang="en-GB" sz="1100" b="1" dirty="0" smtClean="0"/>
              <a:t> Tunisia</a:t>
            </a:r>
            <a:r>
              <a:rPr lang="en-GB" sz="1100" b="1" dirty="0"/>
              <a:t>, 13 November 2013							</a:t>
            </a:r>
            <a:r>
              <a:rPr lang="en-GB" sz="1100" b="1" dirty="0" smtClean="0"/>
              <a:t>                                                                    </a:t>
            </a:r>
            <a:r>
              <a:rPr lang="en-GB" sz="1100" b="1" dirty="0" smtClean="0"/>
              <a:t> Jordan</a:t>
            </a:r>
            <a:r>
              <a:rPr lang="en-GB" sz="1100" b="1" dirty="0"/>
              <a:t>, 9 October 2014</a:t>
            </a:r>
          </a:p>
          <a:p>
            <a:pPr algn="just">
              <a:lnSpc>
                <a:spcPct val="150000"/>
              </a:lnSpc>
            </a:pPr>
            <a:endParaRPr lang="en-GB" sz="1100" b="1" dirty="0"/>
          </a:p>
          <a:p>
            <a:pPr marL="171450" indent="-171450" algn="just">
              <a:lnSpc>
                <a:spcPct val="150000"/>
              </a:lnSpc>
              <a:buFont typeface="Arial" panose="020B0604020202020204" pitchFamily="34" charset="0"/>
              <a:buChar char="•"/>
            </a:pPr>
            <a:r>
              <a:rPr lang="en-GB" sz="1100" b="1" dirty="0" smtClean="0"/>
              <a:t>Involving </a:t>
            </a:r>
            <a:r>
              <a:rPr lang="en-GB" sz="1100" b="1" dirty="0"/>
              <a:t>EASO, FRONTEX, MS, EU Delegations, DG HOME, DG NEAR, DG </a:t>
            </a:r>
            <a:r>
              <a:rPr lang="en-GB" sz="1100" b="1" dirty="0" smtClean="0"/>
              <a:t>DEVCO </a:t>
            </a:r>
            <a:r>
              <a:rPr lang="en-GB" sz="1100" b="1" dirty="0"/>
              <a:t>and in coordination with UNHCR, </a:t>
            </a:r>
            <a:r>
              <a:rPr lang="en-GB" sz="1100" b="1" dirty="0" smtClean="0"/>
              <a:t>IOM</a:t>
            </a:r>
            <a:r>
              <a:rPr lang="en-GB" sz="1100" b="1" dirty="0"/>
              <a:t>, other IOs and NGOs</a:t>
            </a:r>
          </a:p>
          <a:p>
            <a:endParaRPr lang="en-GB" dirty="0"/>
          </a:p>
        </p:txBody>
      </p:sp>
    </p:spTree>
    <p:extLst>
      <p:ext uri="{BB962C8B-B14F-4D97-AF65-F5344CB8AC3E}">
        <p14:creationId xmlns:p14="http://schemas.microsoft.com/office/powerpoint/2010/main" val="386794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785" y="156071"/>
            <a:ext cx="8229600" cy="899583"/>
          </a:xfrm>
        </p:spPr>
        <p:txBody>
          <a:bodyPr/>
          <a:lstStyle/>
          <a:p>
            <a:r>
              <a:rPr lang="en-GB" b="1" dirty="0" smtClean="0"/>
              <a:t>IPA II Programme</a:t>
            </a:r>
            <a:endParaRPr lang="en-GB" b="1" dirty="0"/>
          </a:p>
        </p:txBody>
      </p:sp>
      <p:sp>
        <p:nvSpPr>
          <p:cNvPr id="3" name="Content Placeholder 2"/>
          <p:cNvSpPr>
            <a:spLocks noGrp="1"/>
          </p:cNvSpPr>
          <p:nvPr>
            <p:ph idx="1"/>
          </p:nvPr>
        </p:nvSpPr>
        <p:spPr>
          <a:xfrm>
            <a:off x="240383" y="786746"/>
            <a:ext cx="8564252" cy="3771636"/>
          </a:xfrm>
        </p:spPr>
        <p:txBody>
          <a:bodyPr/>
          <a:lstStyle/>
          <a:p>
            <a:pPr marL="228600" lvl="0" indent="-228600" fontAlgn="auto">
              <a:lnSpc>
                <a:spcPct val="90000"/>
              </a:lnSpc>
              <a:spcBef>
                <a:spcPts val="1000"/>
              </a:spcBef>
              <a:spcAft>
                <a:spcPts val="0"/>
              </a:spcAft>
              <a:buFont typeface="Arial" panose="020B0604020202020204" pitchFamily="34" charset="0"/>
              <a:buChar char="•"/>
            </a:pPr>
            <a:r>
              <a:rPr lang="en-GB" sz="1800" b="1" kern="1200" dirty="0">
                <a:solidFill>
                  <a:prstClr val="black"/>
                </a:solidFill>
              </a:rPr>
              <a:t>Title of the project: Regional support to protection-sensitive migration management in the Western Balkans and Turkey</a:t>
            </a:r>
          </a:p>
          <a:p>
            <a:pPr marL="228600" lvl="0" indent="-228600" fontAlgn="auto">
              <a:lnSpc>
                <a:spcPct val="90000"/>
              </a:lnSpc>
              <a:spcBef>
                <a:spcPts val="1000"/>
              </a:spcBef>
              <a:spcAft>
                <a:spcPts val="0"/>
              </a:spcAft>
              <a:buFont typeface="Arial" panose="020B0604020202020204" pitchFamily="34" charset="0"/>
              <a:buChar char="•"/>
            </a:pPr>
            <a:r>
              <a:rPr lang="en-GB" sz="1800" b="1" kern="1200" dirty="0">
                <a:solidFill>
                  <a:prstClr val="black"/>
                </a:solidFill>
              </a:rPr>
              <a:t>Geographical coverage:</a:t>
            </a:r>
            <a:r>
              <a:rPr lang="en-GB" sz="1800" kern="1200" dirty="0">
                <a:solidFill>
                  <a:prstClr val="black"/>
                </a:solidFill>
              </a:rPr>
              <a:t> Albania, Bosnia and Herzegovina, </a:t>
            </a:r>
            <a:r>
              <a:rPr lang="en-GB" sz="1800" b="1" kern="1200" dirty="0">
                <a:solidFill>
                  <a:prstClr val="black"/>
                </a:solidFill>
              </a:rPr>
              <a:t>Serbia</a:t>
            </a:r>
            <a:r>
              <a:rPr lang="en-GB" sz="1800" kern="1200" dirty="0">
                <a:solidFill>
                  <a:prstClr val="black"/>
                </a:solidFill>
              </a:rPr>
              <a:t>, </a:t>
            </a:r>
            <a:r>
              <a:rPr lang="en-GB" sz="1800" b="1" kern="1200" dirty="0">
                <a:solidFill>
                  <a:prstClr val="black"/>
                </a:solidFill>
              </a:rPr>
              <a:t>Former Yugoslav Republic of Macedonia</a:t>
            </a:r>
            <a:r>
              <a:rPr lang="en-GB" sz="1800" kern="1200" dirty="0">
                <a:solidFill>
                  <a:prstClr val="black"/>
                </a:solidFill>
              </a:rPr>
              <a:t>, Montenegro, Kosovo* and Turkey</a:t>
            </a:r>
          </a:p>
          <a:p>
            <a:pPr marL="228600" lvl="0" indent="-228600" fontAlgn="auto">
              <a:lnSpc>
                <a:spcPct val="90000"/>
              </a:lnSpc>
              <a:spcBef>
                <a:spcPts val="1000"/>
              </a:spcBef>
              <a:spcAft>
                <a:spcPts val="0"/>
              </a:spcAft>
              <a:buFont typeface="Arial" panose="020B0604020202020204" pitchFamily="34" charset="0"/>
              <a:buChar char="•"/>
            </a:pPr>
            <a:r>
              <a:rPr lang="en-GB" sz="1800" b="1" kern="1200" dirty="0">
                <a:solidFill>
                  <a:prstClr val="black"/>
                </a:solidFill>
              </a:rPr>
              <a:t>Duration of the project and planned start date: </a:t>
            </a:r>
            <a:r>
              <a:rPr lang="en-GB" sz="1800" kern="1200" dirty="0">
                <a:solidFill>
                  <a:prstClr val="black"/>
                </a:solidFill>
              </a:rPr>
              <a:t> Three years: 1 January 2016- 31 December 2018</a:t>
            </a:r>
          </a:p>
          <a:p>
            <a:pPr marL="228600" lvl="0" indent="-228600" fontAlgn="auto">
              <a:lnSpc>
                <a:spcPct val="90000"/>
              </a:lnSpc>
              <a:spcBef>
                <a:spcPts val="1000"/>
              </a:spcBef>
              <a:spcAft>
                <a:spcPts val="0"/>
              </a:spcAft>
              <a:buFont typeface="Arial" panose="020B0604020202020204" pitchFamily="34" charset="0"/>
              <a:buChar char="•"/>
            </a:pPr>
            <a:r>
              <a:rPr lang="en-GB" sz="1800" b="1" kern="1200" dirty="0">
                <a:solidFill>
                  <a:prstClr val="black"/>
                </a:solidFill>
              </a:rPr>
              <a:t>Total budget: </a:t>
            </a:r>
            <a:r>
              <a:rPr lang="en-GB" sz="1800" kern="1200" dirty="0">
                <a:solidFill>
                  <a:prstClr val="black"/>
                </a:solidFill>
              </a:rPr>
              <a:t>8,25 MEUR</a:t>
            </a:r>
          </a:p>
          <a:p>
            <a:pPr marL="228600" lvl="0" indent="-228600" fontAlgn="auto">
              <a:lnSpc>
                <a:spcPct val="90000"/>
              </a:lnSpc>
              <a:spcBef>
                <a:spcPts val="1000"/>
              </a:spcBef>
              <a:spcAft>
                <a:spcPts val="0"/>
              </a:spcAft>
              <a:buFont typeface="Arial" panose="020B0604020202020204" pitchFamily="34" charset="0"/>
              <a:buChar char="•"/>
            </a:pPr>
            <a:r>
              <a:rPr lang="en-GB" sz="1800" b="1" kern="1200" dirty="0">
                <a:solidFill>
                  <a:prstClr val="black"/>
                </a:solidFill>
              </a:rPr>
              <a:t>Implementing organisation and participating organisations/ Member States: </a:t>
            </a:r>
            <a:r>
              <a:rPr lang="en-GB" sz="1800" kern="1200" dirty="0" err="1">
                <a:solidFill>
                  <a:prstClr val="black"/>
                </a:solidFill>
              </a:rPr>
              <a:t>Frontex</a:t>
            </a:r>
            <a:r>
              <a:rPr lang="en-GB" sz="1800" kern="1200" dirty="0">
                <a:solidFill>
                  <a:prstClr val="black"/>
                </a:solidFill>
              </a:rPr>
              <a:t> and IOM are the beneficiary of the contracts (two contracts); EASO implements activities with EU Member States (MS) and Associated Countries (AC), in cooperation with </a:t>
            </a:r>
            <a:r>
              <a:rPr lang="en-GB" sz="1800" kern="1200" dirty="0" err="1">
                <a:solidFill>
                  <a:prstClr val="black"/>
                </a:solidFill>
              </a:rPr>
              <a:t>Frontex</a:t>
            </a:r>
            <a:r>
              <a:rPr lang="en-GB" sz="1800" kern="1200" dirty="0">
                <a:solidFill>
                  <a:prstClr val="black"/>
                </a:solidFill>
              </a:rPr>
              <a:t>, UNHCR and IOM</a:t>
            </a:r>
          </a:p>
          <a:p>
            <a:pPr marL="228600" lvl="0" indent="-228600" fontAlgn="auto">
              <a:lnSpc>
                <a:spcPct val="90000"/>
              </a:lnSpc>
              <a:spcBef>
                <a:spcPts val="1000"/>
              </a:spcBef>
              <a:spcAft>
                <a:spcPts val="0"/>
              </a:spcAft>
              <a:buFont typeface="Arial" panose="020B0604020202020204" pitchFamily="34" charset="0"/>
              <a:buChar char="•"/>
            </a:pPr>
            <a:r>
              <a:rPr lang="en-GB" sz="1800" b="1" kern="1200" dirty="0">
                <a:solidFill>
                  <a:prstClr val="black"/>
                </a:solidFill>
              </a:rPr>
              <a:t>Target group:</a:t>
            </a:r>
            <a:r>
              <a:rPr lang="en-GB" sz="1800" kern="1200" dirty="0">
                <a:solidFill>
                  <a:prstClr val="black"/>
                </a:solidFill>
              </a:rPr>
              <a:t> National authorities with operational responsibilities on matters related to asylum and/or international protection of refugees and asylum seekers. </a:t>
            </a:r>
          </a:p>
          <a:p>
            <a:pPr marL="0" lvl="0" indent="0" fontAlgn="auto">
              <a:lnSpc>
                <a:spcPct val="90000"/>
              </a:lnSpc>
              <a:spcBef>
                <a:spcPts val="1000"/>
              </a:spcBef>
              <a:spcAft>
                <a:spcPts val="0"/>
              </a:spcAft>
              <a:buNone/>
            </a:pPr>
            <a:endParaRPr lang="en-US" sz="2000" kern="1200" dirty="0">
              <a:solidFill>
                <a:prstClr val="black"/>
              </a:solidFill>
            </a:endParaRPr>
          </a:p>
          <a:p>
            <a:endParaRPr lang="en-GB" dirty="0"/>
          </a:p>
        </p:txBody>
      </p:sp>
    </p:spTree>
    <p:extLst>
      <p:ext uri="{BB962C8B-B14F-4D97-AF65-F5344CB8AC3E}">
        <p14:creationId xmlns:p14="http://schemas.microsoft.com/office/powerpoint/2010/main" val="2413439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990" y="861772"/>
            <a:ext cx="8821657" cy="4780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37817" y="135172"/>
            <a:ext cx="8323311" cy="640805"/>
          </a:xfrm>
          <a:prstGeom prst="rect">
            <a:avLst/>
          </a:prstGeom>
          <a:noFill/>
        </p:spPr>
        <p:txBody>
          <a:bodyPr wrap="square" lIns="85969" tIns="42984" rIns="85969" bIns="42984" rtlCol="0">
            <a:spAutoFit/>
          </a:bodyPr>
          <a:lstStyle/>
          <a:p>
            <a:pPr defTabSz="761970" fontAlgn="base">
              <a:spcBef>
                <a:spcPct val="0"/>
              </a:spcBef>
              <a:spcAft>
                <a:spcPct val="0"/>
              </a:spcAft>
            </a:pPr>
            <a:r>
              <a:rPr lang="en-GB" sz="3600" b="1" dirty="0">
                <a:solidFill>
                  <a:schemeClr val="accent6"/>
                </a:solidFill>
                <a:hlinkClick r:id="rId4"/>
              </a:rPr>
              <a:t>www.easo.europa.eu</a:t>
            </a:r>
            <a:r>
              <a:rPr lang="en-GB" sz="3200" b="1" dirty="0">
                <a:solidFill>
                  <a:schemeClr val="accent6"/>
                </a:solidFill>
              </a:rPr>
              <a:t>	</a:t>
            </a:r>
            <a:r>
              <a:rPr lang="en-GB" sz="3200" b="1" dirty="0" smtClean="0">
                <a:solidFill>
                  <a:schemeClr val="accent6"/>
                </a:solidFill>
              </a:rPr>
              <a:t>    </a:t>
            </a:r>
            <a:r>
              <a:rPr lang="en-GB" sz="3600" b="1" dirty="0" smtClean="0">
                <a:solidFill>
                  <a:schemeClr val="accent6"/>
                </a:solidFill>
              </a:rPr>
              <a:t>Thank </a:t>
            </a:r>
            <a:r>
              <a:rPr lang="en-GB" sz="3600" b="1" dirty="0">
                <a:solidFill>
                  <a:schemeClr val="accent6"/>
                </a:solidFill>
              </a:rPr>
              <a:t>you!</a:t>
            </a:r>
          </a:p>
        </p:txBody>
      </p:sp>
    </p:spTree>
    <p:extLst>
      <p:ext uri="{BB962C8B-B14F-4D97-AF65-F5344CB8AC3E}">
        <p14:creationId xmlns:p14="http://schemas.microsoft.com/office/powerpoint/2010/main" val="3047421860"/>
      </p:ext>
    </p:extLst>
  </p:cSld>
  <p:clrMapOvr>
    <a:masterClrMapping/>
  </p:clrMapOvr>
  <p:transition spd="slow" advTm="12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56" y="-1"/>
            <a:ext cx="8139747" cy="824461"/>
          </a:xfrm>
        </p:spPr>
        <p:txBody>
          <a:bodyPr/>
          <a:lstStyle/>
          <a:p>
            <a:r>
              <a:rPr lang="en-GB" b="1" dirty="0" smtClean="0"/>
              <a:t>                   Some facts about EASO</a:t>
            </a:r>
            <a:endParaRPr lang="en-GB" b="1" dirty="0"/>
          </a:p>
        </p:txBody>
      </p:sp>
      <p:sp>
        <p:nvSpPr>
          <p:cNvPr id="3" name="Content Placeholder 2"/>
          <p:cNvSpPr>
            <a:spLocks noGrp="1"/>
          </p:cNvSpPr>
          <p:nvPr>
            <p:ph idx="1"/>
          </p:nvPr>
        </p:nvSpPr>
        <p:spPr>
          <a:xfrm>
            <a:off x="273004" y="268935"/>
            <a:ext cx="8739427" cy="4726280"/>
          </a:xfrm>
        </p:spPr>
        <p:txBody>
          <a:bodyPr/>
          <a:lstStyle/>
          <a:p>
            <a:pPr marL="0" indent="0">
              <a:buNone/>
            </a:pPr>
            <a:endParaRPr lang="en-GB" sz="1600" dirty="0" smtClean="0"/>
          </a:p>
          <a:p>
            <a:pPr marL="0" indent="0">
              <a:buNone/>
            </a:pPr>
            <a:r>
              <a:rPr lang="en-GB" sz="1600" dirty="0" smtClean="0"/>
              <a:t>EASO </a:t>
            </a:r>
            <a:r>
              <a:rPr lang="en-GB" sz="1600" dirty="0"/>
              <a:t>is an </a:t>
            </a:r>
            <a:r>
              <a:rPr lang="en-GB" sz="1600" dirty="0" smtClean="0"/>
              <a:t>EU agency set </a:t>
            </a:r>
            <a:r>
              <a:rPr lang="en-GB" sz="1600" dirty="0"/>
              <a:t>up by Regulation (EU) 439/2010 of the European Parliament and of the Council. </a:t>
            </a:r>
            <a:endParaRPr lang="en-GB" sz="1600" dirty="0" smtClean="0"/>
          </a:p>
          <a:p>
            <a:pPr marL="0" indent="0">
              <a:buNone/>
            </a:pPr>
            <a:r>
              <a:rPr lang="en-GB" sz="1600" b="1" dirty="0" smtClean="0"/>
              <a:t>EASO in a nutshell:</a:t>
            </a:r>
          </a:p>
          <a:p>
            <a:pPr>
              <a:buFont typeface="Wingdings" panose="05000000000000000000" pitchFamily="2" charset="2"/>
              <a:buChar char="ü"/>
            </a:pPr>
            <a:r>
              <a:rPr lang="en-GB" sz="1600" dirty="0" smtClean="0"/>
              <a:t>acts </a:t>
            </a:r>
            <a:r>
              <a:rPr lang="en-GB" sz="1600" dirty="0"/>
              <a:t>as a </a:t>
            </a:r>
            <a:r>
              <a:rPr lang="en-GB" sz="1600" b="1" dirty="0"/>
              <a:t>centre of expertise on asylum</a:t>
            </a:r>
            <a:r>
              <a:rPr lang="en-GB" sz="1600" dirty="0"/>
              <a:t>;</a:t>
            </a:r>
          </a:p>
          <a:p>
            <a:pPr>
              <a:buFont typeface="Wingdings" panose="05000000000000000000" pitchFamily="2" charset="2"/>
              <a:buChar char="ü"/>
            </a:pPr>
            <a:r>
              <a:rPr lang="en-GB" sz="1600" dirty="0"/>
              <a:t>contributes to the </a:t>
            </a:r>
            <a:r>
              <a:rPr lang="en-GB" sz="1600" b="1" dirty="0"/>
              <a:t>development of the Common European Asylum System </a:t>
            </a:r>
            <a:r>
              <a:rPr lang="en-GB" sz="1600" dirty="0" smtClean="0"/>
              <a:t>by </a:t>
            </a:r>
            <a:r>
              <a:rPr lang="en-GB" sz="1600" dirty="0"/>
              <a:t>coordinating and strengthening practical cooperation among Member States on the many aspects of asylum;</a:t>
            </a:r>
          </a:p>
          <a:p>
            <a:pPr>
              <a:buFont typeface="Wingdings" panose="05000000000000000000" pitchFamily="2" charset="2"/>
              <a:buChar char="ü"/>
            </a:pPr>
            <a:r>
              <a:rPr lang="en-GB" sz="1600" b="1" dirty="0"/>
              <a:t>helps Member States </a:t>
            </a:r>
            <a:r>
              <a:rPr lang="en-GB" sz="1600" b="1" dirty="0" smtClean="0"/>
              <a:t>fulfil </a:t>
            </a:r>
            <a:r>
              <a:rPr lang="en-GB" sz="1600" b="1" dirty="0"/>
              <a:t>their European and international obligations </a:t>
            </a:r>
            <a:r>
              <a:rPr lang="en-GB" sz="1600" dirty="0"/>
              <a:t>to give protection to people in need;</a:t>
            </a:r>
          </a:p>
          <a:p>
            <a:pPr>
              <a:buFont typeface="Wingdings" panose="05000000000000000000" pitchFamily="2" charset="2"/>
              <a:buChar char="ü"/>
            </a:pPr>
            <a:r>
              <a:rPr lang="en-GB" sz="1600" dirty="0" smtClean="0"/>
              <a:t>provides </a:t>
            </a:r>
            <a:r>
              <a:rPr lang="en-GB" sz="1600" b="1" dirty="0"/>
              <a:t>practical and technical support </a:t>
            </a:r>
            <a:r>
              <a:rPr lang="en-GB" sz="1600" dirty="0"/>
              <a:t>to Member States and the European Commission;</a:t>
            </a:r>
          </a:p>
          <a:p>
            <a:pPr>
              <a:buFont typeface="Wingdings" panose="05000000000000000000" pitchFamily="2" charset="2"/>
              <a:buChar char="ü"/>
            </a:pPr>
            <a:r>
              <a:rPr lang="en-GB" sz="1600" dirty="0"/>
              <a:t>provides </a:t>
            </a:r>
            <a:r>
              <a:rPr lang="en-GB" sz="1600" b="1" dirty="0" smtClean="0"/>
              <a:t>operational support </a:t>
            </a:r>
            <a:r>
              <a:rPr lang="en-GB" sz="1600" dirty="0" smtClean="0"/>
              <a:t>to Member States with specific needs and to </a:t>
            </a:r>
            <a:r>
              <a:rPr lang="en-GB" sz="1600" dirty="0"/>
              <a:t>Member States whose asylum and reception systems are under particular pressure;</a:t>
            </a:r>
          </a:p>
          <a:p>
            <a:pPr>
              <a:buFont typeface="Wingdings" panose="05000000000000000000" pitchFamily="2" charset="2"/>
              <a:buChar char="ü"/>
            </a:pPr>
            <a:r>
              <a:rPr lang="en-GB" sz="1600" dirty="0"/>
              <a:t>provides evidence-based input for EU </a:t>
            </a:r>
            <a:r>
              <a:rPr lang="en-GB" sz="1600" dirty="0" smtClean="0"/>
              <a:t>legislation </a:t>
            </a:r>
            <a:r>
              <a:rPr lang="en-GB" sz="1600" dirty="0"/>
              <a:t>in all areas having a direct or indirect impact on asylum</a:t>
            </a:r>
            <a:r>
              <a:rPr lang="en-GB" sz="1600" dirty="0" smtClean="0"/>
              <a:t>.</a:t>
            </a:r>
          </a:p>
          <a:p>
            <a:pPr>
              <a:buFont typeface="Wingdings" panose="05000000000000000000" pitchFamily="2" charset="2"/>
              <a:buChar char="ü"/>
            </a:pPr>
            <a:r>
              <a:rPr lang="en-GB" sz="1600" b="1" dirty="0" smtClean="0"/>
              <a:t>130 staff by end  2016 </a:t>
            </a:r>
          </a:p>
          <a:p>
            <a:pPr>
              <a:buFont typeface="Wingdings" panose="05000000000000000000" pitchFamily="2" charset="2"/>
              <a:buChar char="ü"/>
            </a:pPr>
            <a:r>
              <a:rPr lang="en-GB" sz="1600" b="1" dirty="0" smtClean="0"/>
              <a:t>63 MEUR budget in 2016 </a:t>
            </a:r>
          </a:p>
        </p:txBody>
      </p:sp>
      <p:sp>
        <p:nvSpPr>
          <p:cNvPr id="6" name="Rectangle 1"/>
          <p:cNvSpPr>
            <a:spLocks noChangeArrowheads="1"/>
          </p:cNvSpPr>
          <p:nvPr/>
        </p:nvSpPr>
        <p:spPr bwMode="auto">
          <a:xfrm>
            <a:off x="744538" y="2632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GB" altLang="en-US" sz="1100" dirty="0" smtClean="0">
                <a:solidFill>
                  <a:srgbClr val="212121"/>
                </a:solidFill>
                <a:latin typeface="Arial" panose="020B0604020202020204" pitchFamily="34" charset="0"/>
                <a:ea typeface="Calibri" panose="020F0502020204030204" pitchFamily="34" charset="0"/>
                <a:cs typeface="Times New Roman" panose="02020603050405020304" pitchFamily="18" charset="0"/>
              </a:rPr>
              <a:t> </a:t>
            </a:r>
            <a:endParaRPr lang="en-GB" altLang="en-US" sz="1800" dirty="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2937563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87852" y="592725"/>
            <a:ext cx="2196000" cy="4320112"/>
          </a:xfrm>
          <a:prstGeom prst="rect">
            <a:avLst/>
          </a:prstGeom>
        </p:spPr>
      </p:pic>
      <p:sp>
        <p:nvSpPr>
          <p:cNvPr id="3" name="TextBox 2"/>
          <p:cNvSpPr txBox="1"/>
          <p:nvPr/>
        </p:nvSpPr>
        <p:spPr>
          <a:xfrm>
            <a:off x="-1038005" y="44806"/>
            <a:ext cx="10906698" cy="369332"/>
          </a:xfrm>
          <a:prstGeom prst="rect">
            <a:avLst/>
          </a:prstGeom>
          <a:noFill/>
        </p:spPr>
        <p:txBody>
          <a:bodyPr vert="horz" wrap="square" rtlCol="0" anchor="ctr">
            <a:spAutoFit/>
          </a:bodyPr>
          <a:lstStyle/>
          <a:p>
            <a:pPr algn="ctr"/>
            <a:r>
              <a:rPr lang="en-US" sz="1800" b="1" dirty="0" smtClean="0">
                <a:solidFill>
                  <a:srgbClr val="003399"/>
                </a:solidFill>
              </a:rPr>
              <a:t>Asylum applications for international protection in EU+ countries: July 2013 - August 2016</a:t>
            </a:r>
            <a:endParaRPr lang="en-GB" sz="1800" b="1" dirty="0">
              <a:solidFill>
                <a:srgbClr val="003399"/>
              </a:solidFill>
            </a:endParaRPr>
          </a:p>
        </p:txBody>
      </p:sp>
      <p:sp>
        <p:nvSpPr>
          <p:cNvPr id="5" name="TextBox 4"/>
          <p:cNvSpPr txBox="1"/>
          <p:nvPr/>
        </p:nvSpPr>
        <p:spPr>
          <a:xfrm>
            <a:off x="982561" y="1159528"/>
            <a:ext cx="606582" cy="308418"/>
          </a:xfrm>
          <a:prstGeom prst="rect">
            <a:avLst/>
          </a:prstGeom>
          <a:noFill/>
        </p:spPr>
        <p:txBody>
          <a:bodyPr wrap="square" rtlCol="0">
            <a:spAutoFit/>
          </a:bodyPr>
          <a:lstStyle/>
          <a:p>
            <a:r>
              <a:rPr lang="en-GB" b="1" dirty="0" smtClean="0">
                <a:solidFill>
                  <a:srgbClr val="345C8C"/>
                </a:solidFill>
              </a:rPr>
              <a:t>720k</a:t>
            </a:r>
            <a:endParaRPr lang="en-GB" b="1" dirty="0">
              <a:solidFill>
                <a:srgbClr val="345C8C"/>
              </a:solidFill>
            </a:endParaRPr>
          </a:p>
        </p:txBody>
      </p:sp>
      <p:sp>
        <p:nvSpPr>
          <p:cNvPr id="18" name="TextBox 17"/>
          <p:cNvSpPr txBox="1"/>
          <p:nvPr/>
        </p:nvSpPr>
        <p:spPr>
          <a:xfrm>
            <a:off x="1635372" y="494871"/>
            <a:ext cx="606582" cy="308418"/>
          </a:xfrm>
          <a:prstGeom prst="rect">
            <a:avLst/>
          </a:prstGeom>
          <a:noFill/>
        </p:spPr>
        <p:txBody>
          <a:bodyPr wrap="square" rtlCol="0">
            <a:spAutoFit/>
          </a:bodyPr>
          <a:lstStyle/>
          <a:p>
            <a:r>
              <a:rPr lang="en-GB" b="1" dirty="0" smtClean="0">
                <a:solidFill>
                  <a:srgbClr val="345C8C"/>
                </a:solidFill>
              </a:rPr>
              <a:t>887k</a:t>
            </a:r>
            <a:endParaRPr lang="en-GB" b="1" dirty="0">
              <a:solidFill>
                <a:srgbClr val="345C8C"/>
              </a:solidFill>
            </a:endParaRPr>
          </a:p>
        </p:txBody>
      </p:sp>
      <p:sp>
        <p:nvSpPr>
          <p:cNvPr id="19" name="TextBox 18"/>
          <p:cNvSpPr txBox="1"/>
          <p:nvPr/>
        </p:nvSpPr>
        <p:spPr>
          <a:xfrm>
            <a:off x="1044571" y="494871"/>
            <a:ext cx="758104" cy="308418"/>
          </a:xfrm>
          <a:prstGeom prst="rect">
            <a:avLst/>
          </a:prstGeom>
          <a:noFill/>
        </p:spPr>
        <p:txBody>
          <a:bodyPr wrap="square" rtlCol="0">
            <a:spAutoFit/>
          </a:bodyPr>
          <a:lstStyle/>
          <a:p>
            <a:r>
              <a:rPr lang="en-GB" b="1" dirty="0" smtClean="0">
                <a:solidFill>
                  <a:srgbClr val="345C8C"/>
                </a:solidFill>
              </a:rPr>
              <a:t>+ 23 %</a:t>
            </a:r>
            <a:endParaRPr lang="en-GB" b="1" dirty="0">
              <a:solidFill>
                <a:srgbClr val="345C8C"/>
              </a:solidFill>
            </a:endParaRPr>
          </a:p>
        </p:txBody>
      </p:sp>
      <p:pic>
        <p:nvPicPr>
          <p:cNvPr id="8" name="Picture 7"/>
          <p:cNvPicPr>
            <a:picLocks noChangeAspect="1"/>
          </p:cNvPicPr>
          <p:nvPr/>
        </p:nvPicPr>
        <p:blipFill>
          <a:blip r:embed="rId4"/>
          <a:stretch>
            <a:fillRect/>
          </a:stretch>
        </p:blipFill>
        <p:spPr>
          <a:xfrm>
            <a:off x="2393476" y="565342"/>
            <a:ext cx="6480000" cy="4271405"/>
          </a:xfrm>
          <a:prstGeom prst="rect">
            <a:avLst/>
          </a:prstGeom>
        </p:spPr>
      </p:pic>
    </p:spTree>
    <p:extLst>
      <p:ext uri="{BB962C8B-B14F-4D97-AF65-F5344CB8AC3E}">
        <p14:creationId xmlns:p14="http://schemas.microsoft.com/office/powerpoint/2010/main" val="2350537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400110"/>
          </a:xfrm>
          <a:prstGeom prst="rect">
            <a:avLst/>
          </a:prstGeom>
          <a:solidFill>
            <a:schemeClr val="bg1"/>
          </a:solidFill>
        </p:spPr>
        <p:txBody>
          <a:bodyPr vert="horz" rtlCol="0" anchor="ctr">
            <a:spAutoFit/>
          </a:bodyPr>
          <a:lstStyle/>
          <a:p>
            <a:pPr algn="ctr"/>
            <a:r>
              <a:rPr lang="en-US" sz="2000" b="1" dirty="0" smtClean="0">
                <a:solidFill>
                  <a:srgbClr val="003399"/>
                </a:solidFill>
              </a:rPr>
              <a:t>Main countries of origin of applicants in January-August 2016</a:t>
            </a:r>
            <a:endParaRPr lang="en-GB" sz="2000" b="1" dirty="0">
              <a:solidFill>
                <a:srgbClr val="003399"/>
              </a:solidFill>
            </a:endParaRPr>
          </a:p>
        </p:txBody>
      </p:sp>
      <p:pic>
        <p:nvPicPr>
          <p:cNvPr id="2" name="Picture 1"/>
          <p:cNvPicPr>
            <a:picLocks noChangeAspect="1"/>
          </p:cNvPicPr>
          <p:nvPr/>
        </p:nvPicPr>
        <p:blipFill>
          <a:blip r:embed="rId3"/>
          <a:stretch>
            <a:fillRect/>
          </a:stretch>
        </p:blipFill>
        <p:spPr>
          <a:xfrm>
            <a:off x="44839" y="423079"/>
            <a:ext cx="2449904" cy="420553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53942" y="400110"/>
            <a:ext cx="6517321" cy="4608000"/>
          </a:xfrm>
          <a:prstGeom prst="rect">
            <a:avLst/>
          </a:prstGeom>
        </p:spPr>
      </p:pic>
    </p:spTree>
    <p:extLst>
      <p:ext uri="{BB962C8B-B14F-4D97-AF65-F5344CB8AC3E}">
        <p14:creationId xmlns:p14="http://schemas.microsoft.com/office/powerpoint/2010/main" val="1485398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400110"/>
          </a:xfrm>
          <a:prstGeom prst="rect">
            <a:avLst/>
          </a:prstGeom>
          <a:solidFill>
            <a:schemeClr val="bg1"/>
          </a:solidFill>
        </p:spPr>
        <p:txBody>
          <a:bodyPr vert="horz" rtlCol="0" anchor="ctr">
            <a:spAutoFit/>
          </a:bodyPr>
          <a:lstStyle/>
          <a:p>
            <a:pPr algn="ctr"/>
            <a:r>
              <a:rPr lang="en-US" sz="2000" b="1" dirty="0" smtClean="0">
                <a:solidFill>
                  <a:srgbClr val="003399"/>
                </a:solidFill>
              </a:rPr>
              <a:t>Main receiving countries of applicants in January-August 2016</a:t>
            </a:r>
            <a:endParaRPr lang="en-GB" sz="2000" b="1" dirty="0">
              <a:solidFill>
                <a:srgbClr val="003399"/>
              </a:solidFill>
            </a:endParaRPr>
          </a:p>
        </p:txBody>
      </p:sp>
      <p:pic>
        <p:nvPicPr>
          <p:cNvPr id="2" name="Picture 1"/>
          <p:cNvPicPr>
            <a:picLocks noChangeAspect="1"/>
          </p:cNvPicPr>
          <p:nvPr/>
        </p:nvPicPr>
        <p:blipFill>
          <a:blip r:embed="rId3"/>
          <a:stretch>
            <a:fillRect/>
          </a:stretch>
        </p:blipFill>
        <p:spPr>
          <a:xfrm>
            <a:off x="6384529" y="174066"/>
            <a:ext cx="2333444" cy="4864984"/>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1" r="26403"/>
          <a:stretch/>
        </p:blipFill>
        <p:spPr>
          <a:xfrm>
            <a:off x="1119079" y="441674"/>
            <a:ext cx="4731004" cy="4545002"/>
          </a:xfrm>
          <a:prstGeom prst="rect">
            <a:avLst/>
          </a:prstGeom>
        </p:spPr>
      </p:pic>
    </p:spTree>
    <p:extLst>
      <p:ext uri="{BB962C8B-B14F-4D97-AF65-F5344CB8AC3E}">
        <p14:creationId xmlns:p14="http://schemas.microsoft.com/office/powerpoint/2010/main" val="1960025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685216"/>
            <a:ext cx="2095428" cy="4122520"/>
          </a:xfrm>
          <a:prstGeom prst="rect">
            <a:avLst/>
          </a:prstGeom>
        </p:spPr>
      </p:pic>
      <p:sp>
        <p:nvSpPr>
          <p:cNvPr id="3" name="TextBox 2"/>
          <p:cNvSpPr txBox="1"/>
          <p:nvPr/>
        </p:nvSpPr>
        <p:spPr>
          <a:xfrm>
            <a:off x="-491320" y="71848"/>
            <a:ext cx="10222173" cy="707886"/>
          </a:xfrm>
          <a:prstGeom prst="rect">
            <a:avLst/>
          </a:prstGeom>
          <a:noFill/>
        </p:spPr>
        <p:txBody>
          <a:bodyPr vert="horz" wrap="square" rtlCol="0" anchor="ctr">
            <a:spAutoFit/>
          </a:bodyPr>
          <a:lstStyle/>
          <a:p>
            <a:pPr algn="ctr"/>
            <a:r>
              <a:rPr lang="en-US" sz="2000" b="1" dirty="0" smtClean="0">
                <a:solidFill>
                  <a:srgbClr val="003399"/>
                </a:solidFill>
              </a:rPr>
              <a:t>First instance decisions and recognition rate,  August 2014 – August 2016  </a:t>
            </a:r>
            <a:br>
              <a:rPr lang="en-US" sz="2000" b="1" dirty="0" smtClean="0">
                <a:solidFill>
                  <a:srgbClr val="003399"/>
                </a:solidFill>
              </a:rPr>
            </a:br>
            <a:endParaRPr lang="en-GB" sz="2000" b="1" dirty="0">
              <a:solidFill>
                <a:srgbClr val="003399"/>
              </a:solidFill>
            </a:endParaRPr>
          </a:p>
        </p:txBody>
      </p:sp>
      <p:sp>
        <p:nvSpPr>
          <p:cNvPr id="8" name="TextBox 7"/>
          <p:cNvSpPr txBox="1"/>
          <p:nvPr/>
        </p:nvSpPr>
        <p:spPr>
          <a:xfrm>
            <a:off x="675789" y="2041242"/>
            <a:ext cx="606582" cy="524503"/>
          </a:xfrm>
          <a:prstGeom prst="rect">
            <a:avLst/>
          </a:prstGeom>
          <a:noFill/>
        </p:spPr>
        <p:txBody>
          <a:bodyPr wrap="square" rtlCol="0">
            <a:spAutoFit/>
          </a:bodyPr>
          <a:lstStyle/>
          <a:p>
            <a:r>
              <a:rPr lang="en-GB" b="1" dirty="0" smtClean="0">
                <a:solidFill>
                  <a:srgbClr val="345C8C"/>
                </a:solidFill>
              </a:rPr>
              <a:t>344k</a:t>
            </a:r>
            <a:br>
              <a:rPr lang="en-GB" b="1" dirty="0" smtClean="0">
                <a:solidFill>
                  <a:srgbClr val="345C8C"/>
                </a:solidFill>
              </a:rPr>
            </a:br>
            <a:r>
              <a:rPr lang="en-GB" b="1" dirty="0" smtClean="0">
                <a:solidFill>
                  <a:srgbClr val="345C8C"/>
                </a:solidFill>
              </a:rPr>
              <a:t>(45%)</a:t>
            </a:r>
            <a:endParaRPr lang="en-GB" b="1" dirty="0">
              <a:solidFill>
                <a:srgbClr val="345C8C"/>
              </a:solidFill>
            </a:endParaRPr>
          </a:p>
        </p:txBody>
      </p:sp>
      <p:sp>
        <p:nvSpPr>
          <p:cNvPr id="9" name="TextBox 8"/>
          <p:cNvSpPr txBox="1"/>
          <p:nvPr/>
        </p:nvSpPr>
        <p:spPr>
          <a:xfrm>
            <a:off x="1431815" y="500243"/>
            <a:ext cx="606582" cy="524503"/>
          </a:xfrm>
          <a:prstGeom prst="rect">
            <a:avLst/>
          </a:prstGeom>
          <a:noFill/>
        </p:spPr>
        <p:txBody>
          <a:bodyPr wrap="square" rtlCol="0">
            <a:spAutoFit/>
          </a:bodyPr>
          <a:lstStyle/>
          <a:p>
            <a:r>
              <a:rPr lang="en-GB" b="1" dirty="0" smtClean="0">
                <a:solidFill>
                  <a:srgbClr val="345C8C"/>
                </a:solidFill>
              </a:rPr>
              <a:t>667k</a:t>
            </a:r>
            <a:br>
              <a:rPr lang="en-GB" b="1" dirty="0" smtClean="0">
                <a:solidFill>
                  <a:srgbClr val="345C8C"/>
                </a:solidFill>
              </a:rPr>
            </a:br>
            <a:r>
              <a:rPr lang="en-GB" b="1" dirty="0" smtClean="0">
                <a:solidFill>
                  <a:srgbClr val="345C8C"/>
                </a:solidFill>
              </a:rPr>
              <a:t>(58%)</a:t>
            </a:r>
            <a:endParaRPr lang="en-GB" b="1" dirty="0">
              <a:solidFill>
                <a:srgbClr val="345C8C"/>
              </a:solidFill>
            </a:endParaRPr>
          </a:p>
        </p:txBody>
      </p:sp>
      <p:sp>
        <p:nvSpPr>
          <p:cNvPr id="10" name="TextBox 9"/>
          <p:cNvSpPr txBox="1"/>
          <p:nvPr/>
        </p:nvSpPr>
        <p:spPr>
          <a:xfrm>
            <a:off x="675789" y="500243"/>
            <a:ext cx="758469" cy="308418"/>
          </a:xfrm>
          <a:prstGeom prst="rect">
            <a:avLst/>
          </a:prstGeom>
          <a:noFill/>
        </p:spPr>
        <p:txBody>
          <a:bodyPr wrap="square" rtlCol="0">
            <a:spAutoFit/>
          </a:bodyPr>
          <a:lstStyle/>
          <a:p>
            <a:r>
              <a:rPr lang="en-GB" b="1" dirty="0" smtClean="0">
                <a:solidFill>
                  <a:srgbClr val="345C8C"/>
                </a:solidFill>
              </a:rPr>
              <a:t>+ 94%</a:t>
            </a:r>
            <a:endParaRPr lang="en-GB" b="1" dirty="0">
              <a:solidFill>
                <a:srgbClr val="345C8C"/>
              </a:solidFill>
            </a:endParaRPr>
          </a:p>
        </p:txBody>
      </p:sp>
      <p:pic>
        <p:nvPicPr>
          <p:cNvPr id="2" name="Picture 1"/>
          <p:cNvPicPr>
            <a:picLocks noChangeAspect="1"/>
          </p:cNvPicPr>
          <p:nvPr/>
        </p:nvPicPr>
        <p:blipFill>
          <a:blip r:embed="rId4"/>
          <a:stretch>
            <a:fillRect/>
          </a:stretch>
        </p:blipFill>
        <p:spPr>
          <a:xfrm>
            <a:off x="2156176" y="899135"/>
            <a:ext cx="6840000" cy="3782385"/>
          </a:xfrm>
          <a:prstGeom prst="rect">
            <a:avLst/>
          </a:prstGeom>
        </p:spPr>
      </p:pic>
    </p:spTree>
    <p:extLst>
      <p:ext uri="{BB962C8B-B14F-4D97-AF65-F5344CB8AC3E}">
        <p14:creationId xmlns:p14="http://schemas.microsoft.com/office/powerpoint/2010/main" val="966481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325" y="50535"/>
            <a:ext cx="8229600" cy="785283"/>
          </a:xfrm>
        </p:spPr>
        <p:txBody>
          <a:bodyPr/>
          <a:lstStyle/>
          <a:p>
            <a:r>
              <a:rPr lang="en-GB" b="1" dirty="0" smtClean="0"/>
              <a:t/>
            </a:r>
            <a:br>
              <a:rPr lang="en-GB" b="1" dirty="0" smtClean="0"/>
            </a:br>
            <a:endParaRPr lang="en-GB" b="1" dirty="0"/>
          </a:p>
        </p:txBody>
      </p:sp>
      <p:grpSp>
        <p:nvGrpSpPr>
          <p:cNvPr id="16" name="Group 15"/>
          <p:cNvGrpSpPr/>
          <p:nvPr/>
        </p:nvGrpSpPr>
        <p:grpSpPr>
          <a:xfrm>
            <a:off x="507563" y="1772354"/>
            <a:ext cx="8490883" cy="2319664"/>
            <a:chOff x="414694" y="1743780"/>
            <a:chExt cx="8490883" cy="2319664"/>
          </a:xfrm>
        </p:grpSpPr>
        <p:sp>
          <p:nvSpPr>
            <p:cNvPr id="17" name="Freeform 16"/>
            <p:cNvSpPr/>
            <p:nvPr/>
          </p:nvSpPr>
          <p:spPr>
            <a:xfrm>
              <a:off x="414694" y="2386012"/>
              <a:ext cx="2376000" cy="1656000"/>
            </a:xfrm>
            <a:custGeom>
              <a:avLst/>
              <a:gdLst>
                <a:gd name="connsiteX0" fmla="*/ 0 w 2360170"/>
                <a:gd name="connsiteY0" fmla="*/ 171450 h 1714501"/>
                <a:gd name="connsiteX1" fmla="*/ 171450 w 2360170"/>
                <a:gd name="connsiteY1" fmla="*/ 0 h 1714501"/>
                <a:gd name="connsiteX2" fmla="*/ 2188720 w 2360170"/>
                <a:gd name="connsiteY2" fmla="*/ 0 h 1714501"/>
                <a:gd name="connsiteX3" fmla="*/ 2360170 w 2360170"/>
                <a:gd name="connsiteY3" fmla="*/ 171450 h 1714501"/>
                <a:gd name="connsiteX4" fmla="*/ 2360170 w 2360170"/>
                <a:gd name="connsiteY4" fmla="*/ 1543051 h 1714501"/>
                <a:gd name="connsiteX5" fmla="*/ 2188720 w 2360170"/>
                <a:gd name="connsiteY5" fmla="*/ 1714501 h 1714501"/>
                <a:gd name="connsiteX6" fmla="*/ 171450 w 2360170"/>
                <a:gd name="connsiteY6" fmla="*/ 1714501 h 1714501"/>
                <a:gd name="connsiteX7" fmla="*/ 0 w 2360170"/>
                <a:gd name="connsiteY7" fmla="*/ 1543051 h 1714501"/>
                <a:gd name="connsiteX8" fmla="*/ 0 w 2360170"/>
                <a:gd name="connsiteY8" fmla="*/ 171450 h 1714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0170" h="1714501">
                  <a:moveTo>
                    <a:pt x="0" y="171450"/>
                  </a:moveTo>
                  <a:cubicBezTo>
                    <a:pt x="0" y="76761"/>
                    <a:pt x="76761" y="0"/>
                    <a:pt x="171450" y="0"/>
                  </a:cubicBezTo>
                  <a:lnTo>
                    <a:pt x="2188720" y="0"/>
                  </a:lnTo>
                  <a:cubicBezTo>
                    <a:pt x="2283409" y="0"/>
                    <a:pt x="2360170" y="76761"/>
                    <a:pt x="2360170" y="171450"/>
                  </a:cubicBezTo>
                  <a:lnTo>
                    <a:pt x="2360170" y="1543051"/>
                  </a:lnTo>
                  <a:cubicBezTo>
                    <a:pt x="2360170" y="1637740"/>
                    <a:pt x="2283409" y="1714501"/>
                    <a:pt x="2188720" y="1714501"/>
                  </a:cubicBezTo>
                  <a:lnTo>
                    <a:pt x="171450" y="1714501"/>
                  </a:lnTo>
                  <a:cubicBezTo>
                    <a:pt x="76761" y="1714501"/>
                    <a:pt x="0" y="1637740"/>
                    <a:pt x="0" y="1543051"/>
                  </a:cubicBezTo>
                  <a:lnTo>
                    <a:pt x="0" y="171450"/>
                  </a:lnTo>
                  <a:close/>
                </a:path>
              </a:pathLst>
            </a:custGeom>
            <a:solidFill>
              <a:schemeClr val="accent6"/>
            </a:solidFill>
            <a:ln>
              <a:solidFill>
                <a:schemeClr val="accent6"/>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11176" tIns="111176" rIns="111176" bIns="111176" numCol="1" spcCol="1270" anchor="ctr" anchorCtr="0">
              <a:noAutofit/>
            </a:bodyPr>
            <a:lstStyle/>
            <a:p>
              <a:pPr algn="ctr" defTabSz="711200">
                <a:lnSpc>
                  <a:spcPct val="90000"/>
                </a:lnSpc>
                <a:spcBef>
                  <a:spcPct val="0"/>
                </a:spcBef>
                <a:spcAft>
                  <a:spcPct val="35000"/>
                </a:spcAft>
              </a:pPr>
              <a:endParaRPr lang="en-US" sz="1600" b="1" dirty="0" smtClean="0">
                <a:solidFill>
                  <a:srgbClr val="FFFFFF"/>
                </a:solidFill>
              </a:endParaRPr>
            </a:p>
            <a:p>
              <a:pPr algn="ctr" defTabSz="711200">
                <a:lnSpc>
                  <a:spcPct val="90000"/>
                </a:lnSpc>
                <a:spcBef>
                  <a:spcPct val="0"/>
                </a:spcBef>
                <a:spcAft>
                  <a:spcPct val="35000"/>
                </a:spcAft>
              </a:pPr>
              <a:r>
                <a:rPr lang="en-US" sz="1400" b="1" dirty="0" smtClean="0">
                  <a:solidFill>
                    <a:srgbClr val="FFC000"/>
                  </a:solidFill>
                </a:rPr>
                <a:t>Permanent Support</a:t>
              </a:r>
            </a:p>
            <a:p>
              <a:pPr algn="ctr" defTabSz="711200">
                <a:lnSpc>
                  <a:spcPct val="90000"/>
                </a:lnSpc>
                <a:spcBef>
                  <a:spcPct val="0"/>
                </a:spcBef>
                <a:spcAft>
                  <a:spcPct val="35000"/>
                </a:spcAft>
              </a:pPr>
              <a:r>
                <a:rPr lang="en-US" sz="1200" b="1" dirty="0" smtClean="0">
                  <a:solidFill>
                    <a:srgbClr val="FFC000"/>
                  </a:solidFill>
                </a:rPr>
                <a:t>- </a:t>
              </a:r>
              <a:r>
                <a:rPr lang="en-US" sz="1200" dirty="0" smtClean="0">
                  <a:solidFill>
                    <a:srgbClr val="FFC000"/>
                  </a:solidFill>
                </a:rPr>
                <a:t>Training and Quality</a:t>
              </a:r>
            </a:p>
            <a:p>
              <a:pPr algn="ctr" defTabSz="711200">
                <a:lnSpc>
                  <a:spcPct val="90000"/>
                </a:lnSpc>
                <a:spcBef>
                  <a:spcPct val="0"/>
                </a:spcBef>
                <a:spcAft>
                  <a:spcPct val="35000"/>
                </a:spcAft>
              </a:pPr>
              <a:r>
                <a:rPr lang="en-US" sz="1200" dirty="0" smtClean="0">
                  <a:solidFill>
                    <a:srgbClr val="FFC000"/>
                  </a:solidFill>
                </a:rPr>
                <a:t>- Country of Origin</a:t>
              </a:r>
            </a:p>
            <a:p>
              <a:pPr algn="ctr" defTabSz="711200">
                <a:lnSpc>
                  <a:spcPct val="90000"/>
                </a:lnSpc>
                <a:spcBef>
                  <a:spcPct val="0"/>
                </a:spcBef>
                <a:spcAft>
                  <a:spcPct val="35000"/>
                </a:spcAft>
              </a:pPr>
              <a:r>
                <a:rPr lang="en-US" sz="1200" dirty="0" smtClean="0">
                  <a:solidFill>
                    <a:srgbClr val="FFC000"/>
                  </a:solidFill>
                </a:rPr>
                <a:t>Information</a:t>
              </a:r>
            </a:p>
            <a:p>
              <a:pPr algn="ctr" defTabSz="711200">
                <a:lnSpc>
                  <a:spcPct val="90000"/>
                </a:lnSpc>
                <a:spcBef>
                  <a:spcPct val="0"/>
                </a:spcBef>
                <a:spcAft>
                  <a:spcPct val="35000"/>
                </a:spcAft>
              </a:pPr>
              <a:r>
                <a:rPr lang="en-US" sz="1200" dirty="0" smtClean="0">
                  <a:solidFill>
                    <a:srgbClr val="FFC000"/>
                  </a:solidFill>
                </a:rPr>
                <a:t>- Practical cooperation</a:t>
              </a:r>
              <a:endParaRPr lang="en-US" sz="1600" dirty="0" smtClean="0">
                <a:solidFill>
                  <a:srgbClr val="FFFFFF"/>
                </a:solidFill>
              </a:endParaRPr>
            </a:p>
            <a:p>
              <a:pPr algn="ctr" defTabSz="711200">
                <a:lnSpc>
                  <a:spcPct val="90000"/>
                </a:lnSpc>
                <a:spcBef>
                  <a:spcPct val="0"/>
                </a:spcBef>
                <a:spcAft>
                  <a:spcPct val="35000"/>
                </a:spcAft>
              </a:pPr>
              <a:endParaRPr lang="en-GB" sz="1600" dirty="0">
                <a:solidFill>
                  <a:srgbClr val="FFFFFF"/>
                </a:solidFill>
              </a:endParaRPr>
            </a:p>
          </p:txBody>
        </p:sp>
        <p:sp>
          <p:nvSpPr>
            <p:cNvPr id="18" name="Freeform 17"/>
            <p:cNvSpPr/>
            <p:nvPr/>
          </p:nvSpPr>
          <p:spPr>
            <a:xfrm rot="8400000">
              <a:off x="2287596" y="1743780"/>
              <a:ext cx="1019561" cy="358550"/>
            </a:xfrm>
            <a:custGeom>
              <a:avLst/>
              <a:gdLst>
                <a:gd name="connsiteX0" fmla="*/ 0 w 313026"/>
                <a:gd name="connsiteY0" fmla="*/ 35587 h 177937"/>
                <a:gd name="connsiteX1" fmla="*/ 224058 w 313026"/>
                <a:gd name="connsiteY1" fmla="*/ 35587 h 177937"/>
                <a:gd name="connsiteX2" fmla="*/ 224058 w 313026"/>
                <a:gd name="connsiteY2" fmla="*/ 0 h 177937"/>
                <a:gd name="connsiteX3" fmla="*/ 313026 w 313026"/>
                <a:gd name="connsiteY3" fmla="*/ 88969 h 177937"/>
                <a:gd name="connsiteX4" fmla="*/ 224058 w 313026"/>
                <a:gd name="connsiteY4" fmla="*/ 177937 h 177937"/>
                <a:gd name="connsiteX5" fmla="*/ 224058 w 313026"/>
                <a:gd name="connsiteY5" fmla="*/ 142350 h 177937"/>
                <a:gd name="connsiteX6" fmla="*/ 0 w 313026"/>
                <a:gd name="connsiteY6" fmla="*/ 142350 h 177937"/>
                <a:gd name="connsiteX7" fmla="*/ 0 w 313026"/>
                <a:gd name="connsiteY7" fmla="*/ 35587 h 177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3026" h="177937">
                  <a:moveTo>
                    <a:pt x="0" y="35587"/>
                  </a:moveTo>
                  <a:lnTo>
                    <a:pt x="224058" y="35587"/>
                  </a:lnTo>
                  <a:lnTo>
                    <a:pt x="224058" y="0"/>
                  </a:lnTo>
                  <a:lnTo>
                    <a:pt x="313026" y="88969"/>
                  </a:lnTo>
                  <a:lnTo>
                    <a:pt x="224058" y="177937"/>
                  </a:lnTo>
                  <a:lnTo>
                    <a:pt x="224058" y="142350"/>
                  </a:lnTo>
                  <a:lnTo>
                    <a:pt x="0" y="142350"/>
                  </a:lnTo>
                  <a:lnTo>
                    <a:pt x="0" y="35587"/>
                  </a:lnTo>
                  <a:close/>
                </a:path>
              </a:pathLst>
            </a:custGeom>
            <a:solidFill>
              <a:srgbClr val="FFC000"/>
            </a:solidFill>
            <a:ln>
              <a:solidFill>
                <a:schemeClr val="accent6"/>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35587" rIns="53381" bIns="35587" numCol="1" spcCol="1270" anchor="ctr" anchorCtr="0">
              <a:noAutofit/>
            </a:bodyPr>
            <a:lstStyle/>
            <a:p>
              <a:pPr algn="ctr" defTabSz="311150">
                <a:lnSpc>
                  <a:spcPct val="90000"/>
                </a:lnSpc>
                <a:spcBef>
                  <a:spcPct val="0"/>
                </a:spcBef>
                <a:spcAft>
                  <a:spcPct val="35000"/>
                </a:spcAft>
              </a:pPr>
              <a:endParaRPr lang="en-GB" sz="700" dirty="0">
                <a:solidFill>
                  <a:srgbClr val="FFFFFF"/>
                </a:solidFill>
              </a:endParaRPr>
            </a:p>
          </p:txBody>
        </p:sp>
        <p:sp>
          <p:nvSpPr>
            <p:cNvPr id="19" name="Freeform 18"/>
            <p:cNvSpPr/>
            <p:nvPr/>
          </p:nvSpPr>
          <p:spPr>
            <a:xfrm>
              <a:off x="3047489" y="2407444"/>
              <a:ext cx="2376000" cy="1656000"/>
            </a:xfrm>
            <a:custGeom>
              <a:avLst/>
              <a:gdLst>
                <a:gd name="connsiteX0" fmla="*/ 0 w 2360170"/>
                <a:gd name="connsiteY0" fmla="*/ 171450 h 1714501"/>
                <a:gd name="connsiteX1" fmla="*/ 171450 w 2360170"/>
                <a:gd name="connsiteY1" fmla="*/ 0 h 1714501"/>
                <a:gd name="connsiteX2" fmla="*/ 2188720 w 2360170"/>
                <a:gd name="connsiteY2" fmla="*/ 0 h 1714501"/>
                <a:gd name="connsiteX3" fmla="*/ 2360170 w 2360170"/>
                <a:gd name="connsiteY3" fmla="*/ 171450 h 1714501"/>
                <a:gd name="connsiteX4" fmla="*/ 2360170 w 2360170"/>
                <a:gd name="connsiteY4" fmla="*/ 1543051 h 1714501"/>
                <a:gd name="connsiteX5" fmla="*/ 2188720 w 2360170"/>
                <a:gd name="connsiteY5" fmla="*/ 1714501 h 1714501"/>
                <a:gd name="connsiteX6" fmla="*/ 171450 w 2360170"/>
                <a:gd name="connsiteY6" fmla="*/ 1714501 h 1714501"/>
                <a:gd name="connsiteX7" fmla="*/ 0 w 2360170"/>
                <a:gd name="connsiteY7" fmla="*/ 1543051 h 1714501"/>
                <a:gd name="connsiteX8" fmla="*/ 0 w 2360170"/>
                <a:gd name="connsiteY8" fmla="*/ 171450 h 1714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0170" h="1714501">
                  <a:moveTo>
                    <a:pt x="0" y="171450"/>
                  </a:moveTo>
                  <a:cubicBezTo>
                    <a:pt x="0" y="76761"/>
                    <a:pt x="76761" y="0"/>
                    <a:pt x="171450" y="0"/>
                  </a:cubicBezTo>
                  <a:lnTo>
                    <a:pt x="2188720" y="0"/>
                  </a:lnTo>
                  <a:cubicBezTo>
                    <a:pt x="2283409" y="0"/>
                    <a:pt x="2360170" y="76761"/>
                    <a:pt x="2360170" y="171450"/>
                  </a:cubicBezTo>
                  <a:lnTo>
                    <a:pt x="2360170" y="1543051"/>
                  </a:lnTo>
                  <a:cubicBezTo>
                    <a:pt x="2360170" y="1637740"/>
                    <a:pt x="2283409" y="1714501"/>
                    <a:pt x="2188720" y="1714501"/>
                  </a:cubicBezTo>
                  <a:lnTo>
                    <a:pt x="171450" y="1714501"/>
                  </a:lnTo>
                  <a:cubicBezTo>
                    <a:pt x="76761" y="1714501"/>
                    <a:pt x="0" y="1637740"/>
                    <a:pt x="0" y="1543051"/>
                  </a:cubicBezTo>
                  <a:lnTo>
                    <a:pt x="0" y="171450"/>
                  </a:lnTo>
                  <a:close/>
                </a:path>
              </a:pathLst>
            </a:custGeom>
            <a:solidFill>
              <a:schemeClr val="accent6"/>
            </a:solidFill>
            <a:ln>
              <a:solidFill>
                <a:schemeClr val="accent6"/>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3556" tIns="103556" rIns="103556" bIns="103556" numCol="1" spcCol="1270" anchor="ctr" anchorCtr="0">
              <a:noAutofit/>
            </a:bodyPr>
            <a:lstStyle/>
            <a:p>
              <a:pPr algn="ctr" defTabSz="622300">
                <a:lnSpc>
                  <a:spcPct val="90000"/>
                </a:lnSpc>
                <a:spcBef>
                  <a:spcPct val="0"/>
                </a:spcBef>
                <a:spcAft>
                  <a:spcPct val="35000"/>
                </a:spcAft>
              </a:pPr>
              <a:r>
                <a:rPr lang="en-GB" sz="1400" b="1" dirty="0" smtClean="0">
                  <a:solidFill>
                    <a:srgbClr val="FFC000"/>
                  </a:solidFill>
                </a:rPr>
                <a:t>Operational Support</a:t>
              </a:r>
            </a:p>
            <a:p>
              <a:pPr algn="ctr" defTabSz="622300">
                <a:lnSpc>
                  <a:spcPct val="90000"/>
                </a:lnSpc>
                <a:spcBef>
                  <a:spcPct val="0"/>
                </a:spcBef>
                <a:spcAft>
                  <a:spcPct val="35000"/>
                </a:spcAft>
              </a:pPr>
              <a:r>
                <a:rPr lang="en-GB" sz="1200" dirty="0" smtClean="0">
                  <a:solidFill>
                    <a:srgbClr val="FFC000"/>
                  </a:solidFill>
                </a:rPr>
                <a:t>- Asylum Support Team</a:t>
              </a:r>
            </a:p>
            <a:p>
              <a:pPr marL="171450" indent="-171450" algn="ctr" defTabSz="622300">
                <a:lnSpc>
                  <a:spcPct val="90000"/>
                </a:lnSpc>
                <a:spcBef>
                  <a:spcPct val="0"/>
                </a:spcBef>
                <a:spcAft>
                  <a:spcPct val="35000"/>
                </a:spcAft>
                <a:buFontTx/>
                <a:buChar char="-"/>
              </a:pPr>
              <a:r>
                <a:rPr lang="en-GB" sz="1200" dirty="0" smtClean="0">
                  <a:solidFill>
                    <a:srgbClr val="FFC000"/>
                  </a:solidFill>
                </a:rPr>
                <a:t>Capacity building</a:t>
              </a:r>
            </a:p>
            <a:p>
              <a:pPr marL="171450" indent="-171450" algn="ctr" defTabSz="622300">
                <a:lnSpc>
                  <a:spcPct val="90000"/>
                </a:lnSpc>
                <a:spcBef>
                  <a:spcPct val="0"/>
                </a:spcBef>
                <a:spcAft>
                  <a:spcPct val="35000"/>
                </a:spcAft>
                <a:buFontTx/>
                <a:buChar char="-"/>
              </a:pPr>
              <a:r>
                <a:rPr lang="en-GB" sz="1200" dirty="0" smtClean="0">
                  <a:solidFill>
                    <a:srgbClr val="FFC000"/>
                  </a:solidFill>
                </a:rPr>
                <a:t>Tailor made</a:t>
              </a:r>
            </a:p>
            <a:p>
              <a:pPr algn="ctr" defTabSz="622300">
                <a:lnSpc>
                  <a:spcPct val="90000"/>
                </a:lnSpc>
                <a:spcBef>
                  <a:spcPct val="0"/>
                </a:spcBef>
                <a:spcAft>
                  <a:spcPct val="35000"/>
                </a:spcAft>
              </a:pPr>
              <a:r>
                <a:rPr lang="en-GB" sz="1200" dirty="0" smtClean="0">
                  <a:solidFill>
                    <a:srgbClr val="FFC000"/>
                  </a:solidFill>
                </a:rPr>
                <a:t>- Greece, Italy, Bulgaria, Cyprus </a:t>
              </a:r>
            </a:p>
            <a:p>
              <a:pPr algn="ctr" defTabSz="622300">
                <a:lnSpc>
                  <a:spcPct val="90000"/>
                </a:lnSpc>
                <a:spcBef>
                  <a:spcPct val="0"/>
                </a:spcBef>
                <a:spcAft>
                  <a:spcPct val="35000"/>
                </a:spcAft>
              </a:pPr>
              <a:endParaRPr lang="en-GB" sz="1600" b="1" dirty="0">
                <a:solidFill>
                  <a:srgbClr val="FFFFFF"/>
                </a:solidFill>
              </a:endParaRPr>
            </a:p>
          </p:txBody>
        </p:sp>
        <p:sp>
          <p:nvSpPr>
            <p:cNvPr id="20" name="Freeform 19"/>
            <p:cNvSpPr/>
            <p:nvPr/>
          </p:nvSpPr>
          <p:spPr>
            <a:xfrm>
              <a:off x="5558313" y="2996847"/>
              <a:ext cx="667765" cy="425009"/>
            </a:xfrm>
            <a:custGeom>
              <a:avLst/>
              <a:gdLst>
                <a:gd name="connsiteX0" fmla="*/ 0 w 667765"/>
                <a:gd name="connsiteY0" fmla="*/ 101382 h 506912"/>
                <a:gd name="connsiteX1" fmla="*/ 414309 w 667765"/>
                <a:gd name="connsiteY1" fmla="*/ 101382 h 506912"/>
                <a:gd name="connsiteX2" fmla="*/ 414309 w 667765"/>
                <a:gd name="connsiteY2" fmla="*/ 0 h 506912"/>
                <a:gd name="connsiteX3" fmla="*/ 667765 w 667765"/>
                <a:gd name="connsiteY3" fmla="*/ 253456 h 506912"/>
                <a:gd name="connsiteX4" fmla="*/ 414309 w 667765"/>
                <a:gd name="connsiteY4" fmla="*/ 506912 h 506912"/>
                <a:gd name="connsiteX5" fmla="*/ 414309 w 667765"/>
                <a:gd name="connsiteY5" fmla="*/ 405530 h 506912"/>
                <a:gd name="connsiteX6" fmla="*/ 0 w 667765"/>
                <a:gd name="connsiteY6" fmla="*/ 405530 h 506912"/>
                <a:gd name="connsiteX7" fmla="*/ 0 w 667765"/>
                <a:gd name="connsiteY7" fmla="*/ 101382 h 5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7765" h="506912">
                  <a:moveTo>
                    <a:pt x="0" y="101382"/>
                  </a:moveTo>
                  <a:lnTo>
                    <a:pt x="414309" y="101382"/>
                  </a:lnTo>
                  <a:lnTo>
                    <a:pt x="414309" y="0"/>
                  </a:lnTo>
                  <a:lnTo>
                    <a:pt x="667765" y="253456"/>
                  </a:lnTo>
                  <a:lnTo>
                    <a:pt x="414309" y="506912"/>
                  </a:lnTo>
                  <a:lnTo>
                    <a:pt x="414309" y="405530"/>
                  </a:lnTo>
                  <a:lnTo>
                    <a:pt x="0" y="405530"/>
                  </a:lnTo>
                  <a:lnTo>
                    <a:pt x="0" y="101382"/>
                  </a:lnTo>
                  <a:close/>
                </a:path>
              </a:pathLst>
            </a:custGeom>
            <a:solidFill>
              <a:srgbClr val="FFC000"/>
            </a:solidFill>
            <a:ln>
              <a:solidFill>
                <a:schemeClr val="accent6"/>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101382" rIns="152074" bIns="101382" numCol="1" spcCol="1270" anchor="ctr" anchorCtr="0">
              <a:noAutofit/>
            </a:bodyPr>
            <a:lstStyle/>
            <a:p>
              <a:pPr algn="ctr" defTabSz="933450">
                <a:lnSpc>
                  <a:spcPct val="90000"/>
                </a:lnSpc>
                <a:spcBef>
                  <a:spcPct val="0"/>
                </a:spcBef>
                <a:spcAft>
                  <a:spcPct val="35000"/>
                </a:spcAft>
              </a:pPr>
              <a:endParaRPr lang="en-GB" sz="2100">
                <a:solidFill>
                  <a:srgbClr val="FFFFFF"/>
                </a:solidFill>
              </a:endParaRPr>
            </a:p>
          </p:txBody>
        </p:sp>
        <p:sp>
          <p:nvSpPr>
            <p:cNvPr id="21" name="Freeform 20"/>
            <p:cNvSpPr/>
            <p:nvPr/>
          </p:nvSpPr>
          <p:spPr>
            <a:xfrm>
              <a:off x="6313577" y="2386012"/>
              <a:ext cx="2592000" cy="1656000"/>
            </a:xfrm>
            <a:custGeom>
              <a:avLst/>
              <a:gdLst>
                <a:gd name="connsiteX0" fmla="*/ 0 w 2632510"/>
                <a:gd name="connsiteY0" fmla="*/ 171450 h 1714501"/>
                <a:gd name="connsiteX1" fmla="*/ 171450 w 2632510"/>
                <a:gd name="connsiteY1" fmla="*/ 0 h 1714501"/>
                <a:gd name="connsiteX2" fmla="*/ 2461060 w 2632510"/>
                <a:gd name="connsiteY2" fmla="*/ 0 h 1714501"/>
                <a:gd name="connsiteX3" fmla="*/ 2632510 w 2632510"/>
                <a:gd name="connsiteY3" fmla="*/ 171450 h 1714501"/>
                <a:gd name="connsiteX4" fmla="*/ 2632510 w 2632510"/>
                <a:gd name="connsiteY4" fmla="*/ 1543051 h 1714501"/>
                <a:gd name="connsiteX5" fmla="*/ 2461060 w 2632510"/>
                <a:gd name="connsiteY5" fmla="*/ 1714501 h 1714501"/>
                <a:gd name="connsiteX6" fmla="*/ 171450 w 2632510"/>
                <a:gd name="connsiteY6" fmla="*/ 1714501 h 1714501"/>
                <a:gd name="connsiteX7" fmla="*/ 0 w 2632510"/>
                <a:gd name="connsiteY7" fmla="*/ 1543051 h 1714501"/>
                <a:gd name="connsiteX8" fmla="*/ 0 w 2632510"/>
                <a:gd name="connsiteY8" fmla="*/ 171450 h 1714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2510" h="1714501">
                  <a:moveTo>
                    <a:pt x="0" y="171450"/>
                  </a:moveTo>
                  <a:cubicBezTo>
                    <a:pt x="0" y="76761"/>
                    <a:pt x="76761" y="0"/>
                    <a:pt x="171450" y="0"/>
                  </a:cubicBezTo>
                  <a:lnTo>
                    <a:pt x="2461060" y="0"/>
                  </a:lnTo>
                  <a:cubicBezTo>
                    <a:pt x="2555749" y="0"/>
                    <a:pt x="2632510" y="76761"/>
                    <a:pt x="2632510" y="171450"/>
                  </a:cubicBezTo>
                  <a:lnTo>
                    <a:pt x="2632510" y="1543051"/>
                  </a:lnTo>
                  <a:cubicBezTo>
                    <a:pt x="2632510" y="1637740"/>
                    <a:pt x="2555749" y="1714501"/>
                    <a:pt x="2461060" y="1714501"/>
                  </a:cubicBezTo>
                  <a:lnTo>
                    <a:pt x="171450" y="1714501"/>
                  </a:lnTo>
                  <a:cubicBezTo>
                    <a:pt x="76761" y="1714501"/>
                    <a:pt x="0" y="1637740"/>
                    <a:pt x="0" y="1543051"/>
                  </a:cubicBezTo>
                  <a:lnTo>
                    <a:pt x="0" y="171450"/>
                  </a:lnTo>
                  <a:close/>
                </a:path>
              </a:pathLst>
            </a:custGeom>
            <a:solidFill>
              <a:schemeClr val="accent6"/>
            </a:solidFill>
            <a:ln>
              <a:solidFill>
                <a:schemeClr val="accent6"/>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3556" tIns="103556" rIns="103556" bIns="103556" numCol="1" spcCol="1270" anchor="ctr" anchorCtr="0">
              <a:noAutofit/>
            </a:bodyPr>
            <a:lstStyle/>
            <a:p>
              <a:pPr algn="ctr" defTabSz="622300">
                <a:lnSpc>
                  <a:spcPct val="90000"/>
                </a:lnSpc>
                <a:spcBef>
                  <a:spcPct val="0"/>
                </a:spcBef>
                <a:spcAft>
                  <a:spcPct val="35000"/>
                </a:spcAft>
              </a:pPr>
              <a:r>
                <a:rPr lang="en-GB" sz="1400" b="1" dirty="0" smtClean="0">
                  <a:solidFill>
                    <a:srgbClr val="FFC000"/>
                  </a:solidFill>
                </a:rPr>
                <a:t>Hotspots - Relocation Procedure</a:t>
              </a:r>
            </a:p>
            <a:p>
              <a:pPr algn="ctr" defTabSz="622300">
                <a:lnSpc>
                  <a:spcPct val="90000"/>
                </a:lnSpc>
                <a:spcBef>
                  <a:spcPct val="0"/>
                </a:spcBef>
                <a:spcAft>
                  <a:spcPct val="35000"/>
                </a:spcAft>
              </a:pPr>
              <a:r>
                <a:rPr lang="en-GB" sz="1100" dirty="0" smtClean="0">
                  <a:solidFill>
                    <a:srgbClr val="FFC000"/>
                  </a:solidFill>
                </a:rPr>
                <a:t>- Provision of Info</a:t>
              </a:r>
            </a:p>
            <a:p>
              <a:pPr algn="ctr" defTabSz="622300">
                <a:lnSpc>
                  <a:spcPct val="90000"/>
                </a:lnSpc>
                <a:spcBef>
                  <a:spcPct val="0"/>
                </a:spcBef>
                <a:spcAft>
                  <a:spcPct val="35000"/>
                </a:spcAft>
              </a:pPr>
              <a:r>
                <a:rPr lang="en-GB" sz="1100" dirty="0" smtClean="0">
                  <a:solidFill>
                    <a:srgbClr val="FFC000"/>
                  </a:solidFill>
                </a:rPr>
                <a:t>- Registration</a:t>
              </a:r>
            </a:p>
            <a:p>
              <a:pPr algn="ctr" defTabSz="622300">
                <a:lnSpc>
                  <a:spcPct val="90000"/>
                </a:lnSpc>
                <a:spcBef>
                  <a:spcPct val="0"/>
                </a:spcBef>
                <a:spcAft>
                  <a:spcPct val="35000"/>
                </a:spcAft>
              </a:pPr>
              <a:r>
                <a:rPr lang="en-GB" sz="1100" dirty="0" smtClean="0">
                  <a:solidFill>
                    <a:srgbClr val="FFC000"/>
                  </a:solidFill>
                </a:rPr>
                <a:t>- Processing of outgoing Dublin cases</a:t>
              </a:r>
            </a:p>
            <a:p>
              <a:pPr algn="ctr" defTabSz="622300">
                <a:lnSpc>
                  <a:spcPct val="90000"/>
                </a:lnSpc>
                <a:spcBef>
                  <a:spcPct val="0"/>
                </a:spcBef>
                <a:spcAft>
                  <a:spcPct val="35000"/>
                </a:spcAft>
              </a:pPr>
              <a:r>
                <a:rPr lang="en-GB" sz="1400" b="1" dirty="0" smtClean="0">
                  <a:solidFill>
                    <a:srgbClr val="FFC000"/>
                  </a:solidFill>
                </a:rPr>
                <a:t>Hotspots - EU-TR Statement (EL) </a:t>
              </a:r>
            </a:p>
            <a:p>
              <a:pPr algn="ctr" defTabSz="622300">
                <a:lnSpc>
                  <a:spcPct val="90000"/>
                </a:lnSpc>
                <a:spcBef>
                  <a:spcPct val="0"/>
                </a:spcBef>
                <a:spcAft>
                  <a:spcPct val="35000"/>
                </a:spcAft>
              </a:pPr>
              <a:r>
                <a:rPr lang="en-GB" sz="1100" b="1" dirty="0" smtClean="0">
                  <a:solidFill>
                    <a:srgbClr val="FFC000"/>
                  </a:solidFill>
                </a:rPr>
                <a:t>- A</a:t>
              </a:r>
              <a:r>
                <a:rPr lang="en-GB" sz="1100" dirty="0" smtClean="0">
                  <a:solidFill>
                    <a:srgbClr val="FFC000"/>
                  </a:solidFill>
                </a:rPr>
                <a:t>dmissibility procedure</a:t>
              </a:r>
            </a:p>
            <a:p>
              <a:pPr algn="ctr" defTabSz="622300">
                <a:lnSpc>
                  <a:spcPct val="90000"/>
                </a:lnSpc>
                <a:spcBef>
                  <a:spcPct val="0"/>
                </a:spcBef>
                <a:spcAft>
                  <a:spcPct val="35000"/>
                </a:spcAft>
              </a:pPr>
              <a:r>
                <a:rPr lang="en-GB" sz="1100" dirty="0" smtClean="0">
                  <a:solidFill>
                    <a:srgbClr val="FFC000"/>
                  </a:solidFill>
                </a:rPr>
                <a:t>- Eligibility procedure </a:t>
              </a:r>
              <a:endParaRPr lang="en-GB" sz="1100" dirty="0">
                <a:solidFill>
                  <a:srgbClr val="FFC000"/>
                </a:solidFill>
              </a:endParaRPr>
            </a:p>
          </p:txBody>
        </p:sp>
      </p:grpSp>
      <p:sp>
        <p:nvSpPr>
          <p:cNvPr id="9" name="Rectangle 8"/>
          <p:cNvSpPr/>
          <p:nvPr/>
        </p:nvSpPr>
        <p:spPr>
          <a:xfrm>
            <a:off x="450057" y="4200525"/>
            <a:ext cx="8551069" cy="461665"/>
          </a:xfrm>
          <a:prstGeom prst="rect">
            <a:avLst/>
          </a:prstGeom>
          <a:ln w="28575">
            <a:solidFill>
              <a:schemeClr val="accent6"/>
            </a:solidFill>
          </a:ln>
        </p:spPr>
        <p:txBody>
          <a:bodyPr wrap="square">
            <a:spAutoFit/>
          </a:bodyPr>
          <a:lstStyle/>
          <a:p>
            <a:pPr algn="ctr">
              <a:defRPr/>
            </a:pPr>
            <a:r>
              <a:rPr lang="en-US" sz="2400" b="1" dirty="0" smtClean="0">
                <a:solidFill>
                  <a:srgbClr val="FFC000"/>
                </a:solidFill>
              </a:rPr>
              <a:t>External Dimension/Third Countries Support</a:t>
            </a:r>
            <a:endParaRPr lang="en-US" sz="2400" b="1" dirty="0">
              <a:solidFill>
                <a:srgbClr val="FFC000"/>
              </a:solidFill>
            </a:endParaRPr>
          </a:p>
        </p:txBody>
      </p:sp>
      <p:pic>
        <p:nvPicPr>
          <p:cNvPr id="12" name="Picture 11"/>
          <p:cNvPicPr>
            <a:picLocks noChangeAspect="1"/>
          </p:cNvPicPr>
          <p:nvPr/>
        </p:nvPicPr>
        <p:blipFill>
          <a:blip r:embed="rId3"/>
          <a:stretch>
            <a:fillRect/>
          </a:stretch>
        </p:blipFill>
        <p:spPr>
          <a:xfrm>
            <a:off x="1687147" y="-114299"/>
            <a:ext cx="4606496" cy="835538"/>
          </a:xfrm>
          <a:prstGeom prst="rect">
            <a:avLst/>
          </a:prstGeom>
        </p:spPr>
      </p:pic>
      <p:sp>
        <p:nvSpPr>
          <p:cNvPr id="15" name="Oval 14"/>
          <p:cNvSpPr/>
          <p:nvPr/>
        </p:nvSpPr>
        <p:spPr>
          <a:xfrm>
            <a:off x="2814639" y="492918"/>
            <a:ext cx="3043236" cy="1185864"/>
          </a:xfrm>
          <a:prstGeom prst="ellipse">
            <a:avLst/>
          </a:prstGeom>
          <a:solidFill>
            <a:srgbClr val="FFC000"/>
          </a:solidFill>
          <a:ln>
            <a:solidFill>
              <a:schemeClr val="accent6"/>
            </a:solidFill>
          </a:ln>
        </p:spPr>
        <p:style>
          <a:lnRef idx="2">
            <a:schemeClr val="dk1"/>
          </a:lnRef>
          <a:fillRef idx="1">
            <a:schemeClr val="lt1"/>
          </a:fillRef>
          <a:effectRef idx="0">
            <a:schemeClr val="dk1"/>
          </a:effectRef>
          <a:fontRef idx="minor">
            <a:schemeClr val="dk1"/>
          </a:fontRef>
        </p:style>
        <p:txBody>
          <a:bodyPr anchor="ctr"/>
          <a:lstStyle/>
          <a:p>
            <a:pPr algn="ctr">
              <a:defRPr/>
            </a:pPr>
            <a:r>
              <a:rPr lang="en-US" sz="1600" b="1" dirty="0">
                <a:solidFill>
                  <a:srgbClr val="2D2D8A"/>
                </a:solidFill>
              </a:rPr>
              <a:t>EPS</a:t>
            </a:r>
          </a:p>
          <a:p>
            <a:pPr algn="ctr">
              <a:defRPr/>
            </a:pPr>
            <a:r>
              <a:rPr lang="en-US" sz="1600" dirty="0">
                <a:solidFill>
                  <a:srgbClr val="2D2D8A"/>
                </a:solidFill>
              </a:rPr>
              <a:t>Early Warning (asylum influx &amp;</a:t>
            </a:r>
          </a:p>
          <a:p>
            <a:pPr algn="ctr">
              <a:defRPr/>
            </a:pPr>
            <a:r>
              <a:rPr lang="en-US" sz="1600" dirty="0">
                <a:solidFill>
                  <a:srgbClr val="2D2D8A"/>
                </a:solidFill>
              </a:rPr>
              <a:t>MS </a:t>
            </a:r>
            <a:r>
              <a:rPr lang="en-US" sz="1600" dirty="0" smtClean="0">
                <a:solidFill>
                  <a:srgbClr val="2D2D8A"/>
                </a:solidFill>
              </a:rPr>
              <a:t>capacity)</a:t>
            </a:r>
            <a:endParaRPr lang="en-US" sz="1600" dirty="0">
              <a:solidFill>
                <a:srgbClr val="2D2D8A"/>
              </a:solidFill>
            </a:endParaRPr>
          </a:p>
        </p:txBody>
      </p:sp>
      <p:sp>
        <p:nvSpPr>
          <p:cNvPr id="28" name="Freeform 27"/>
          <p:cNvSpPr/>
          <p:nvPr/>
        </p:nvSpPr>
        <p:spPr>
          <a:xfrm rot="5400000">
            <a:off x="3985294" y="1875805"/>
            <a:ext cx="648000" cy="382538"/>
          </a:xfrm>
          <a:custGeom>
            <a:avLst/>
            <a:gdLst>
              <a:gd name="connsiteX0" fmla="*/ 0 w 667765"/>
              <a:gd name="connsiteY0" fmla="*/ 101382 h 506912"/>
              <a:gd name="connsiteX1" fmla="*/ 414309 w 667765"/>
              <a:gd name="connsiteY1" fmla="*/ 101382 h 506912"/>
              <a:gd name="connsiteX2" fmla="*/ 414309 w 667765"/>
              <a:gd name="connsiteY2" fmla="*/ 0 h 506912"/>
              <a:gd name="connsiteX3" fmla="*/ 667765 w 667765"/>
              <a:gd name="connsiteY3" fmla="*/ 253456 h 506912"/>
              <a:gd name="connsiteX4" fmla="*/ 414309 w 667765"/>
              <a:gd name="connsiteY4" fmla="*/ 506912 h 506912"/>
              <a:gd name="connsiteX5" fmla="*/ 414309 w 667765"/>
              <a:gd name="connsiteY5" fmla="*/ 405530 h 506912"/>
              <a:gd name="connsiteX6" fmla="*/ 0 w 667765"/>
              <a:gd name="connsiteY6" fmla="*/ 405530 h 506912"/>
              <a:gd name="connsiteX7" fmla="*/ 0 w 667765"/>
              <a:gd name="connsiteY7" fmla="*/ 101382 h 5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7765" h="506912">
                <a:moveTo>
                  <a:pt x="0" y="101382"/>
                </a:moveTo>
                <a:lnTo>
                  <a:pt x="414309" y="101382"/>
                </a:lnTo>
                <a:lnTo>
                  <a:pt x="414309" y="0"/>
                </a:lnTo>
                <a:lnTo>
                  <a:pt x="667765" y="253456"/>
                </a:lnTo>
                <a:lnTo>
                  <a:pt x="414309" y="506912"/>
                </a:lnTo>
                <a:lnTo>
                  <a:pt x="414309" y="405530"/>
                </a:lnTo>
                <a:lnTo>
                  <a:pt x="0" y="405530"/>
                </a:lnTo>
                <a:lnTo>
                  <a:pt x="0" y="101382"/>
                </a:lnTo>
                <a:close/>
              </a:path>
            </a:pathLst>
          </a:custGeom>
          <a:solidFill>
            <a:srgbClr val="FFC000"/>
          </a:solidFill>
          <a:ln>
            <a:solidFill>
              <a:schemeClr val="accent6"/>
            </a:solidFill>
          </a:ln>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0" tIns="101382" rIns="152074" bIns="101382" numCol="1" spcCol="1270" anchor="ctr" anchorCtr="0">
            <a:noAutofit/>
          </a:bodyPr>
          <a:lstStyle/>
          <a:p>
            <a:pPr algn="ctr" defTabSz="933450">
              <a:lnSpc>
                <a:spcPct val="90000"/>
              </a:lnSpc>
              <a:spcBef>
                <a:spcPct val="0"/>
              </a:spcBef>
              <a:spcAft>
                <a:spcPct val="35000"/>
              </a:spcAft>
            </a:pPr>
            <a:endParaRPr lang="en-GB" sz="2100">
              <a:solidFill>
                <a:srgbClr val="FFFFFF"/>
              </a:solidFill>
            </a:endParaRPr>
          </a:p>
        </p:txBody>
      </p:sp>
    </p:spTree>
    <p:extLst>
      <p:ext uri="{BB962C8B-B14F-4D97-AF65-F5344CB8AC3E}">
        <p14:creationId xmlns:p14="http://schemas.microsoft.com/office/powerpoint/2010/main" val="2219893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97232" y="53290"/>
            <a:ext cx="8229600" cy="733799"/>
          </a:xfr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r>
              <a:rPr lang="en-GB" b="1" dirty="0" smtClean="0">
                <a:solidFill>
                  <a:schemeClr val="accent6"/>
                </a:solidFill>
                <a:latin typeface="+mj-lt"/>
              </a:rPr>
              <a:t>EASO operational activities</a:t>
            </a:r>
            <a:endParaRPr lang="en-GB" b="1" dirty="0">
              <a:solidFill>
                <a:schemeClr val="accent6"/>
              </a:solidFill>
              <a:latin typeface="+mj-lt"/>
            </a:endParaRPr>
          </a:p>
        </p:txBody>
      </p:sp>
      <p:graphicFrame>
        <p:nvGraphicFramePr>
          <p:cNvPr id="20" name="Diagram 19"/>
          <p:cNvGraphicFramePr/>
          <p:nvPr>
            <p:extLst/>
          </p:nvPr>
        </p:nvGraphicFramePr>
        <p:xfrm>
          <a:off x="112143" y="717175"/>
          <a:ext cx="8928340" cy="40446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angle 15"/>
          <p:cNvSpPr/>
          <p:nvPr/>
        </p:nvSpPr>
        <p:spPr>
          <a:xfrm>
            <a:off x="4939554" y="878541"/>
            <a:ext cx="4204448" cy="3832599"/>
          </a:xfrm>
          <a:prstGeom prst="rect">
            <a:avLst/>
          </a:prstGeom>
        </p:spPr>
        <p:txBody>
          <a:bodyPr/>
          <a:lstStyle/>
          <a:p>
            <a:pPr marL="36000" algn="ctr">
              <a:buFontTx/>
              <a:buChar char="•"/>
            </a:pPr>
            <a:endParaRPr lang="en-GB" dirty="0">
              <a:solidFill>
                <a:srgbClr val="002060"/>
              </a:solidFill>
            </a:endParaRPr>
          </a:p>
        </p:txBody>
      </p:sp>
    </p:spTree>
    <p:extLst>
      <p:ext uri="{BB962C8B-B14F-4D97-AF65-F5344CB8AC3E}">
        <p14:creationId xmlns:p14="http://schemas.microsoft.com/office/powerpoint/2010/main" val="3582162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195" y="0"/>
            <a:ext cx="8229600" cy="909980"/>
          </a:xfrm>
        </p:spPr>
        <p:txBody>
          <a:bodyPr/>
          <a:lstStyle/>
          <a:p>
            <a:pPr algn="ctr"/>
            <a:r>
              <a:rPr lang="en-GB" b="1" dirty="0" smtClean="0"/>
              <a:t>EASO operations Greece</a:t>
            </a:r>
            <a:endParaRPr lang="en-GB" b="1" dirty="0"/>
          </a:p>
        </p:txBody>
      </p:sp>
      <p:sp>
        <p:nvSpPr>
          <p:cNvPr id="3" name="Content Placeholder 2"/>
          <p:cNvSpPr>
            <a:spLocks noGrp="1"/>
          </p:cNvSpPr>
          <p:nvPr>
            <p:ph idx="1"/>
          </p:nvPr>
        </p:nvSpPr>
        <p:spPr>
          <a:xfrm>
            <a:off x="84119" y="379981"/>
            <a:ext cx="9106190" cy="4728371"/>
          </a:xfrm>
        </p:spPr>
        <p:txBody>
          <a:bodyPr/>
          <a:lstStyle/>
          <a:p>
            <a:pPr marL="0" indent="0">
              <a:lnSpc>
                <a:spcPct val="105000"/>
              </a:lnSpc>
              <a:spcAft>
                <a:spcPts val="800"/>
              </a:spcAft>
              <a:buNone/>
            </a:pPr>
            <a:r>
              <a:rPr lang="en-GB" sz="1600" b="1" dirty="0" smtClean="0">
                <a:ea typeface="Calibri" panose="020F0502020204030204" pitchFamily="34" charset="0"/>
                <a:cs typeface="Times New Roman" panose="02020603050405020304" pitchFamily="18" charset="0"/>
              </a:rPr>
              <a:t>Relocation:</a:t>
            </a:r>
            <a:endParaRPr lang="en-GB" sz="1600" dirty="0">
              <a:ea typeface="Calibri" panose="020F0502020204030204" pitchFamily="34" charset="0"/>
              <a:cs typeface="Times New Roman" panose="02020603050405020304" pitchFamily="18" charset="0"/>
            </a:endParaRPr>
          </a:p>
          <a:p>
            <a:pPr>
              <a:lnSpc>
                <a:spcPct val="105000"/>
              </a:lnSpc>
              <a:spcAft>
                <a:spcPts val="800"/>
              </a:spcAft>
              <a:buFont typeface="Wingdings" panose="05000000000000000000" pitchFamily="2" charset="2"/>
              <a:buChar char="ü"/>
            </a:pPr>
            <a:r>
              <a:rPr lang="en-GB" sz="1400" dirty="0">
                <a:ea typeface="Calibri" panose="020F0502020204030204" pitchFamily="34" charset="0"/>
                <a:cs typeface="Times New Roman" panose="02020603050405020304" pitchFamily="18" charset="0"/>
              </a:rPr>
              <a:t>EASO supports the Greek authorities with the implementation on the </a:t>
            </a:r>
            <a:r>
              <a:rPr lang="en-GB" sz="1400" b="1" dirty="0">
                <a:ea typeface="Calibri" panose="020F0502020204030204" pitchFamily="34" charset="0"/>
                <a:cs typeface="Times New Roman" panose="02020603050405020304" pitchFamily="18" charset="0"/>
              </a:rPr>
              <a:t>Relocation s</a:t>
            </a:r>
            <a:r>
              <a:rPr lang="en-GB" sz="1400" dirty="0">
                <a:ea typeface="Calibri" panose="020F0502020204030204" pitchFamily="34" charset="0"/>
                <a:cs typeface="Times New Roman" panose="02020603050405020304" pitchFamily="18" charset="0"/>
              </a:rPr>
              <a:t>cheme in Athens, Thessaloniki and </a:t>
            </a:r>
            <a:r>
              <a:rPr lang="en-GB" sz="1400" dirty="0" err="1">
                <a:ea typeface="Calibri" panose="020F0502020204030204" pitchFamily="34" charset="0"/>
                <a:cs typeface="Times New Roman" panose="02020603050405020304" pitchFamily="18" charset="0"/>
              </a:rPr>
              <a:t>Alexandroupoli</a:t>
            </a:r>
            <a:r>
              <a:rPr lang="en-GB" sz="1400" dirty="0" smtClean="0">
                <a:ea typeface="Calibri" panose="020F0502020204030204" pitchFamily="34" charset="0"/>
                <a:cs typeface="Times New Roman" panose="02020603050405020304" pitchFamily="18" charset="0"/>
              </a:rPr>
              <a:t>.</a:t>
            </a:r>
          </a:p>
          <a:p>
            <a:pPr marL="0" indent="0">
              <a:lnSpc>
                <a:spcPct val="105000"/>
              </a:lnSpc>
              <a:spcAft>
                <a:spcPts val="800"/>
              </a:spcAft>
              <a:buNone/>
            </a:pPr>
            <a:r>
              <a:rPr lang="en-GB" sz="1400" b="1" dirty="0" smtClean="0">
                <a:ea typeface="Calibri" panose="020F0502020204030204" pitchFamily="34" charset="0"/>
                <a:cs typeface="Times New Roman" panose="02020603050405020304" pitchFamily="18" charset="0"/>
              </a:rPr>
              <a:t>EU-TR Statement:</a:t>
            </a:r>
            <a:endParaRPr lang="en-GB" sz="1400" b="1" dirty="0">
              <a:ea typeface="Calibri" panose="020F0502020204030204" pitchFamily="34" charset="0"/>
              <a:cs typeface="Times New Roman" panose="02020603050405020304" pitchFamily="18" charset="0"/>
            </a:endParaRPr>
          </a:p>
          <a:p>
            <a:pPr>
              <a:lnSpc>
                <a:spcPct val="105000"/>
              </a:lnSpc>
              <a:spcAft>
                <a:spcPts val="800"/>
              </a:spcAft>
              <a:buFont typeface="Wingdings" panose="05000000000000000000" pitchFamily="2" charset="2"/>
              <a:buChar char="ü"/>
            </a:pPr>
            <a:r>
              <a:rPr lang="en-GB" sz="1400" dirty="0">
                <a:ea typeface="Calibri" panose="020F0502020204030204" pitchFamily="34" charset="0"/>
                <a:cs typeface="Times New Roman" panose="02020603050405020304" pitchFamily="18" charset="0"/>
              </a:rPr>
              <a:t>EASO supports the Greek authorities with the implementation on the </a:t>
            </a:r>
            <a:r>
              <a:rPr lang="en-GB" sz="1400" b="1" dirty="0">
                <a:ea typeface="Calibri" panose="020F0502020204030204" pitchFamily="34" charset="0"/>
                <a:cs typeface="Times New Roman" panose="02020603050405020304" pitchFamily="18" charset="0"/>
              </a:rPr>
              <a:t>EU-TR </a:t>
            </a:r>
            <a:r>
              <a:rPr lang="en-GB" sz="1400" b="1" dirty="0" smtClean="0">
                <a:ea typeface="Calibri" panose="020F0502020204030204" pitchFamily="34" charset="0"/>
                <a:cs typeface="Times New Roman" panose="02020603050405020304" pitchFamily="18" charset="0"/>
              </a:rPr>
              <a:t>Statement</a:t>
            </a:r>
            <a:r>
              <a:rPr lang="en-GB" sz="1400" dirty="0" smtClean="0">
                <a:ea typeface="Calibri" panose="020F0502020204030204" pitchFamily="34" charset="0"/>
                <a:cs typeface="Times New Roman" panose="02020603050405020304" pitchFamily="18" charset="0"/>
              </a:rPr>
              <a:t> </a:t>
            </a:r>
            <a:r>
              <a:rPr lang="en-GB" sz="1400" dirty="0">
                <a:ea typeface="Calibri" panose="020F0502020204030204" pitchFamily="34" charset="0"/>
                <a:cs typeface="Times New Roman" panose="02020603050405020304" pitchFamily="18" charset="0"/>
              </a:rPr>
              <a:t>in the admissibility procedure and the full examination of applications for international protection (eligibility) in the five hotspots Lesvos, Chios, Samos, Leros and Kos and in the pre removal centre of Corinth</a:t>
            </a:r>
            <a:r>
              <a:rPr lang="en-GB" sz="1400" dirty="0" smtClean="0">
                <a:ea typeface="Calibri" panose="020F0502020204030204" pitchFamily="34" charset="0"/>
                <a:cs typeface="Times New Roman" panose="02020603050405020304" pitchFamily="18" charset="0"/>
              </a:rPr>
              <a:t>.</a:t>
            </a:r>
          </a:p>
          <a:p>
            <a:pPr marL="0" indent="0">
              <a:lnSpc>
                <a:spcPct val="105000"/>
              </a:lnSpc>
              <a:spcAft>
                <a:spcPts val="800"/>
              </a:spcAft>
              <a:buNone/>
            </a:pPr>
            <a:r>
              <a:rPr lang="en-GB" sz="1400" b="1" dirty="0" smtClean="0">
                <a:ea typeface="Calibri" panose="020F0502020204030204" pitchFamily="34" charset="0"/>
                <a:cs typeface="Times New Roman" panose="02020603050405020304" pitchFamily="18" charset="0"/>
              </a:rPr>
              <a:t>EASO Special/Operational Support</a:t>
            </a:r>
          </a:p>
          <a:p>
            <a:pPr>
              <a:lnSpc>
                <a:spcPct val="105000"/>
              </a:lnSpc>
              <a:spcAft>
                <a:spcPts val="800"/>
              </a:spcAft>
              <a:buFont typeface="Wingdings" panose="05000000000000000000" pitchFamily="2" charset="2"/>
              <a:buChar char="ü"/>
            </a:pPr>
            <a:r>
              <a:rPr lang="en-GB" sz="1400" b="1" dirty="0">
                <a:ea typeface="Calibri" panose="020F0502020204030204" pitchFamily="34" charset="0"/>
                <a:cs typeface="Times New Roman" panose="02020603050405020304" pitchFamily="18" charset="0"/>
              </a:rPr>
              <a:t>EASO support to Greece dates back to April 2011</a:t>
            </a:r>
            <a:r>
              <a:rPr lang="en-GB" sz="1400" dirty="0">
                <a:ea typeface="Calibri" panose="020F0502020204030204" pitchFamily="34" charset="0"/>
                <a:cs typeface="Times New Roman" panose="02020603050405020304" pitchFamily="18" charset="0"/>
              </a:rPr>
              <a:t>, when the </a:t>
            </a:r>
            <a:r>
              <a:rPr lang="en-GB" sz="1400" b="1" dirty="0">
                <a:ea typeface="Calibri" panose="020F0502020204030204" pitchFamily="34" charset="0"/>
                <a:cs typeface="Times New Roman" panose="02020603050405020304" pitchFamily="18" charset="0"/>
              </a:rPr>
              <a:t>Operating Plan Phase I </a:t>
            </a:r>
            <a:r>
              <a:rPr lang="en-GB" sz="1400" dirty="0">
                <a:ea typeface="Calibri" panose="020F0502020204030204" pitchFamily="34" charset="0"/>
                <a:cs typeface="Times New Roman" panose="02020603050405020304" pitchFamily="18" charset="0"/>
              </a:rPr>
              <a:t>was </a:t>
            </a:r>
            <a:r>
              <a:rPr lang="en-GB" sz="1400" dirty="0" smtClean="0">
                <a:ea typeface="Calibri" panose="020F0502020204030204" pitchFamily="34" charset="0"/>
                <a:cs typeface="Times New Roman" panose="02020603050405020304" pitchFamily="18" charset="0"/>
              </a:rPr>
              <a:t>signed. Under </a:t>
            </a:r>
            <a:r>
              <a:rPr lang="en-GB" sz="1400" dirty="0">
                <a:ea typeface="Calibri" panose="020F0502020204030204" pitchFamily="34" charset="0"/>
                <a:cs typeface="Times New Roman" panose="02020603050405020304" pitchFamily="18" charset="0"/>
              </a:rPr>
              <a:t>the Operating Plan </a:t>
            </a:r>
            <a:r>
              <a:rPr lang="en-GB" sz="1400" dirty="0" smtClean="0">
                <a:ea typeface="Calibri" panose="020F0502020204030204" pitchFamily="34" charset="0"/>
                <a:cs typeface="Times New Roman" panose="02020603050405020304" pitchFamily="18" charset="0"/>
              </a:rPr>
              <a:t>Phase I, </a:t>
            </a:r>
            <a:r>
              <a:rPr lang="en-GB" sz="1400" dirty="0">
                <a:ea typeface="Calibri" panose="020F0502020204030204" pitchFamily="34" charset="0"/>
                <a:cs typeface="Times New Roman" panose="02020603050405020304" pitchFamily="18" charset="0"/>
              </a:rPr>
              <a:t>EASO supported Greece with 1) tackling the backlog, 2) setting up of a sustainable and efficient asylum and reception structure and 3) guaranteeing the quality of the asylum process. </a:t>
            </a:r>
            <a:endParaRPr lang="en-GB" sz="1400" dirty="0" smtClean="0">
              <a:ea typeface="Calibri" panose="020F0502020204030204" pitchFamily="34" charset="0"/>
              <a:cs typeface="Times New Roman" panose="02020603050405020304" pitchFamily="18" charset="0"/>
            </a:endParaRPr>
          </a:p>
          <a:p>
            <a:pPr>
              <a:lnSpc>
                <a:spcPct val="105000"/>
              </a:lnSpc>
              <a:spcAft>
                <a:spcPts val="800"/>
              </a:spcAft>
              <a:buFont typeface="Wingdings" panose="05000000000000000000" pitchFamily="2" charset="2"/>
              <a:buChar char="ü"/>
            </a:pPr>
            <a:r>
              <a:rPr lang="en-GB" sz="1400" dirty="0" smtClean="0">
                <a:ea typeface="Calibri" panose="020F0502020204030204" pitchFamily="34" charset="0"/>
                <a:cs typeface="Times New Roman" panose="02020603050405020304" pitchFamily="18" charset="0"/>
              </a:rPr>
              <a:t>The </a:t>
            </a:r>
            <a:r>
              <a:rPr lang="en-GB" sz="1400" b="1" dirty="0">
                <a:ea typeface="Calibri" panose="020F0502020204030204" pitchFamily="34" charset="0"/>
                <a:cs typeface="Times New Roman" panose="02020603050405020304" pitchFamily="18" charset="0"/>
              </a:rPr>
              <a:t>EASO Special Support Plan to Greece </a:t>
            </a:r>
            <a:r>
              <a:rPr lang="en-GB" sz="1400" dirty="0">
                <a:ea typeface="Calibri" panose="020F0502020204030204" pitchFamily="34" charset="0"/>
                <a:cs typeface="Times New Roman" panose="02020603050405020304" pitchFamily="18" charset="0"/>
              </a:rPr>
              <a:t>was signed on </a:t>
            </a:r>
            <a:r>
              <a:rPr lang="en-GB" sz="1400" b="1" dirty="0">
                <a:ea typeface="Calibri" panose="020F0502020204030204" pitchFamily="34" charset="0"/>
                <a:cs typeface="Times New Roman" panose="02020603050405020304" pitchFamily="18" charset="0"/>
              </a:rPr>
              <a:t>13 May </a:t>
            </a:r>
            <a:r>
              <a:rPr lang="en-GB" sz="1400" b="1" dirty="0" smtClean="0">
                <a:ea typeface="Calibri" panose="020F0502020204030204" pitchFamily="34" charset="0"/>
                <a:cs typeface="Times New Roman" panose="02020603050405020304" pitchFamily="18" charset="0"/>
              </a:rPr>
              <a:t>2015</a:t>
            </a:r>
            <a:r>
              <a:rPr lang="en-GB" sz="1400" dirty="0" smtClean="0">
                <a:ea typeface="Calibri" panose="020F0502020204030204" pitchFamily="34" charset="0"/>
                <a:cs typeface="Times New Roman" panose="02020603050405020304" pitchFamily="18" charset="0"/>
              </a:rPr>
              <a:t>, the </a:t>
            </a:r>
            <a:r>
              <a:rPr lang="en-GB" sz="1400" dirty="0">
                <a:ea typeface="Calibri" panose="020F0502020204030204" pitchFamily="34" charset="0"/>
                <a:cs typeface="Times New Roman" panose="02020603050405020304" pitchFamily="18" charset="0"/>
              </a:rPr>
              <a:t>duration </a:t>
            </a:r>
            <a:r>
              <a:rPr lang="en-GB" sz="1400" dirty="0" smtClean="0">
                <a:ea typeface="Calibri" panose="020F0502020204030204" pitchFamily="34" charset="0"/>
                <a:cs typeface="Times New Roman" panose="02020603050405020304" pitchFamily="18" charset="0"/>
              </a:rPr>
              <a:t>is </a:t>
            </a:r>
            <a:r>
              <a:rPr lang="en-GB" sz="1400" dirty="0">
                <a:ea typeface="Calibri" panose="020F0502020204030204" pitchFamily="34" charset="0"/>
                <a:cs typeface="Times New Roman" panose="02020603050405020304" pitchFamily="18" charset="0"/>
              </a:rPr>
              <a:t>extended until 31 Dec </a:t>
            </a:r>
            <a:r>
              <a:rPr lang="en-GB" sz="1400" dirty="0" smtClean="0">
                <a:ea typeface="Calibri" panose="020F0502020204030204" pitchFamily="34" charset="0"/>
                <a:cs typeface="Times New Roman" panose="02020603050405020304" pitchFamily="18" charset="0"/>
              </a:rPr>
              <a:t>2016</a:t>
            </a:r>
          </a:p>
          <a:p>
            <a:pPr>
              <a:lnSpc>
                <a:spcPct val="105000"/>
              </a:lnSpc>
              <a:spcAft>
                <a:spcPts val="800"/>
              </a:spcAft>
              <a:buFont typeface="Wingdings" panose="05000000000000000000" pitchFamily="2" charset="2"/>
              <a:buChar char="ü"/>
            </a:pPr>
            <a:r>
              <a:rPr lang="en-GB" sz="1400" dirty="0" smtClean="0"/>
              <a:t>EASO’s </a:t>
            </a:r>
            <a:r>
              <a:rPr lang="en-GB" sz="1400" dirty="0"/>
              <a:t>specific technical and operational support to </a:t>
            </a:r>
            <a:r>
              <a:rPr lang="en-GB" sz="1400" dirty="0" smtClean="0"/>
              <a:t>Greece includes: support in </a:t>
            </a:r>
            <a:r>
              <a:rPr lang="en-GB" sz="1400" b="1" dirty="0"/>
              <a:t>COI activities</a:t>
            </a:r>
            <a:r>
              <a:rPr lang="en-GB" sz="1400" dirty="0"/>
              <a:t>, </a:t>
            </a:r>
            <a:r>
              <a:rPr lang="en-GB" sz="1400" dirty="0" smtClean="0"/>
              <a:t>practical support to </a:t>
            </a:r>
            <a:r>
              <a:rPr lang="en-GB" sz="1400" b="1" dirty="0" smtClean="0"/>
              <a:t>reception centres</a:t>
            </a:r>
            <a:r>
              <a:rPr lang="en-GB" sz="1400" dirty="0" smtClean="0"/>
              <a:t>, support </a:t>
            </a:r>
            <a:r>
              <a:rPr lang="en-GB" sz="1400" dirty="0"/>
              <a:t>in </a:t>
            </a:r>
            <a:r>
              <a:rPr lang="en-GB" sz="1400" b="1" dirty="0" smtClean="0"/>
              <a:t>training </a:t>
            </a:r>
            <a:r>
              <a:rPr lang="en-GB" sz="1400" b="1" dirty="0"/>
              <a:t>Greek personnel, </a:t>
            </a:r>
            <a:r>
              <a:rPr lang="en-GB" sz="1400" dirty="0" smtClean="0"/>
              <a:t>support </a:t>
            </a:r>
            <a:r>
              <a:rPr lang="en-GB" sz="1400" dirty="0"/>
              <a:t>with the </a:t>
            </a:r>
            <a:r>
              <a:rPr lang="en-GB" sz="1400" b="1" dirty="0"/>
              <a:t>absorption of EU funds </a:t>
            </a:r>
            <a:r>
              <a:rPr lang="en-GB" sz="1400" dirty="0"/>
              <a:t>and other financial </a:t>
            </a:r>
            <a:r>
              <a:rPr lang="en-GB" sz="1400" dirty="0" smtClean="0"/>
              <a:t> resources</a:t>
            </a:r>
            <a:endParaRPr lang="en-GB" sz="1400" dirty="0"/>
          </a:p>
          <a:p>
            <a:pPr>
              <a:lnSpc>
                <a:spcPct val="105000"/>
              </a:lnSpc>
              <a:spcAft>
                <a:spcPts val="800"/>
              </a:spcAft>
              <a:buFont typeface="Wingdings" panose="05000000000000000000" pitchFamily="2" charset="2"/>
              <a:buChar char="ü"/>
            </a:pPr>
            <a:endParaRPr lang="en-GB" sz="1800" b="1" dirty="0"/>
          </a:p>
        </p:txBody>
      </p:sp>
    </p:spTree>
    <p:extLst>
      <p:ext uri="{BB962C8B-B14F-4D97-AF65-F5344CB8AC3E}">
        <p14:creationId xmlns:p14="http://schemas.microsoft.com/office/powerpoint/2010/main" val="19844610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AMO_UNIQUEIDENTIFIER" val="9b8e3be5-94b1-4677-8222-1596b745cca5"/>
  <p:tag name="_AMO_REPORTCONTROLSVISIBLE" val="Empty"/>
</p:tagLst>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53A87C29-8B60-4EDF-9ECD-DB5FDF79D44E}" vid="{7E27DEB0-99A7-4B8F-AE24-3597EAEFCF86}"/>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53A87C29-8B60-4EDF-9ECD-DB5FDF79D44E}" vid="{7E27DEB0-99A7-4B8F-AE24-3597EAEFCF86}"/>
    </a:ext>
  </a:extLst>
</a:theme>
</file>

<file path=ppt/theme/theme3.xml><?xml version="1.0" encoding="utf-8"?>
<a:theme xmlns:a="http://schemas.openxmlformats.org/drawingml/2006/main" name="1_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53A87C29-8B60-4EDF-9ECD-DB5FDF79D44E}" vid="{7E27DEB0-99A7-4B8F-AE24-3597EAEFCF86}"/>
    </a:ext>
  </a:extLst>
</a:theme>
</file>

<file path=ppt/theme/theme4.xml><?xml version="1.0" encoding="utf-8"?>
<a:theme xmlns:a="http://schemas.openxmlformats.org/drawingml/2006/main" name="EASO_PP_white_EN_16-10">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EASO blu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ASO blue" id="{68DC3214-C283-455C-A189-169BDF947296}" vid="{B8535951-9B36-4CA6-8D5D-7B69B51F45CC}"/>
    </a:ext>
  </a:extLst>
</a:theme>
</file>

<file path=ppt/theme/theme6.xml><?xml version="1.0" encoding="utf-8"?>
<a:theme xmlns:a="http://schemas.openxmlformats.org/drawingml/2006/main" name="1_EASO blu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ASO blue" id="{68DC3214-C283-455C-A189-169BDF947296}" vid="{B8535951-9B36-4CA6-8D5D-7B69B51F45CC}"/>
    </a:ext>
  </a:extLst>
</a:theme>
</file>

<file path=ppt/theme/theme7.xml><?xml version="1.0" encoding="utf-8"?>
<a:theme xmlns:a="http://schemas.openxmlformats.org/drawingml/2006/main" name="2_EASO blu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ASO blue" id="{68DC3214-C283-455C-A189-169BDF947296}" vid="{B8535951-9B36-4CA6-8D5D-7B69B51F45CC}"/>
    </a:ext>
  </a:extLst>
</a:theme>
</file>

<file path=ppt/theme/theme8.xml><?xml version="1.0" encoding="utf-8"?>
<a:theme xmlns:a="http://schemas.openxmlformats.org/drawingml/2006/main" name="3_EASO blu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ASO blue" id="{68DC3214-C283-455C-A189-169BDF947296}" vid="{B8535951-9B36-4CA6-8D5D-7B69B51F45CC}"/>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3054</TotalTime>
  <Words>1025</Words>
  <Application>Microsoft Office PowerPoint</Application>
  <PresentationFormat>On-screen Show (16:10)</PresentationFormat>
  <Paragraphs>127</Paragraphs>
  <Slides>16</Slides>
  <Notes>16</Notes>
  <HiddenSlides>0</HiddenSlides>
  <MMClips>0</MMClips>
  <ScaleCrop>false</ScaleCrop>
  <HeadingPairs>
    <vt:vector size="6" baseType="variant">
      <vt:variant>
        <vt:lpstr>Fonts Used</vt:lpstr>
      </vt:variant>
      <vt:variant>
        <vt:i4>6</vt:i4>
      </vt:variant>
      <vt:variant>
        <vt:lpstr>Theme</vt:lpstr>
      </vt:variant>
      <vt:variant>
        <vt:i4>8</vt:i4>
      </vt:variant>
      <vt:variant>
        <vt:lpstr>Slide Titles</vt:lpstr>
      </vt:variant>
      <vt:variant>
        <vt:i4>16</vt:i4>
      </vt:variant>
    </vt:vector>
  </HeadingPairs>
  <TitlesOfParts>
    <vt:vector size="30" baseType="lpstr">
      <vt:lpstr>ＭＳ Ｐゴシック</vt:lpstr>
      <vt:lpstr>Arial</vt:lpstr>
      <vt:lpstr>Calibri</vt:lpstr>
      <vt:lpstr>Symbol</vt:lpstr>
      <vt:lpstr>Times New Roman</vt:lpstr>
      <vt:lpstr>Wingdings</vt:lpstr>
      <vt:lpstr>Theme1</vt:lpstr>
      <vt:lpstr>2_Theme1</vt:lpstr>
      <vt:lpstr>1_Theme1</vt:lpstr>
      <vt:lpstr>EASO_PP_white_EN_16-10</vt:lpstr>
      <vt:lpstr>EASO blue</vt:lpstr>
      <vt:lpstr>1_EASO blue</vt:lpstr>
      <vt:lpstr>2_EASO blue</vt:lpstr>
      <vt:lpstr>3_EASO blue</vt:lpstr>
      <vt:lpstr>PowerPoint Presentation</vt:lpstr>
      <vt:lpstr>                   Some facts about EASO</vt:lpstr>
      <vt:lpstr>PowerPoint Presentation</vt:lpstr>
      <vt:lpstr>PowerPoint Presentation</vt:lpstr>
      <vt:lpstr>PowerPoint Presentation</vt:lpstr>
      <vt:lpstr>PowerPoint Presentation</vt:lpstr>
      <vt:lpstr> </vt:lpstr>
      <vt:lpstr>EASO operational activities</vt:lpstr>
      <vt:lpstr>EASO operations Greece</vt:lpstr>
      <vt:lpstr>EASO operations Italy</vt:lpstr>
      <vt:lpstr>PowerPoint Presentation</vt:lpstr>
      <vt:lpstr>How is EASO tackling these challenges?</vt:lpstr>
      <vt:lpstr>Common European Asylum System –  External Dimension</vt:lpstr>
      <vt:lpstr>An example of EASO EXTDIM Support the ENPI Project </vt:lpstr>
      <vt:lpstr>IPA II Programme</vt:lpstr>
      <vt:lpstr>PowerPoint Presentation</vt:lpstr>
    </vt:vector>
  </TitlesOfParts>
  <Company>EASO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Situation of asylum in the EU Main nationalities and EU+ destination countries</dc:title>
  <dc:creator>Staff Committee</dc:creator>
  <cp:lastModifiedBy>Termini, Morena</cp:lastModifiedBy>
  <cp:revision>555</cp:revision>
  <cp:lastPrinted>2016-09-29T11:27:07Z</cp:lastPrinted>
  <dcterms:created xsi:type="dcterms:W3CDTF">2016-01-20T12:51:50Z</dcterms:created>
  <dcterms:modified xsi:type="dcterms:W3CDTF">2016-09-29T13:47:30Z</dcterms:modified>
</cp:coreProperties>
</file>