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notesMasterIdLst>
    <p:notesMasterId r:id="rId16"/>
  </p:notesMasterIdLst>
  <p:handoutMasterIdLst>
    <p:handoutMasterId r:id="rId17"/>
  </p:handoutMasterIdLst>
  <p:sldIdLst>
    <p:sldId id="336" r:id="rId2"/>
    <p:sldId id="281" r:id="rId3"/>
    <p:sldId id="311" r:id="rId4"/>
    <p:sldId id="334" r:id="rId5"/>
    <p:sldId id="401" r:id="rId6"/>
    <p:sldId id="389" r:id="rId7"/>
    <p:sldId id="391" r:id="rId8"/>
    <p:sldId id="412" r:id="rId9"/>
    <p:sldId id="371" r:id="rId10"/>
    <p:sldId id="404" r:id="rId11"/>
    <p:sldId id="397" r:id="rId12"/>
    <p:sldId id="398" r:id="rId13"/>
    <p:sldId id="395" r:id="rId14"/>
    <p:sldId id="337" r:id="rId15"/>
  </p:sldIdLst>
  <p:sldSz cx="9144000" cy="5715000" type="screen16x10"/>
  <p:notesSz cx="6735763" cy="9866313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83583"/>
    <a:srgbClr val="FFFFFF"/>
    <a:srgbClr val="20266E"/>
    <a:srgbClr val="0000B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83768" autoAdjust="0"/>
  </p:normalViewPr>
  <p:slideViewPr>
    <p:cSldViewPr snapToGrid="0" snapToObjects="1">
      <p:cViewPr>
        <p:scale>
          <a:sx n="80" d="100"/>
          <a:sy n="80" d="100"/>
        </p:scale>
        <p:origin x="-1854" y="-672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756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D6BE80-E66C-BB46-90D1-FE9D99B2E35A}" type="datetimeFigureOut">
              <a:rPr lang="de-DE" smtClean="0"/>
              <a:pPr/>
              <a:t>13.02.2015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846E6-6333-4843-BF3D-185D67688E9E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023667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BF6BD-1F1E-ED41-84F6-A5ABFF04C4A5}" type="datetimeFigureOut">
              <a:rPr lang="de-DE" smtClean="0"/>
              <a:pPr/>
              <a:t>13.02.2015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739775"/>
            <a:ext cx="59197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88D9FA-CB4E-7B47-90B7-3478B748FF9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34116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8D9FA-CB4E-7B47-90B7-3478B748FF96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D94FA7-E8C8-40A8-B85D-0F53CED78A30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716508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7988" y="739775"/>
            <a:ext cx="5919787" cy="3700463"/>
          </a:xfrm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lIns="90762" tIns="45381" rIns="90762" bIns="45381"/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148484" name="Slide Number Placeholder 3"/>
          <p:cNvSpPr txBox="1">
            <a:spLocks noGrp="1"/>
          </p:cNvSpPr>
          <p:nvPr/>
        </p:nvSpPr>
        <p:spPr bwMode="auto">
          <a:xfrm>
            <a:off x="3814626" y="9370869"/>
            <a:ext cx="2919565" cy="49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762" tIns="45381" rIns="90762" bIns="45381" anchor="b"/>
          <a:lstStyle/>
          <a:p>
            <a:pPr algn="r"/>
            <a:fld id="{D08AD33F-0FB1-4364-81B1-A47A09C03B4E}" type="slidenum">
              <a:rPr lang="en-GB" sz="1200">
                <a:latin typeface="Calibri" pitchFamily="34" charset="0"/>
              </a:rPr>
              <a:pPr algn="r"/>
              <a:t>10</a:t>
            </a:fld>
            <a:endParaRPr lang="en-GB" sz="12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D94FA7-E8C8-40A8-B85D-0F53CED78A30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092451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D5C5-6AD6-427C-BC4C-F5E3843FD25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83295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D94FA7-E8C8-40A8-B85D-0F53CED78A30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02564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855133"/>
            <a:ext cx="9144000" cy="4447117"/>
          </a:xfrm>
        </p:spPr>
        <p:txBody>
          <a:bodyPr/>
          <a:lstStyle/>
          <a:p>
            <a:r>
              <a:rPr lang="de-DE" dirty="0" smtClean="0"/>
              <a:t> </a:t>
            </a:r>
            <a:r>
              <a:rPr lang="de-DE" dirty="0" err="1" smtClean="0"/>
              <a:t>insert</a:t>
            </a:r>
            <a:r>
              <a:rPr lang="de-DE" dirty="0" smtClean="0"/>
              <a:t> </a:t>
            </a:r>
            <a:r>
              <a:rPr lang="de-DE" dirty="0" err="1" smtClean="0"/>
              <a:t>image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Untertitel 2"/>
          <p:cNvSpPr>
            <a:spLocks noGrp="1"/>
          </p:cNvSpPr>
          <p:nvPr>
            <p:ph type="subTitle" idx="1"/>
          </p:nvPr>
        </p:nvSpPr>
        <p:spPr>
          <a:xfrm>
            <a:off x="4565650" y="3763433"/>
            <a:ext cx="4578350" cy="806450"/>
          </a:xfrm>
          <a:solidFill>
            <a:schemeClr val="bg2"/>
          </a:solidFill>
        </p:spPr>
        <p:txBody>
          <a:bodyPr lIns="252000" rIns="252000"/>
          <a:lstStyle>
            <a:lvl1pPr marL="0" indent="0" algn="l">
              <a:buNone/>
              <a:defRPr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 dirty="0"/>
          </a:p>
        </p:txBody>
      </p:sp>
      <p:sp>
        <p:nvSpPr>
          <p:cNvPr id="10" name="Titel 6"/>
          <p:cNvSpPr>
            <a:spLocks noGrp="1"/>
          </p:cNvSpPr>
          <p:nvPr>
            <p:ph type="title"/>
          </p:nvPr>
        </p:nvSpPr>
        <p:spPr>
          <a:xfrm>
            <a:off x="4565650" y="2734732"/>
            <a:ext cx="4578350" cy="1037167"/>
          </a:xfrm>
          <a:solidFill>
            <a:schemeClr val="bg2"/>
          </a:solidFill>
        </p:spPr>
        <p:txBody>
          <a:bodyPr lIns="252000" rIns="252000" anchor="b"/>
          <a:lstStyle>
            <a:lvl1pPr algn="l">
              <a:defRPr sz="2800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pic>
        <p:nvPicPr>
          <p:cNvPr id="14" name="Bild 13" descr="Energy-Community_logo_sRGB_3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67" y="147517"/>
            <a:ext cx="1861966" cy="521351"/>
          </a:xfrm>
          <a:prstGeom prst="rect">
            <a:avLst/>
          </a:prstGeom>
        </p:spPr>
      </p:pic>
      <p:sp>
        <p:nvSpPr>
          <p:cNvPr id="15" name="Titel 6"/>
          <p:cNvSpPr txBox="1">
            <a:spLocks/>
          </p:cNvSpPr>
          <p:nvPr/>
        </p:nvSpPr>
        <p:spPr>
          <a:xfrm>
            <a:off x="5827183" y="-1"/>
            <a:ext cx="3249084" cy="668869"/>
          </a:xfrm>
          <a:prstGeom prst="rect">
            <a:avLst/>
          </a:prstGeom>
          <a:solidFill>
            <a:schemeClr val="bg2"/>
          </a:solidFill>
        </p:spPr>
        <p:txBody>
          <a:bodyPr vert="horz" lIns="252000" tIns="45720" rIns="25200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3183465" y="5360055"/>
            <a:ext cx="4749802" cy="304271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7" name="Datumsplatzhalter 3"/>
          <p:cNvSpPr>
            <a:spLocks noGrp="1"/>
          </p:cNvSpPr>
          <p:nvPr>
            <p:ph type="dt" sz="half" idx="2"/>
          </p:nvPr>
        </p:nvSpPr>
        <p:spPr>
          <a:xfrm>
            <a:off x="4732162" y="4123263"/>
            <a:ext cx="4005438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2175253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5204354"/>
            <a:ext cx="2133600" cy="3968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C8323-192D-403E-B39A-C712F78B45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908023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5204354"/>
            <a:ext cx="2133600" cy="3968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97D75-547E-42D5-87F7-81483604FD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136469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855133"/>
            <a:ext cx="9144000" cy="4447117"/>
          </a:xfrm>
        </p:spPr>
        <p:txBody>
          <a:bodyPr/>
          <a:lstStyle/>
          <a:p>
            <a:r>
              <a:rPr lang="de-DE" dirty="0" smtClean="0"/>
              <a:t> </a:t>
            </a:r>
            <a:r>
              <a:rPr lang="de-DE" dirty="0" err="1" smtClean="0"/>
              <a:t>insert</a:t>
            </a:r>
            <a:r>
              <a:rPr lang="de-DE" dirty="0" smtClean="0"/>
              <a:t> </a:t>
            </a:r>
            <a:r>
              <a:rPr lang="de-DE" dirty="0" err="1" smtClean="0"/>
              <a:t>image</a:t>
            </a:r>
            <a:endParaRPr lang="de-DE" dirty="0"/>
          </a:p>
        </p:txBody>
      </p:sp>
      <p:sp>
        <p:nvSpPr>
          <p:cNvPr id="9" name="Untertitel 2"/>
          <p:cNvSpPr>
            <a:spLocks noGrp="1"/>
          </p:cNvSpPr>
          <p:nvPr>
            <p:ph type="subTitle" idx="1"/>
          </p:nvPr>
        </p:nvSpPr>
        <p:spPr>
          <a:xfrm>
            <a:off x="4565650" y="3763433"/>
            <a:ext cx="4578350" cy="806450"/>
          </a:xfrm>
          <a:solidFill>
            <a:schemeClr val="bg2"/>
          </a:solidFill>
        </p:spPr>
        <p:txBody>
          <a:bodyPr lIns="252000" rIns="252000"/>
          <a:lstStyle>
            <a:lvl1pPr marL="0" indent="0" algn="l">
              <a:buNone/>
              <a:defRPr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 dirty="0"/>
          </a:p>
        </p:txBody>
      </p:sp>
      <p:sp>
        <p:nvSpPr>
          <p:cNvPr id="10" name="Titel 6"/>
          <p:cNvSpPr>
            <a:spLocks noGrp="1"/>
          </p:cNvSpPr>
          <p:nvPr>
            <p:ph type="title"/>
          </p:nvPr>
        </p:nvSpPr>
        <p:spPr>
          <a:xfrm>
            <a:off x="4565650" y="2734732"/>
            <a:ext cx="4578350" cy="1037167"/>
          </a:xfrm>
          <a:solidFill>
            <a:schemeClr val="bg2"/>
          </a:solidFill>
        </p:spPr>
        <p:txBody>
          <a:bodyPr lIns="252000" rIns="252000" anchor="b"/>
          <a:lstStyle>
            <a:lvl1pPr algn="l">
              <a:defRPr sz="2800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pic>
        <p:nvPicPr>
          <p:cNvPr id="14" name="Bild 13" descr="Energy-Community_logo_sRGB_3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67" y="147517"/>
            <a:ext cx="1861966" cy="521351"/>
          </a:xfrm>
          <a:prstGeom prst="rect">
            <a:avLst/>
          </a:prstGeom>
        </p:spPr>
      </p:pic>
      <p:sp>
        <p:nvSpPr>
          <p:cNvPr id="15" name="Titel 6"/>
          <p:cNvSpPr txBox="1">
            <a:spLocks/>
          </p:cNvSpPr>
          <p:nvPr/>
        </p:nvSpPr>
        <p:spPr>
          <a:xfrm>
            <a:off x="5827183" y="-1"/>
            <a:ext cx="3249084" cy="668869"/>
          </a:xfrm>
          <a:prstGeom prst="rect">
            <a:avLst/>
          </a:prstGeom>
          <a:solidFill>
            <a:schemeClr val="bg2"/>
          </a:solidFill>
        </p:spPr>
        <p:txBody>
          <a:bodyPr vert="horz" lIns="252000" tIns="45720" rIns="25200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dirty="0"/>
          </a:p>
        </p:txBody>
      </p:sp>
      <p:sp>
        <p:nvSpPr>
          <p:cNvPr id="11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3183465" y="5360055"/>
            <a:ext cx="4749802" cy="304271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986945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6333067" cy="508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2200"/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12" name="Inhaltsplatzhalter 2"/>
          <p:cNvSpPr>
            <a:spLocks noGrp="1"/>
          </p:cNvSpPr>
          <p:nvPr>
            <p:ph idx="13"/>
          </p:nvPr>
        </p:nvSpPr>
        <p:spPr>
          <a:xfrm>
            <a:off x="457200" y="1143001"/>
            <a:ext cx="8229600" cy="4131734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20000"/>
              </a:lnSpc>
              <a:spcBef>
                <a:spcPts val="984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700" b="1" i="1">
                <a:solidFill>
                  <a:schemeClr val="tx2"/>
                </a:solidFill>
              </a:defRPr>
            </a:lvl1pPr>
            <a:lvl2pPr marL="0" indent="0">
              <a:lnSpc>
                <a:spcPct val="120000"/>
              </a:lnSpc>
              <a:spcAft>
                <a:spcPts val="800"/>
              </a:spcAft>
              <a:buFont typeface="Arial"/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77800" indent="-177800">
              <a:lnSpc>
                <a:spcPct val="120000"/>
              </a:lnSpc>
              <a:spcAft>
                <a:spcPts val="800"/>
              </a:spcAft>
              <a:buFont typeface="Arial"/>
              <a:buChar char="•"/>
              <a:defRPr sz="1700"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647700" indent="-285750">
              <a:spcAft>
                <a:spcPts val="0"/>
              </a:spcAft>
              <a:buFont typeface="Symbol" charset="2"/>
              <a:buChar char="-"/>
              <a:defRPr/>
            </a:lvl4pPr>
            <a:lvl5pPr marL="895350" indent="-177800">
              <a:spcAft>
                <a:spcPts val="0"/>
              </a:spcAft>
              <a:buFont typeface="Symbol" charset="2"/>
              <a:buChar char="-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lnSpc>
                <a:spcPct val="120000"/>
              </a:lnSpc>
              <a:spcAft>
                <a:spcPts val="800"/>
              </a:spcAft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>
              <a:lnSpc>
                <a:spcPct val="120000"/>
              </a:lnSpc>
              <a:spcAft>
                <a:spcPts val="800"/>
              </a:spcAft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 dirty="0"/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3183465" y="5360055"/>
            <a:ext cx="4749802" cy="304271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446422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Inhalt +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149600" y="1033588"/>
            <a:ext cx="5537200" cy="4131079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20000"/>
              </a:lnSpc>
              <a:spcBef>
                <a:spcPts val="984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700" b="1" i="1">
                <a:solidFill>
                  <a:schemeClr val="tx2"/>
                </a:solidFill>
              </a:defRPr>
            </a:lvl1pPr>
            <a:lvl2pPr marL="0" indent="0">
              <a:lnSpc>
                <a:spcPct val="120000"/>
              </a:lnSpc>
              <a:spcAft>
                <a:spcPts val="800"/>
              </a:spcAft>
              <a:buFont typeface="Arial"/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77800" indent="-177800">
              <a:lnSpc>
                <a:spcPct val="120000"/>
              </a:lnSpc>
              <a:spcAft>
                <a:spcPts val="800"/>
              </a:spcAft>
              <a:buFont typeface="Arial"/>
              <a:buChar char="•"/>
              <a:defRPr sz="1700"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647700" indent="-285750">
              <a:spcAft>
                <a:spcPts val="0"/>
              </a:spcAft>
              <a:buFont typeface="Symbol" charset="2"/>
              <a:buChar char="-"/>
              <a:defRPr/>
            </a:lvl4pPr>
            <a:lvl5pPr marL="895350" indent="-177800">
              <a:spcAft>
                <a:spcPts val="0"/>
              </a:spcAft>
              <a:buFont typeface="Symbol" charset="2"/>
              <a:buChar char="-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lnSpc>
                <a:spcPct val="120000"/>
              </a:lnSpc>
              <a:spcAft>
                <a:spcPts val="800"/>
              </a:spcAft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>
              <a:lnSpc>
                <a:spcPct val="120000"/>
              </a:lnSpc>
              <a:spcAft>
                <a:spcPts val="800"/>
              </a:spcAft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</a:lstStyle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 hasCustomPrompt="1"/>
          </p:nvPr>
        </p:nvSpPr>
        <p:spPr>
          <a:xfrm>
            <a:off x="0" y="846667"/>
            <a:ext cx="2861733" cy="445875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Insert </a:t>
            </a:r>
            <a:r>
              <a:rPr lang="de-DE" dirty="0" err="1" smtClean="0"/>
              <a:t>image</a:t>
            </a:r>
            <a:endParaRPr lang="de-DE" dirty="0"/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3183465" y="5360055"/>
            <a:ext cx="4749802" cy="304271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9400"/>
            <a:ext cx="6443133" cy="499533"/>
          </a:xfrm>
        </p:spPr>
        <p:txBody>
          <a:bodyPr/>
          <a:lstStyle>
            <a:lvl1pPr marL="0" algn="l" defTabSz="457200" rtl="0" eaLnBrk="1" latinLnBrk="0" hangingPunct="1">
              <a:spcBef>
                <a:spcPct val="0"/>
              </a:spcBef>
              <a:buNone/>
              <a:defRPr lang="de-DE" sz="2200" i="1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830288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104885"/>
            <a:ext cx="7772400" cy="1135063"/>
          </a:xfrm>
        </p:spPr>
        <p:txBody>
          <a:bodyPr anchor="t"/>
          <a:lstStyle>
            <a:lvl1pPr algn="l">
              <a:defRPr sz="3200" b="0" i="1" cap="none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1854729"/>
            <a:ext cx="7772400" cy="1250156"/>
          </a:xfrm>
        </p:spPr>
        <p:txBody>
          <a:bodyPr anchor="b"/>
          <a:lstStyle>
            <a:lvl1pPr marL="0" indent="0">
              <a:buNone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3183465" y="5360055"/>
            <a:ext cx="4749802" cy="304271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2908315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Bild 68" descr="Energy-Community_logo_sRGB_3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67" y="147517"/>
            <a:ext cx="1861966" cy="521351"/>
          </a:xfrm>
          <a:prstGeom prst="rect">
            <a:avLst/>
          </a:prstGeom>
        </p:spPr>
      </p:pic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1" name="Freeform 40"/>
          <p:cNvSpPr>
            <a:spLocks noChangeArrowheads="1"/>
          </p:cNvSpPr>
          <p:nvPr/>
        </p:nvSpPr>
        <p:spPr bwMode="auto">
          <a:xfrm>
            <a:off x="8987091" y="4202776"/>
            <a:ext cx="169610" cy="328394"/>
          </a:xfrm>
          <a:custGeom>
            <a:avLst/>
            <a:gdLst>
              <a:gd name="T0" fmla="*/ 203 w 416"/>
              <a:gd name="T1" fmla="*/ 89 h 804"/>
              <a:gd name="T2" fmla="*/ 203 w 416"/>
              <a:gd name="T3" fmla="*/ 89 h 804"/>
              <a:gd name="T4" fmla="*/ 159 w 416"/>
              <a:gd name="T5" fmla="*/ 53 h 804"/>
              <a:gd name="T6" fmla="*/ 97 w 416"/>
              <a:gd name="T7" fmla="*/ 18 h 804"/>
              <a:gd name="T8" fmla="*/ 62 w 416"/>
              <a:gd name="T9" fmla="*/ 9 h 804"/>
              <a:gd name="T10" fmla="*/ 36 w 416"/>
              <a:gd name="T11" fmla="*/ 0 h 804"/>
              <a:gd name="T12" fmla="*/ 18 w 416"/>
              <a:gd name="T13" fmla="*/ 9 h 804"/>
              <a:gd name="T14" fmla="*/ 0 w 416"/>
              <a:gd name="T15" fmla="*/ 27 h 804"/>
              <a:gd name="T16" fmla="*/ 0 w 416"/>
              <a:gd name="T17" fmla="*/ 27 h 804"/>
              <a:gd name="T18" fmla="*/ 0 w 416"/>
              <a:gd name="T19" fmla="*/ 44 h 804"/>
              <a:gd name="T20" fmla="*/ 9 w 416"/>
              <a:gd name="T21" fmla="*/ 71 h 804"/>
              <a:gd name="T22" fmla="*/ 44 w 416"/>
              <a:gd name="T23" fmla="*/ 133 h 804"/>
              <a:gd name="T24" fmla="*/ 89 w 416"/>
              <a:gd name="T25" fmla="*/ 203 h 804"/>
              <a:gd name="T26" fmla="*/ 97 w 416"/>
              <a:gd name="T27" fmla="*/ 230 h 804"/>
              <a:gd name="T28" fmla="*/ 97 w 416"/>
              <a:gd name="T29" fmla="*/ 265 h 804"/>
              <a:gd name="T30" fmla="*/ 97 w 416"/>
              <a:gd name="T31" fmla="*/ 265 h 804"/>
              <a:gd name="T32" fmla="*/ 97 w 416"/>
              <a:gd name="T33" fmla="*/ 291 h 804"/>
              <a:gd name="T34" fmla="*/ 106 w 416"/>
              <a:gd name="T35" fmla="*/ 318 h 804"/>
              <a:gd name="T36" fmla="*/ 141 w 416"/>
              <a:gd name="T37" fmla="*/ 371 h 804"/>
              <a:gd name="T38" fmla="*/ 186 w 416"/>
              <a:gd name="T39" fmla="*/ 433 h 804"/>
              <a:gd name="T40" fmla="*/ 194 w 416"/>
              <a:gd name="T41" fmla="*/ 468 h 804"/>
              <a:gd name="T42" fmla="*/ 203 w 416"/>
              <a:gd name="T43" fmla="*/ 494 h 804"/>
              <a:gd name="T44" fmla="*/ 203 w 416"/>
              <a:gd name="T45" fmla="*/ 494 h 804"/>
              <a:gd name="T46" fmla="*/ 212 w 416"/>
              <a:gd name="T47" fmla="*/ 530 h 804"/>
              <a:gd name="T48" fmla="*/ 230 w 416"/>
              <a:gd name="T49" fmla="*/ 556 h 804"/>
              <a:gd name="T50" fmla="*/ 291 w 416"/>
              <a:gd name="T51" fmla="*/ 618 h 804"/>
              <a:gd name="T52" fmla="*/ 362 w 416"/>
              <a:gd name="T53" fmla="*/ 662 h 804"/>
              <a:gd name="T54" fmla="*/ 380 w 416"/>
              <a:gd name="T55" fmla="*/ 689 h 804"/>
              <a:gd name="T56" fmla="*/ 389 w 416"/>
              <a:gd name="T57" fmla="*/ 715 h 804"/>
              <a:gd name="T58" fmla="*/ 389 w 416"/>
              <a:gd name="T59" fmla="*/ 715 h 804"/>
              <a:gd name="T60" fmla="*/ 397 w 416"/>
              <a:gd name="T61" fmla="*/ 759 h 804"/>
              <a:gd name="T62" fmla="*/ 415 w 416"/>
              <a:gd name="T63" fmla="*/ 803 h 804"/>
              <a:gd name="T64" fmla="*/ 415 w 416"/>
              <a:gd name="T65" fmla="*/ 115 h 804"/>
              <a:gd name="T66" fmla="*/ 415 w 416"/>
              <a:gd name="T67" fmla="*/ 115 h 804"/>
              <a:gd name="T68" fmla="*/ 389 w 416"/>
              <a:gd name="T69" fmla="*/ 124 h 804"/>
              <a:gd name="T70" fmla="*/ 362 w 416"/>
              <a:gd name="T71" fmla="*/ 124 h 804"/>
              <a:gd name="T72" fmla="*/ 300 w 416"/>
              <a:gd name="T73" fmla="*/ 124 h 804"/>
              <a:gd name="T74" fmla="*/ 247 w 416"/>
              <a:gd name="T75" fmla="*/ 106 h 804"/>
              <a:gd name="T76" fmla="*/ 203 w 416"/>
              <a:gd name="T77" fmla="*/ 89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16" h="804">
                <a:moveTo>
                  <a:pt x="203" y="89"/>
                </a:moveTo>
                <a:lnTo>
                  <a:pt x="203" y="89"/>
                </a:lnTo>
                <a:lnTo>
                  <a:pt x="159" y="53"/>
                </a:lnTo>
                <a:lnTo>
                  <a:pt x="97" y="18"/>
                </a:lnTo>
                <a:lnTo>
                  <a:pt x="62" y="9"/>
                </a:lnTo>
                <a:lnTo>
                  <a:pt x="36" y="0"/>
                </a:lnTo>
                <a:lnTo>
                  <a:pt x="18" y="9"/>
                </a:lnTo>
                <a:lnTo>
                  <a:pt x="0" y="27"/>
                </a:lnTo>
                <a:lnTo>
                  <a:pt x="0" y="27"/>
                </a:lnTo>
                <a:lnTo>
                  <a:pt x="0" y="44"/>
                </a:lnTo>
                <a:lnTo>
                  <a:pt x="9" y="71"/>
                </a:lnTo>
                <a:lnTo>
                  <a:pt x="44" y="133"/>
                </a:lnTo>
                <a:lnTo>
                  <a:pt x="89" y="203"/>
                </a:lnTo>
                <a:lnTo>
                  <a:pt x="97" y="230"/>
                </a:lnTo>
                <a:lnTo>
                  <a:pt x="97" y="265"/>
                </a:lnTo>
                <a:lnTo>
                  <a:pt x="97" y="265"/>
                </a:lnTo>
                <a:lnTo>
                  <a:pt x="97" y="291"/>
                </a:lnTo>
                <a:lnTo>
                  <a:pt x="106" y="318"/>
                </a:lnTo>
                <a:lnTo>
                  <a:pt x="141" y="371"/>
                </a:lnTo>
                <a:lnTo>
                  <a:pt x="186" y="433"/>
                </a:lnTo>
                <a:lnTo>
                  <a:pt x="194" y="468"/>
                </a:lnTo>
                <a:lnTo>
                  <a:pt x="203" y="494"/>
                </a:lnTo>
                <a:lnTo>
                  <a:pt x="203" y="494"/>
                </a:lnTo>
                <a:lnTo>
                  <a:pt x="212" y="530"/>
                </a:lnTo>
                <a:lnTo>
                  <a:pt x="230" y="556"/>
                </a:lnTo>
                <a:lnTo>
                  <a:pt x="291" y="618"/>
                </a:lnTo>
                <a:lnTo>
                  <a:pt x="362" y="662"/>
                </a:lnTo>
                <a:lnTo>
                  <a:pt x="380" y="689"/>
                </a:lnTo>
                <a:lnTo>
                  <a:pt x="389" y="715"/>
                </a:lnTo>
                <a:lnTo>
                  <a:pt x="389" y="715"/>
                </a:lnTo>
                <a:lnTo>
                  <a:pt x="397" y="759"/>
                </a:lnTo>
                <a:lnTo>
                  <a:pt x="415" y="803"/>
                </a:lnTo>
                <a:lnTo>
                  <a:pt x="415" y="115"/>
                </a:lnTo>
                <a:lnTo>
                  <a:pt x="415" y="115"/>
                </a:lnTo>
                <a:lnTo>
                  <a:pt x="389" y="124"/>
                </a:lnTo>
                <a:lnTo>
                  <a:pt x="362" y="124"/>
                </a:lnTo>
                <a:lnTo>
                  <a:pt x="300" y="124"/>
                </a:lnTo>
                <a:lnTo>
                  <a:pt x="247" y="106"/>
                </a:lnTo>
                <a:lnTo>
                  <a:pt x="203" y="89"/>
                </a:lnTo>
              </a:path>
            </a:pathLst>
          </a:custGeom>
          <a:solidFill>
            <a:schemeClr val="bg1">
              <a:lumMod val="8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67" name="Titel 1"/>
          <p:cNvSpPr>
            <a:spLocks noGrp="1"/>
          </p:cNvSpPr>
          <p:nvPr>
            <p:ph type="title"/>
          </p:nvPr>
        </p:nvSpPr>
        <p:spPr>
          <a:xfrm>
            <a:off x="457201" y="938748"/>
            <a:ext cx="3008313" cy="968375"/>
          </a:xfrm>
        </p:spPr>
        <p:txBody>
          <a:bodyPr anchor="b"/>
          <a:lstStyle>
            <a:lvl1pPr algn="l">
              <a:defRPr sz="2000" b="0" i="1"/>
            </a:lvl1pPr>
          </a:lstStyle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71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981309"/>
            <a:ext cx="3008313" cy="2861058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72" name="Titel 6"/>
          <p:cNvSpPr txBox="1">
            <a:spLocks/>
          </p:cNvSpPr>
          <p:nvPr/>
        </p:nvSpPr>
        <p:spPr>
          <a:xfrm>
            <a:off x="5827183" y="-1"/>
            <a:ext cx="3249084" cy="668869"/>
          </a:xfrm>
          <a:prstGeom prst="rect">
            <a:avLst/>
          </a:prstGeom>
          <a:solidFill>
            <a:schemeClr val="bg2"/>
          </a:solidFill>
        </p:spPr>
        <p:txBody>
          <a:bodyPr vert="horz" lIns="252000" tIns="45720" rIns="25200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dirty="0"/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3183465" y="5360055"/>
            <a:ext cx="4749802" cy="304271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3578333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3183465" y="5360055"/>
            <a:ext cx="4749802" cy="304271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3841704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5204354"/>
            <a:ext cx="2133600" cy="3968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C8323-192D-403E-B39A-C712F78B45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908023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/>
        </p:nvSpPr>
        <p:spPr>
          <a:xfrm>
            <a:off x="0" y="5289550"/>
            <a:ext cx="9144000" cy="4254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effectLst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0" y="0"/>
            <a:ext cx="9144000" cy="8509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effectLst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850900"/>
            <a:ext cx="9144000" cy="445135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1143009"/>
            <a:ext cx="8229600" cy="6604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803409"/>
            <a:ext cx="8229600" cy="3471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dirty="0" smtClean="0"/>
              <a:t>Mastertextformat bearbeiten</a:t>
            </a:r>
          </a:p>
          <a:p>
            <a:pPr lvl="3"/>
            <a:r>
              <a:rPr lang="de-AT" dirty="0" smtClean="0"/>
              <a:t>Zweite Ebene</a:t>
            </a:r>
          </a:p>
          <a:p>
            <a:pPr lvl="4"/>
            <a:r>
              <a:rPr lang="de-AT" dirty="0" smtClean="0"/>
              <a:t>Dritte Ebene</a:t>
            </a:r>
          </a:p>
          <a:p>
            <a:pPr lvl="5"/>
            <a:r>
              <a:rPr lang="de-AT" dirty="0" smtClean="0"/>
              <a:t>Vierte Ebene</a:t>
            </a:r>
          </a:p>
          <a:p>
            <a:pPr lvl="6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341790" y="5360055"/>
            <a:ext cx="514350" cy="304271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AF93B2B6-68E5-2D46-B060-FE1D3366BF4B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8" name="Bild 7" descr="Energy-Community_logo_sRGB_300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133" y="147517"/>
            <a:ext cx="1861966" cy="521351"/>
          </a:xfrm>
          <a:prstGeom prst="rect">
            <a:avLst/>
          </a:prstGeom>
        </p:spPr>
      </p:pic>
      <p:cxnSp>
        <p:nvCxnSpPr>
          <p:cNvPr id="15" name="Gerade Verbindung 14"/>
          <p:cNvCxnSpPr/>
          <p:nvPr/>
        </p:nvCxnSpPr>
        <p:spPr>
          <a:xfrm>
            <a:off x="3115731" y="5427131"/>
            <a:ext cx="0" cy="287869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203197" y="5427131"/>
            <a:ext cx="0" cy="287869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8940810" y="5427131"/>
            <a:ext cx="0" cy="287869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Fußzeilenplatzhalter 4"/>
          <p:cNvSpPr txBox="1">
            <a:spLocks/>
          </p:cNvSpPr>
          <p:nvPr/>
        </p:nvSpPr>
        <p:spPr>
          <a:xfrm>
            <a:off x="3285065" y="5360055"/>
            <a:ext cx="4140202" cy="304271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 smtClean="0"/>
              <a:t>Energy</a:t>
            </a:r>
            <a:r>
              <a:rPr lang="de-DE" baseline="0" dirty="0" smtClean="0"/>
              <a:t> Community </a:t>
            </a:r>
            <a:r>
              <a:rPr lang="de-DE" baseline="0" dirty="0" err="1" smtClean="0"/>
              <a:t>Secretariat</a:t>
            </a:r>
            <a:endParaRPr lang="de-DE" dirty="0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2465" y="5360055"/>
            <a:ext cx="2387601" cy="304271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cxnSp>
        <p:nvCxnSpPr>
          <p:cNvPr id="20" name="Gerade Verbindung 19"/>
          <p:cNvCxnSpPr/>
          <p:nvPr/>
        </p:nvCxnSpPr>
        <p:spPr>
          <a:xfrm>
            <a:off x="0" y="5305425"/>
            <a:ext cx="9144000" cy="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>
            <a:off x="0" y="846667"/>
            <a:ext cx="9144000" cy="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hteck 21"/>
          <p:cNvSpPr/>
          <p:nvPr/>
        </p:nvSpPr>
        <p:spPr>
          <a:xfrm>
            <a:off x="0" y="5289550"/>
            <a:ext cx="9144000" cy="4254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effectLst/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0" y="0"/>
            <a:ext cx="9144000" cy="8509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effectLst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0" y="850900"/>
            <a:ext cx="9144000" cy="445135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5" name="Bild 24" descr="Energy-Community_logo_sRGB_300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133" y="147517"/>
            <a:ext cx="1861966" cy="521351"/>
          </a:xfrm>
          <a:prstGeom prst="rect">
            <a:avLst/>
          </a:prstGeom>
        </p:spPr>
      </p:pic>
      <p:cxnSp>
        <p:nvCxnSpPr>
          <p:cNvPr id="26" name="Gerade Verbindung 25"/>
          <p:cNvCxnSpPr/>
          <p:nvPr/>
        </p:nvCxnSpPr>
        <p:spPr>
          <a:xfrm>
            <a:off x="3115731" y="5427131"/>
            <a:ext cx="0" cy="287869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>
          <a:xfrm>
            <a:off x="203197" y="5427131"/>
            <a:ext cx="0" cy="287869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>
          <a:xfrm>
            <a:off x="8940810" y="5427131"/>
            <a:ext cx="0" cy="287869"/>
          </a:xfrm>
          <a:prstGeom prst="line">
            <a:avLst/>
          </a:prstGeom>
          <a:ln w="952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ußzeilenplatzhalter 4"/>
          <p:cNvSpPr txBox="1">
            <a:spLocks/>
          </p:cNvSpPr>
          <p:nvPr/>
        </p:nvSpPr>
        <p:spPr>
          <a:xfrm>
            <a:off x="287860" y="5360055"/>
            <a:ext cx="2438409" cy="304271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de-DE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 smtClean="0"/>
              <a:t>Energy</a:t>
            </a:r>
            <a:r>
              <a:rPr lang="de-DE" baseline="0" dirty="0" smtClean="0"/>
              <a:t> Community </a:t>
            </a:r>
            <a:r>
              <a:rPr lang="de-DE" baseline="0" dirty="0" err="1" smtClean="0"/>
              <a:t>Secretariat</a:t>
            </a:r>
            <a:endParaRPr lang="de-DE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0" y="5305425"/>
            <a:ext cx="9144000" cy="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0" y="846667"/>
            <a:ext cx="9144000" cy="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48512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6" r:id="rId9"/>
    <p:sldLayoutId id="2147483759" r:id="rId10"/>
    <p:sldLayoutId id="214748376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2800" i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30000"/>
        </a:lnSpc>
        <a:spcBef>
          <a:spcPts val="600"/>
        </a:spcBef>
        <a:spcAft>
          <a:spcPts val="600"/>
        </a:spcAft>
        <a:buFont typeface="Arial"/>
        <a:buNone/>
        <a:defRPr sz="1700" b="1" i="1" kern="1200">
          <a:solidFill>
            <a:schemeClr val="tx2"/>
          </a:solidFill>
          <a:latin typeface="+mn-lt"/>
          <a:ea typeface="+mn-ea"/>
          <a:cs typeface="Arial"/>
        </a:defRPr>
      </a:lvl1pPr>
      <a:lvl2pPr marL="0" indent="0" algn="l" defTabSz="457200" rtl="0" eaLnBrk="1" latinLnBrk="0" hangingPunct="1">
        <a:lnSpc>
          <a:spcPct val="90000"/>
        </a:lnSpc>
        <a:spcBef>
          <a:spcPct val="20000"/>
        </a:spcBef>
        <a:spcAft>
          <a:spcPts val="0"/>
        </a:spcAft>
        <a:buFont typeface="Arial"/>
        <a:buNone/>
        <a:defRPr lang="de-AT" sz="1600" b="0" i="0" kern="1200" dirty="0" smtClean="0">
          <a:solidFill>
            <a:schemeClr val="tx1"/>
          </a:solidFill>
          <a:latin typeface="Arial"/>
          <a:ea typeface="+mn-ea"/>
          <a:cs typeface="Arial"/>
        </a:defRPr>
      </a:lvl2pPr>
      <a:lvl3pPr marL="0" marR="0" indent="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600"/>
        </a:spcAft>
        <a:buClrTx/>
        <a:buSzTx/>
        <a:buFont typeface="Arial"/>
        <a:buNone/>
        <a:tabLst/>
        <a:defRPr lang="de-AT" sz="1600" b="1" i="1" kern="1200" dirty="0" smtClean="0">
          <a:solidFill>
            <a:schemeClr val="tx2"/>
          </a:solidFill>
          <a:latin typeface="Arial"/>
          <a:ea typeface="+mn-ea"/>
          <a:cs typeface="Arial"/>
        </a:defRPr>
      </a:lvl3pPr>
      <a:lvl4pPr marL="177800" indent="-177800" algn="l" defTabSz="457200" rtl="0" eaLnBrk="1" latinLnBrk="0" hangingPunct="1">
        <a:lnSpc>
          <a:spcPct val="130000"/>
        </a:lnSpc>
        <a:spcBef>
          <a:spcPts val="0"/>
        </a:spcBef>
        <a:spcAft>
          <a:spcPts val="800"/>
        </a:spcAft>
        <a:buFont typeface="Symbol" charset="2"/>
        <a:buNone/>
        <a:defRPr sz="17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Arial"/>
        </a:defRPr>
      </a:lvl4pPr>
      <a:lvl5pPr marL="88900" indent="-88900" algn="l" defTabSz="457200" rtl="0" eaLnBrk="1" latinLnBrk="0" hangingPunct="1">
        <a:lnSpc>
          <a:spcPct val="130000"/>
        </a:lnSpc>
        <a:spcBef>
          <a:spcPts val="0"/>
        </a:spcBef>
        <a:spcAft>
          <a:spcPts val="800"/>
        </a:spcAft>
        <a:buFont typeface="Arial"/>
        <a:buChar char="•"/>
        <a:defRPr sz="17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Arial"/>
        </a:defRPr>
      </a:lvl5pPr>
      <a:lvl6pPr marL="539750" indent="-177800" algn="l" defTabSz="457200" rtl="0" eaLnBrk="1" latinLnBrk="0" hangingPunct="1">
        <a:lnSpc>
          <a:spcPct val="130000"/>
        </a:lnSpc>
        <a:spcBef>
          <a:spcPts val="0"/>
        </a:spcBef>
        <a:spcAft>
          <a:spcPts val="800"/>
        </a:spcAft>
        <a:buFont typeface="Symbol" charset="2"/>
        <a:buChar char="-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895350" indent="-177800" algn="l" defTabSz="457200" rtl="0" eaLnBrk="1" latinLnBrk="0" hangingPunct="1">
        <a:lnSpc>
          <a:spcPct val="130000"/>
        </a:lnSpc>
        <a:spcBef>
          <a:spcPts val="0"/>
        </a:spcBef>
        <a:spcAft>
          <a:spcPts val="800"/>
        </a:spcAft>
        <a:buFont typeface="Symbol" charset="2"/>
        <a:buChar char="-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platzhalter 9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6191"/>
            <a:ext cx="9144000" cy="4445000"/>
          </a:xfrm>
        </p:spPr>
      </p:pic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4322618" y="3763433"/>
            <a:ext cx="4821382" cy="806450"/>
          </a:xfrm>
        </p:spPr>
        <p:txBody>
          <a:bodyPr/>
          <a:lstStyle/>
          <a:p>
            <a:r>
              <a:rPr lang="de-DE" dirty="0" smtClean="0"/>
              <a:t>OSCE PA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322618" y="1163783"/>
            <a:ext cx="4821382" cy="2608118"/>
          </a:xfrm>
        </p:spPr>
        <p:txBody>
          <a:bodyPr/>
          <a:lstStyle/>
          <a:p>
            <a:r>
              <a:rPr lang="en-US" b="1" dirty="0" smtClean="0">
                <a:solidFill>
                  <a:srgbClr val="0C4EA5"/>
                </a:solidFill>
              </a:rPr>
              <a:t/>
            </a:r>
            <a:br>
              <a:rPr lang="en-US" b="1" dirty="0" smtClean="0">
                <a:solidFill>
                  <a:srgbClr val="0C4EA5"/>
                </a:solidFill>
              </a:rPr>
            </a:br>
            <a:r>
              <a:rPr lang="en-US" sz="1400" b="1" dirty="0" smtClean="0">
                <a:solidFill>
                  <a:srgbClr val="0C4EA5"/>
                </a:solidFill>
              </a:rPr>
              <a:t/>
            </a:r>
            <a:br>
              <a:rPr lang="en-US" sz="1400" b="1" dirty="0" smtClean="0">
                <a:solidFill>
                  <a:srgbClr val="0C4EA5"/>
                </a:solidFill>
              </a:rPr>
            </a:br>
            <a:r>
              <a:rPr lang="en-US" sz="1800" b="1" dirty="0" smtClean="0">
                <a:solidFill>
                  <a:srgbClr val="0C4EA5"/>
                </a:solidFill>
              </a:rPr>
              <a:t/>
            </a:r>
            <a:br>
              <a:rPr lang="en-US" sz="1800" b="1" dirty="0" smtClean="0">
                <a:solidFill>
                  <a:srgbClr val="0C4EA5"/>
                </a:solidFill>
              </a:rPr>
            </a:br>
            <a:r>
              <a:rPr lang="en-US" sz="1200" b="1" dirty="0" smtClean="0">
                <a:solidFill>
                  <a:srgbClr val="0C4EA5"/>
                </a:solidFill>
              </a:rPr>
              <a:t/>
            </a:r>
            <a:br>
              <a:rPr lang="en-US" sz="1200" b="1" dirty="0" smtClean="0">
                <a:solidFill>
                  <a:srgbClr val="0C4EA5"/>
                </a:solidFill>
              </a:rPr>
            </a:br>
            <a:r>
              <a:rPr lang="en-US" sz="1200" b="1" dirty="0" smtClean="0">
                <a:solidFill>
                  <a:srgbClr val="0C4EA5"/>
                </a:solidFill>
              </a:rPr>
              <a:t/>
            </a:r>
            <a:br>
              <a:rPr lang="en-US" sz="1200" b="1" dirty="0" smtClean="0">
                <a:solidFill>
                  <a:srgbClr val="0C4EA5"/>
                </a:solidFill>
              </a:rPr>
            </a:br>
            <a:r>
              <a:rPr lang="en-US" sz="1200" b="1" dirty="0" smtClean="0">
                <a:solidFill>
                  <a:srgbClr val="0C4EA5"/>
                </a:solidFill>
              </a:rPr>
              <a:t/>
            </a:r>
            <a:br>
              <a:rPr lang="en-US" sz="1200" b="1" dirty="0" smtClean="0">
                <a:solidFill>
                  <a:srgbClr val="0C4EA5"/>
                </a:solidFill>
              </a:rPr>
            </a:br>
            <a:r>
              <a:rPr lang="en-US" sz="1200" b="1" dirty="0" smtClean="0">
                <a:solidFill>
                  <a:srgbClr val="0C4EA5"/>
                </a:solidFill>
              </a:rPr>
              <a:t/>
            </a:r>
            <a:br>
              <a:rPr lang="en-US" sz="1200" b="1" dirty="0" smtClean="0">
                <a:solidFill>
                  <a:srgbClr val="0C4EA5"/>
                </a:solidFill>
              </a:rPr>
            </a:br>
            <a:r>
              <a:rPr lang="en-US" sz="1200" b="1" dirty="0" smtClean="0">
                <a:solidFill>
                  <a:srgbClr val="0C4EA5"/>
                </a:solidFill>
              </a:rPr>
              <a:t/>
            </a:r>
            <a:br>
              <a:rPr lang="en-US" sz="1200" b="1" dirty="0" smtClean="0">
                <a:solidFill>
                  <a:srgbClr val="0C4EA5"/>
                </a:solidFill>
              </a:rPr>
            </a:br>
            <a:r>
              <a:rPr lang="en-US" sz="1200" b="1" dirty="0" smtClean="0">
                <a:solidFill>
                  <a:srgbClr val="0C4EA5"/>
                </a:solidFill>
              </a:rPr>
              <a:t/>
            </a:r>
            <a:br>
              <a:rPr lang="en-US" sz="1200" b="1" dirty="0" smtClean="0">
                <a:solidFill>
                  <a:srgbClr val="0C4EA5"/>
                </a:solidFill>
              </a:rPr>
            </a:br>
            <a:r>
              <a:rPr lang="en-US" sz="1200" b="1" dirty="0" smtClean="0">
                <a:solidFill>
                  <a:srgbClr val="0C4EA5"/>
                </a:solidFill>
              </a:rPr>
              <a:t/>
            </a:r>
            <a:br>
              <a:rPr lang="en-US" sz="1200" b="1" dirty="0" smtClean="0">
                <a:solidFill>
                  <a:srgbClr val="0C4EA5"/>
                </a:solidFill>
              </a:rPr>
            </a:br>
            <a:r>
              <a:rPr lang="en-US" sz="1600" dirty="0" smtClean="0">
                <a:solidFill>
                  <a:srgbClr val="0C4EA5"/>
                </a:solidFill>
              </a:rPr>
              <a:t> </a:t>
            </a:r>
            <a:br>
              <a:rPr lang="en-US" sz="1600" dirty="0" smtClean="0">
                <a:solidFill>
                  <a:srgbClr val="0C4EA5"/>
                </a:solidFill>
              </a:rPr>
            </a:br>
            <a:r>
              <a:rPr lang="en-US" sz="1600" dirty="0" smtClean="0">
                <a:solidFill>
                  <a:srgbClr val="0C4EA5"/>
                </a:solidFill>
              </a:rPr>
              <a:t/>
            </a:r>
            <a:br>
              <a:rPr lang="en-US" sz="1600" dirty="0" smtClean="0">
                <a:solidFill>
                  <a:srgbClr val="0C4EA5"/>
                </a:solidFill>
              </a:rPr>
            </a:br>
            <a:r>
              <a:rPr lang="en-US" sz="1600" dirty="0" smtClean="0">
                <a:solidFill>
                  <a:srgbClr val="0C4EA5"/>
                </a:solidFill>
              </a:rPr>
              <a:t/>
            </a:r>
            <a:br>
              <a:rPr lang="en-US" sz="1600" dirty="0" smtClean="0">
                <a:solidFill>
                  <a:srgbClr val="0C4EA5"/>
                </a:solidFill>
              </a:rPr>
            </a:br>
            <a:r>
              <a:rPr lang="en-US" sz="1600" dirty="0" smtClean="0">
                <a:solidFill>
                  <a:srgbClr val="0C4EA5"/>
                </a:solidFill>
              </a:rPr>
              <a:t/>
            </a:r>
            <a:br>
              <a:rPr lang="en-US" sz="1600" dirty="0" smtClean="0">
                <a:solidFill>
                  <a:srgbClr val="0C4EA5"/>
                </a:solidFill>
              </a:rPr>
            </a:br>
            <a:r>
              <a:rPr lang="en-US" sz="1600" dirty="0" smtClean="0">
                <a:solidFill>
                  <a:srgbClr val="0C4EA5"/>
                </a:solidFill>
              </a:rPr>
              <a:t/>
            </a:r>
            <a:br>
              <a:rPr lang="en-US" sz="1600" dirty="0" smtClean="0">
                <a:solidFill>
                  <a:srgbClr val="0C4EA5"/>
                </a:solidFill>
              </a:rPr>
            </a:br>
            <a:r>
              <a:rPr lang="en-US" sz="1600" dirty="0" smtClean="0">
                <a:solidFill>
                  <a:srgbClr val="0C4EA5"/>
                </a:solidFill>
                <a:latin typeface="Frutiger LT 55 Roman"/>
              </a:rPr>
              <a:t/>
            </a:r>
            <a:br>
              <a:rPr lang="en-US" sz="1600" dirty="0" smtClean="0">
                <a:solidFill>
                  <a:srgbClr val="0C4EA5"/>
                </a:solidFill>
                <a:latin typeface="Frutiger LT 55 Roman"/>
              </a:rPr>
            </a:br>
            <a:r>
              <a:rPr lang="en-US" sz="1600" b="1" dirty="0" smtClean="0">
                <a:solidFill>
                  <a:srgbClr val="0C4EA5"/>
                </a:solidFill>
                <a:latin typeface="Frutiger LT 55 Roman"/>
              </a:rPr>
              <a:t>				</a:t>
            </a:r>
            <a:r>
              <a:rPr lang="en-US" sz="1050" b="1" dirty="0" smtClean="0">
                <a:solidFill>
                  <a:srgbClr val="0C4EA5"/>
                </a:solidFill>
              </a:rPr>
              <a:t/>
            </a:r>
            <a:br>
              <a:rPr lang="en-US" sz="1050" b="1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> </a:t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/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/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/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/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/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/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/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/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/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/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/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sz="1050" b="1" dirty="0" smtClean="0">
                <a:solidFill>
                  <a:srgbClr val="0C4EA5"/>
                </a:solidFill>
              </a:rPr>
              <a:t/>
            </a:r>
            <a:br>
              <a:rPr lang="en-US" sz="1050" b="1" dirty="0" smtClean="0">
                <a:solidFill>
                  <a:srgbClr val="0C4EA5"/>
                </a:solidFill>
              </a:rPr>
            </a:br>
            <a:r>
              <a:rPr lang="en-US" b="1" dirty="0" smtClean="0">
                <a:solidFill>
                  <a:srgbClr val="0C4EA5"/>
                </a:solidFill>
              </a:rPr>
              <a:t>Importance of international cooperation to ensure energy security – case of the gas in the Energy Community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4465122" y="4123263"/>
            <a:ext cx="4272478" cy="303212"/>
          </a:xfrm>
        </p:spPr>
        <p:txBody>
          <a:bodyPr/>
          <a:lstStyle/>
          <a:p>
            <a:r>
              <a:rPr lang="de-DE" dirty="0" smtClean="0"/>
              <a:t> Vienna, 19 Feb 2015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 smtClean="0"/>
              <a:t>Janez Kopač, Director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47511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0826" y="216958"/>
            <a:ext cx="8893175" cy="95250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/>
          <a:lstStyle/>
          <a:p>
            <a:r>
              <a:rPr lang="fr-BE" sz="2600" dirty="0" err="1" smtClean="0"/>
              <a:t>Compliance</a:t>
            </a:r>
            <a:r>
              <a:rPr lang="fr-BE" sz="2600" dirty="0" smtClean="0"/>
              <a:t> </a:t>
            </a:r>
            <a:r>
              <a:rPr lang="fr-BE" sz="2600" dirty="0" err="1" smtClean="0"/>
              <a:t>with</a:t>
            </a:r>
            <a:r>
              <a:rPr lang="fr-BE" sz="2600" dirty="0" smtClean="0"/>
              <a:t> the N-1 infrastructure standard</a:t>
            </a:r>
            <a:br>
              <a:rPr lang="fr-BE" sz="2600" dirty="0" smtClean="0"/>
            </a:br>
            <a:endParaRPr lang="en-GB" sz="2600" dirty="0" smtClean="0"/>
          </a:p>
        </p:txBody>
      </p:sp>
      <p:sp>
        <p:nvSpPr>
          <p:cNvPr id="147459" name="Content Placeholder 2"/>
          <p:cNvSpPr>
            <a:spLocks noGrp="1"/>
          </p:cNvSpPr>
          <p:nvPr>
            <p:ph idx="4294967295"/>
          </p:nvPr>
        </p:nvSpPr>
        <p:spPr>
          <a:xfrm>
            <a:off x="468313" y="997479"/>
            <a:ext cx="8229600" cy="401108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dirty="0" smtClean="0"/>
              <a:t>Compliance with the N-1 infrastructure standard (</a:t>
            </a:r>
            <a:r>
              <a:rPr lang="en-GB" sz="1600" b="0" dirty="0" smtClean="0">
                <a:solidFill>
                  <a:schemeClr val="tx1"/>
                </a:solidFill>
                <a:latin typeface="Calibri" pitchFamily="34" charset="0"/>
              </a:rPr>
              <a:t>Art. 9 of Regulation No 994/2010) </a:t>
            </a:r>
            <a:r>
              <a:rPr lang="en-GB" dirty="0" smtClean="0"/>
              <a:t>- before and after the implementation of the PCIs</a:t>
            </a:r>
          </a:p>
        </p:txBody>
      </p:sp>
      <p:sp>
        <p:nvSpPr>
          <p:cNvPr id="147536" name="TextBox 83"/>
          <p:cNvSpPr txBox="1">
            <a:spLocks noChangeArrowheads="1"/>
          </p:cNvSpPr>
          <p:nvPr/>
        </p:nvSpPr>
        <p:spPr bwMode="auto">
          <a:xfrm>
            <a:off x="5702301" y="5446449"/>
            <a:ext cx="14520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1200" b="0" dirty="0">
                <a:solidFill>
                  <a:schemeClr val="tx1"/>
                </a:solidFill>
                <a:latin typeface="Calibri" pitchFamily="34" charset="0"/>
              </a:rPr>
              <a:t>Source</a:t>
            </a:r>
            <a:r>
              <a:rPr lang="fr-BE" sz="1200" b="0" dirty="0" smtClean="0">
                <a:solidFill>
                  <a:schemeClr val="tx1"/>
                </a:solidFill>
                <a:latin typeface="Calibri" pitchFamily="34" charset="0"/>
              </a:rPr>
              <a:t>: </a:t>
            </a:r>
            <a:r>
              <a:rPr lang="fr-BE" sz="1200" b="0" dirty="0">
                <a:solidFill>
                  <a:schemeClr val="tx1"/>
                </a:solidFill>
                <a:latin typeface="Calibri" pitchFamily="34" charset="0"/>
              </a:rPr>
              <a:t>Commission</a:t>
            </a:r>
            <a:endParaRPr lang="en-GB" sz="1200" b="0" dirty="0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3" name="Group 83"/>
          <p:cNvGrpSpPr>
            <a:grpSpLocks/>
          </p:cNvGrpSpPr>
          <p:nvPr/>
        </p:nvGrpSpPr>
        <p:grpSpPr bwMode="auto">
          <a:xfrm>
            <a:off x="179388" y="2317750"/>
            <a:ext cx="4322762" cy="2549261"/>
            <a:chOff x="1973" y="1434"/>
            <a:chExt cx="3494" cy="2199"/>
          </a:xfrm>
        </p:grpSpPr>
        <p:sp>
          <p:nvSpPr>
            <p:cNvPr id="147540" name="Freeform 6"/>
            <p:cNvSpPr>
              <a:spLocks/>
            </p:cNvSpPr>
            <p:nvPr/>
          </p:nvSpPr>
          <p:spPr bwMode="auto">
            <a:xfrm>
              <a:off x="1973" y="2778"/>
              <a:ext cx="257" cy="386"/>
            </a:xfrm>
            <a:custGeom>
              <a:avLst/>
              <a:gdLst>
                <a:gd name="T0" fmla="*/ 2147483647 w 351"/>
                <a:gd name="T1" fmla="*/ 0 h 573"/>
                <a:gd name="T2" fmla="*/ 2147483647 w 351"/>
                <a:gd name="T3" fmla="*/ 2147483647 h 573"/>
                <a:gd name="T4" fmla="*/ 2147483647 w 351"/>
                <a:gd name="T5" fmla="*/ 2147483647 h 573"/>
                <a:gd name="T6" fmla="*/ 2147483647 w 351"/>
                <a:gd name="T7" fmla="*/ 2147483647 h 573"/>
                <a:gd name="T8" fmla="*/ 2147483647 w 351"/>
                <a:gd name="T9" fmla="*/ 2147483647 h 573"/>
                <a:gd name="T10" fmla="*/ 2147483647 w 351"/>
                <a:gd name="T11" fmla="*/ 2147483647 h 573"/>
                <a:gd name="T12" fmla="*/ 2147483647 w 351"/>
                <a:gd name="T13" fmla="*/ 2147483647 h 573"/>
                <a:gd name="T14" fmla="*/ 2147483647 w 351"/>
                <a:gd name="T15" fmla="*/ 2147483647 h 573"/>
                <a:gd name="T16" fmla="*/ 2147483647 w 351"/>
                <a:gd name="T17" fmla="*/ 2147483647 h 573"/>
                <a:gd name="T18" fmla="*/ 2147483647 w 351"/>
                <a:gd name="T19" fmla="*/ 2147483647 h 573"/>
                <a:gd name="T20" fmla="*/ 2147483647 w 351"/>
                <a:gd name="T21" fmla="*/ 2147483647 h 573"/>
                <a:gd name="T22" fmla="*/ 2147483647 w 351"/>
                <a:gd name="T23" fmla="*/ 2147483647 h 573"/>
                <a:gd name="T24" fmla="*/ 2147483647 w 351"/>
                <a:gd name="T25" fmla="*/ 2147483647 h 573"/>
                <a:gd name="T26" fmla="*/ 2147483647 w 351"/>
                <a:gd name="T27" fmla="*/ 2147483647 h 573"/>
                <a:gd name="T28" fmla="*/ 2147483647 w 351"/>
                <a:gd name="T29" fmla="*/ 2147483647 h 573"/>
                <a:gd name="T30" fmla="*/ 2147483647 w 351"/>
                <a:gd name="T31" fmla="*/ 2147483647 h 573"/>
                <a:gd name="T32" fmla="*/ 2147483647 w 351"/>
                <a:gd name="T33" fmla="*/ 2147483647 h 573"/>
                <a:gd name="T34" fmla="*/ 2147483647 w 351"/>
                <a:gd name="T35" fmla="*/ 2147483647 h 573"/>
                <a:gd name="T36" fmla="*/ 2147483647 w 351"/>
                <a:gd name="T37" fmla="*/ 2147483647 h 573"/>
                <a:gd name="T38" fmla="*/ 2147483647 w 351"/>
                <a:gd name="T39" fmla="*/ 2147483647 h 573"/>
                <a:gd name="T40" fmla="*/ 2147483647 w 351"/>
                <a:gd name="T41" fmla="*/ 2147483647 h 573"/>
                <a:gd name="T42" fmla="*/ 0 w 351"/>
                <a:gd name="T43" fmla="*/ 2147483647 h 573"/>
                <a:gd name="T44" fmla="*/ 2147483647 w 351"/>
                <a:gd name="T45" fmla="*/ 2147483647 h 573"/>
                <a:gd name="T46" fmla="*/ 2147483647 w 351"/>
                <a:gd name="T47" fmla="*/ 2147483647 h 573"/>
                <a:gd name="T48" fmla="*/ 2147483647 w 351"/>
                <a:gd name="T49" fmla="*/ 2147483647 h 573"/>
                <a:gd name="T50" fmla="*/ 2147483647 w 351"/>
                <a:gd name="T51" fmla="*/ 2147483647 h 573"/>
                <a:gd name="T52" fmla="*/ 2147483647 w 351"/>
                <a:gd name="T53" fmla="*/ 2147483647 h 573"/>
                <a:gd name="T54" fmla="*/ 2147483647 w 351"/>
                <a:gd name="T55" fmla="*/ 2147483647 h 573"/>
                <a:gd name="T56" fmla="*/ 2147483647 w 351"/>
                <a:gd name="T57" fmla="*/ 2147483647 h 573"/>
                <a:gd name="T58" fmla="*/ 2147483647 w 351"/>
                <a:gd name="T59" fmla="*/ 2147483647 h 573"/>
                <a:gd name="T60" fmla="*/ 2147483647 w 351"/>
                <a:gd name="T61" fmla="*/ 2147483647 h 573"/>
                <a:gd name="T62" fmla="*/ 2147483647 w 351"/>
                <a:gd name="T63" fmla="*/ 2147483647 h 573"/>
                <a:gd name="T64" fmla="*/ 2147483647 w 351"/>
                <a:gd name="T65" fmla="*/ 2147483647 h 573"/>
                <a:gd name="T66" fmla="*/ 2147483647 w 351"/>
                <a:gd name="T67" fmla="*/ 2147483647 h 573"/>
                <a:gd name="T68" fmla="*/ 2147483647 w 351"/>
                <a:gd name="T69" fmla="*/ 2147483647 h 57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1"/>
                <a:gd name="T106" fmla="*/ 0 h 573"/>
                <a:gd name="T107" fmla="*/ 351 w 351"/>
                <a:gd name="T108" fmla="*/ 573 h 57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1" h="573">
                  <a:moveTo>
                    <a:pt x="178" y="6"/>
                  </a:moveTo>
                  <a:lnTo>
                    <a:pt x="201" y="0"/>
                  </a:lnTo>
                  <a:lnTo>
                    <a:pt x="220" y="23"/>
                  </a:lnTo>
                  <a:lnTo>
                    <a:pt x="222" y="49"/>
                  </a:lnTo>
                  <a:lnTo>
                    <a:pt x="229" y="55"/>
                  </a:lnTo>
                  <a:lnTo>
                    <a:pt x="241" y="51"/>
                  </a:lnTo>
                  <a:lnTo>
                    <a:pt x="281" y="70"/>
                  </a:lnTo>
                  <a:lnTo>
                    <a:pt x="292" y="59"/>
                  </a:lnTo>
                  <a:lnTo>
                    <a:pt x="309" y="57"/>
                  </a:lnTo>
                  <a:lnTo>
                    <a:pt x="319" y="74"/>
                  </a:lnTo>
                  <a:lnTo>
                    <a:pt x="328" y="101"/>
                  </a:lnTo>
                  <a:lnTo>
                    <a:pt x="343" y="116"/>
                  </a:lnTo>
                  <a:lnTo>
                    <a:pt x="351" y="127"/>
                  </a:lnTo>
                  <a:lnTo>
                    <a:pt x="347" y="135"/>
                  </a:lnTo>
                  <a:lnTo>
                    <a:pt x="317" y="146"/>
                  </a:lnTo>
                  <a:lnTo>
                    <a:pt x="284" y="165"/>
                  </a:lnTo>
                  <a:lnTo>
                    <a:pt x="286" y="203"/>
                  </a:lnTo>
                  <a:lnTo>
                    <a:pt x="267" y="220"/>
                  </a:lnTo>
                  <a:lnTo>
                    <a:pt x="250" y="237"/>
                  </a:lnTo>
                  <a:lnTo>
                    <a:pt x="248" y="271"/>
                  </a:lnTo>
                  <a:lnTo>
                    <a:pt x="248" y="292"/>
                  </a:lnTo>
                  <a:lnTo>
                    <a:pt x="235" y="309"/>
                  </a:lnTo>
                  <a:lnTo>
                    <a:pt x="224" y="292"/>
                  </a:lnTo>
                  <a:lnTo>
                    <a:pt x="208" y="300"/>
                  </a:lnTo>
                  <a:lnTo>
                    <a:pt x="203" y="309"/>
                  </a:lnTo>
                  <a:lnTo>
                    <a:pt x="201" y="338"/>
                  </a:lnTo>
                  <a:lnTo>
                    <a:pt x="208" y="349"/>
                  </a:lnTo>
                  <a:lnTo>
                    <a:pt x="203" y="378"/>
                  </a:lnTo>
                  <a:lnTo>
                    <a:pt x="193" y="391"/>
                  </a:lnTo>
                  <a:lnTo>
                    <a:pt x="178" y="412"/>
                  </a:lnTo>
                  <a:lnTo>
                    <a:pt x="171" y="431"/>
                  </a:lnTo>
                  <a:lnTo>
                    <a:pt x="174" y="465"/>
                  </a:lnTo>
                  <a:lnTo>
                    <a:pt x="186" y="486"/>
                  </a:lnTo>
                  <a:lnTo>
                    <a:pt x="178" y="497"/>
                  </a:lnTo>
                  <a:lnTo>
                    <a:pt x="146" y="509"/>
                  </a:lnTo>
                  <a:lnTo>
                    <a:pt x="133" y="524"/>
                  </a:lnTo>
                  <a:lnTo>
                    <a:pt x="131" y="539"/>
                  </a:lnTo>
                  <a:lnTo>
                    <a:pt x="131" y="569"/>
                  </a:lnTo>
                  <a:lnTo>
                    <a:pt x="93" y="569"/>
                  </a:lnTo>
                  <a:lnTo>
                    <a:pt x="68" y="573"/>
                  </a:lnTo>
                  <a:lnTo>
                    <a:pt x="38" y="535"/>
                  </a:lnTo>
                  <a:lnTo>
                    <a:pt x="21" y="535"/>
                  </a:lnTo>
                  <a:lnTo>
                    <a:pt x="7" y="535"/>
                  </a:lnTo>
                  <a:lnTo>
                    <a:pt x="0" y="520"/>
                  </a:lnTo>
                  <a:lnTo>
                    <a:pt x="7" y="505"/>
                  </a:lnTo>
                  <a:lnTo>
                    <a:pt x="26" y="475"/>
                  </a:lnTo>
                  <a:lnTo>
                    <a:pt x="34" y="446"/>
                  </a:lnTo>
                  <a:lnTo>
                    <a:pt x="55" y="412"/>
                  </a:lnTo>
                  <a:lnTo>
                    <a:pt x="59" y="393"/>
                  </a:lnTo>
                  <a:lnTo>
                    <a:pt x="51" y="378"/>
                  </a:lnTo>
                  <a:lnTo>
                    <a:pt x="38" y="366"/>
                  </a:lnTo>
                  <a:lnTo>
                    <a:pt x="34" y="359"/>
                  </a:lnTo>
                  <a:lnTo>
                    <a:pt x="51" y="351"/>
                  </a:lnTo>
                  <a:lnTo>
                    <a:pt x="59" y="332"/>
                  </a:lnTo>
                  <a:lnTo>
                    <a:pt x="43" y="328"/>
                  </a:lnTo>
                  <a:lnTo>
                    <a:pt x="26" y="336"/>
                  </a:lnTo>
                  <a:lnTo>
                    <a:pt x="26" y="311"/>
                  </a:lnTo>
                  <a:lnTo>
                    <a:pt x="34" y="298"/>
                  </a:lnTo>
                  <a:lnTo>
                    <a:pt x="43" y="283"/>
                  </a:lnTo>
                  <a:lnTo>
                    <a:pt x="47" y="264"/>
                  </a:lnTo>
                  <a:lnTo>
                    <a:pt x="51" y="249"/>
                  </a:lnTo>
                  <a:lnTo>
                    <a:pt x="59" y="245"/>
                  </a:lnTo>
                  <a:lnTo>
                    <a:pt x="72" y="254"/>
                  </a:lnTo>
                  <a:lnTo>
                    <a:pt x="93" y="220"/>
                  </a:lnTo>
                  <a:lnTo>
                    <a:pt x="106" y="196"/>
                  </a:lnTo>
                  <a:lnTo>
                    <a:pt x="140" y="152"/>
                  </a:lnTo>
                  <a:lnTo>
                    <a:pt x="140" y="133"/>
                  </a:lnTo>
                  <a:lnTo>
                    <a:pt x="157" y="101"/>
                  </a:lnTo>
                  <a:lnTo>
                    <a:pt x="161" y="70"/>
                  </a:lnTo>
                  <a:lnTo>
                    <a:pt x="169" y="51"/>
                  </a:lnTo>
                  <a:lnTo>
                    <a:pt x="178" y="6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41" name="Freeform 7"/>
            <p:cNvSpPr>
              <a:spLocks/>
            </p:cNvSpPr>
            <p:nvPr/>
          </p:nvSpPr>
          <p:spPr bwMode="auto">
            <a:xfrm>
              <a:off x="2069" y="2659"/>
              <a:ext cx="682" cy="633"/>
            </a:xfrm>
            <a:custGeom>
              <a:avLst/>
              <a:gdLst>
                <a:gd name="T0" fmla="*/ 2147483647 w 933"/>
                <a:gd name="T1" fmla="*/ 2147483647 h 941"/>
                <a:gd name="T2" fmla="*/ 2147483647 w 933"/>
                <a:gd name="T3" fmla="*/ 2147483647 h 941"/>
                <a:gd name="T4" fmla="*/ 2147483647 w 933"/>
                <a:gd name="T5" fmla="*/ 2147483647 h 941"/>
                <a:gd name="T6" fmla="*/ 2147483647 w 933"/>
                <a:gd name="T7" fmla="*/ 2147483647 h 941"/>
                <a:gd name="T8" fmla="*/ 2147483647 w 933"/>
                <a:gd name="T9" fmla="*/ 2147483647 h 941"/>
                <a:gd name="T10" fmla="*/ 2147483647 w 933"/>
                <a:gd name="T11" fmla="*/ 2147483647 h 941"/>
                <a:gd name="T12" fmla="*/ 2147483647 w 933"/>
                <a:gd name="T13" fmla="*/ 2147483647 h 941"/>
                <a:gd name="T14" fmla="*/ 2147483647 w 933"/>
                <a:gd name="T15" fmla="*/ 2147483647 h 941"/>
                <a:gd name="T16" fmla="*/ 2147483647 w 933"/>
                <a:gd name="T17" fmla="*/ 2147483647 h 941"/>
                <a:gd name="T18" fmla="*/ 2147483647 w 933"/>
                <a:gd name="T19" fmla="*/ 2147483647 h 941"/>
                <a:gd name="T20" fmla="*/ 2147483647 w 933"/>
                <a:gd name="T21" fmla="*/ 2147483647 h 941"/>
                <a:gd name="T22" fmla="*/ 2147483647 w 933"/>
                <a:gd name="T23" fmla="*/ 2147483647 h 941"/>
                <a:gd name="T24" fmla="*/ 2147483647 w 933"/>
                <a:gd name="T25" fmla="*/ 2147483647 h 941"/>
                <a:gd name="T26" fmla="*/ 2147483647 w 933"/>
                <a:gd name="T27" fmla="*/ 2147483647 h 941"/>
                <a:gd name="T28" fmla="*/ 2147483647 w 933"/>
                <a:gd name="T29" fmla="*/ 2147483647 h 941"/>
                <a:gd name="T30" fmla="*/ 2147483647 w 933"/>
                <a:gd name="T31" fmla="*/ 2147483647 h 941"/>
                <a:gd name="T32" fmla="*/ 2147483647 w 933"/>
                <a:gd name="T33" fmla="*/ 2147483647 h 941"/>
                <a:gd name="T34" fmla="*/ 2147483647 w 933"/>
                <a:gd name="T35" fmla="*/ 2147483647 h 941"/>
                <a:gd name="T36" fmla="*/ 2147483647 w 933"/>
                <a:gd name="T37" fmla="*/ 2147483647 h 941"/>
                <a:gd name="T38" fmla="*/ 2147483647 w 933"/>
                <a:gd name="T39" fmla="*/ 2147483647 h 941"/>
                <a:gd name="T40" fmla="*/ 2147483647 w 933"/>
                <a:gd name="T41" fmla="*/ 2147483647 h 941"/>
                <a:gd name="T42" fmla="*/ 2147483647 w 933"/>
                <a:gd name="T43" fmla="*/ 2147483647 h 941"/>
                <a:gd name="T44" fmla="*/ 2147483647 w 933"/>
                <a:gd name="T45" fmla="*/ 2147483647 h 941"/>
                <a:gd name="T46" fmla="*/ 2147483647 w 933"/>
                <a:gd name="T47" fmla="*/ 2147483647 h 941"/>
                <a:gd name="T48" fmla="*/ 2147483647 w 933"/>
                <a:gd name="T49" fmla="*/ 2147483647 h 941"/>
                <a:gd name="T50" fmla="*/ 2147483647 w 933"/>
                <a:gd name="T51" fmla="*/ 2147483647 h 941"/>
                <a:gd name="T52" fmla="*/ 2147483647 w 933"/>
                <a:gd name="T53" fmla="*/ 2147483647 h 941"/>
                <a:gd name="T54" fmla="*/ 2147483647 w 933"/>
                <a:gd name="T55" fmla="*/ 2147483647 h 941"/>
                <a:gd name="T56" fmla="*/ 2147483647 w 933"/>
                <a:gd name="T57" fmla="*/ 2147483647 h 941"/>
                <a:gd name="T58" fmla="*/ 2147483647 w 933"/>
                <a:gd name="T59" fmla="*/ 2147483647 h 941"/>
                <a:gd name="T60" fmla="*/ 2147483647 w 933"/>
                <a:gd name="T61" fmla="*/ 2147483647 h 941"/>
                <a:gd name="T62" fmla="*/ 2147483647 w 933"/>
                <a:gd name="T63" fmla="*/ 2147483647 h 941"/>
                <a:gd name="T64" fmla="*/ 2147483647 w 933"/>
                <a:gd name="T65" fmla="*/ 2147483647 h 941"/>
                <a:gd name="T66" fmla="*/ 2147483647 w 933"/>
                <a:gd name="T67" fmla="*/ 2147483647 h 941"/>
                <a:gd name="T68" fmla="*/ 2147483647 w 933"/>
                <a:gd name="T69" fmla="*/ 2147483647 h 941"/>
                <a:gd name="T70" fmla="*/ 2147483647 w 933"/>
                <a:gd name="T71" fmla="*/ 2147483647 h 941"/>
                <a:gd name="T72" fmla="*/ 2147483647 w 933"/>
                <a:gd name="T73" fmla="*/ 2147483647 h 941"/>
                <a:gd name="T74" fmla="*/ 2147483647 w 933"/>
                <a:gd name="T75" fmla="*/ 2147483647 h 941"/>
                <a:gd name="T76" fmla="*/ 2147483647 w 933"/>
                <a:gd name="T77" fmla="*/ 2147483647 h 941"/>
                <a:gd name="T78" fmla="*/ 2147483647 w 933"/>
                <a:gd name="T79" fmla="*/ 2147483647 h 941"/>
                <a:gd name="T80" fmla="*/ 2147483647 w 933"/>
                <a:gd name="T81" fmla="*/ 2147483647 h 941"/>
                <a:gd name="T82" fmla="*/ 2147483647 w 933"/>
                <a:gd name="T83" fmla="*/ 2147483647 h 941"/>
                <a:gd name="T84" fmla="*/ 2147483647 w 933"/>
                <a:gd name="T85" fmla="*/ 2147483647 h 941"/>
                <a:gd name="T86" fmla="*/ 0 w 933"/>
                <a:gd name="T87" fmla="*/ 2147483647 h 941"/>
                <a:gd name="T88" fmla="*/ 2147483647 w 933"/>
                <a:gd name="T89" fmla="*/ 2147483647 h 941"/>
                <a:gd name="T90" fmla="*/ 2147483647 w 933"/>
                <a:gd name="T91" fmla="*/ 2147483647 h 941"/>
                <a:gd name="T92" fmla="*/ 2147483647 w 933"/>
                <a:gd name="T93" fmla="*/ 2147483647 h 941"/>
                <a:gd name="T94" fmla="*/ 2147483647 w 933"/>
                <a:gd name="T95" fmla="*/ 2147483647 h 941"/>
                <a:gd name="T96" fmla="*/ 2147483647 w 933"/>
                <a:gd name="T97" fmla="*/ 2147483647 h 941"/>
                <a:gd name="T98" fmla="*/ 2147483647 w 933"/>
                <a:gd name="T99" fmla="*/ 2147483647 h 941"/>
                <a:gd name="T100" fmla="*/ 2147483647 w 933"/>
                <a:gd name="T101" fmla="*/ 2147483647 h 941"/>
                <a:gd name="T102" fmla="*/ 2147483647 w 933"/>
                <a:gd name="T103" fmla="*/ 2147483647 h 941"/>
                <a:gd name="T104" fmla="*/ 2147483647 w 933"/>
                <a:gd name="T105" fmla="*/ 2147483647 h 941"/>
                <a:gd name="T106" fmla="*/ 2147483647 w 933"/>
                <a:gd name="T107" fmla="*/ 2147483647 h 941"/>
                <a:gd name="T108" fmla="*/ 2147483647 w 933"/>
                <a:gd name="T109" fmla="*/ 2147483647 h 941"/>
                <a:gd name="T110" fmla="*/ 2147483647 w 933"/>
                <a:gd name="T111" fmla="*/ 2147483647 h 941"/>
                <a:gd name="T112" fmla="*/ 2147483647 w 933"/>
                <a:gd name="T113" fmla="*/ 2147483647 h 941"/>
                <a:gd name="T114" fmla="*/ 2147483647 w 933"/>
                <a:gd name="T115" fmla="*/ 2147483647 h 941"/>
                <a:gd name="T116" fmla="*/ 2147483647 w 933"/>
                <a:gd name="T117" fmla="*/ 2147483647 h 941"/>
                <a:gd name="T118" fmla="*/ 2147483647 w 933"/>
                <a:gd name="T119" fmla="*/ 2147483647 h 941"/>
                <a:gd name="T120" fmla="*/ 2147483647 w 933"/>
                <a:gd name="T121" fmla="*/ 2147483647 h 94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33"/>
                <a:gd name="T184" fmla="*/ 0 h 941"/>
                <a:gd name="T185" fmla="*/ 933 w 933"/>
                <a:gd name="T186" fmla="*/ 941 h 94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33" h="941">
                  <a:moveTo>
                    <a:pt x="49" y="187"/>
                  </a:moveTo>
                  <a:lnTo>
                    <a:pt x="45" y="170"/>
                  </a:lnTo>
                  <a:lnTo>
                    <a:pt x="49" y="150"/>
                  </a:lnTo>
                  <a:lnTo>
                    <a:pt x="74" y="102"/>
                  </a:lnTo>
                  <a:lnTo>
                    <a:pt x="62" y="91"/>
                  </a:lnTo>
                  <a:lnTo>
                    <a:pt x="66" y="79"/>
                  </a:lnTo>
                  <a:lnTo>
                    <a:pt x="51" y="74"/>
                  </a:lnTo>
                  <a:lnTo>
                    <a:pt x="51" y="53"/>
                  </a:lnTo>
                  <a:lnTo>
                    <a:pt x="62" y="41"/>
                  </a:lnTo>
                  <a:lnTo>
                    <a:pt x="104" y="26"/>
                  </a:lnTo>
                  <a:lnTo>
                    <a:pt x="138" y="28"/>
                  </a:lnTo>
                  <a:lnTo>
                    <a:pt x="142" y="15"/>
                  </a:lnTo>
                  <a:lnTo>
                    <a:pt x="167" y="0"/>
                  </a:lnTo>
                  <a:lnTo>
                    <a:pt x="180" y="7"/>
                  </a:lnTo>
                  <a:lnTo>
                    <a:pt x="210" y="49"/>
                  </a:lnTo>
                  <a:lnTo>
                    <a:pt x="258" y="74"/>
                  </a:lnTo>
                  <a:lnTo>
                    <a:pt x="299" y="74"/>
                  </a:lnTo>
                  <a:lnTo>
                    <a:pt x="311" y="79"/>
                  </a:lnTo>
                  <a:lnTo>
                    <a:pt x="423" y="150"/>
                  </a:lnTo>
                  <a:lnTo>
                    <a:pt x="459" y="157"/>
                  </a:lnTo>
                  <a:lnTo>
                    <a:pt x="485" y="187"/>
                  </a:lnTo>
                  <a:lnTo>
                    <a:pt x="523" y="174"/>
                  </a:lnTo>
                  <a:lnTo>
                    <a:pt x="544" y="191"/>
                  </a:lnTo>
                  <a:lnTo>
                    <a:pt x="565" y="214"/>
                  </a:lnTo>
                  <a:lnTo>
                    <a:pt x="590" y="214"/>
                  </a:lnTo>
                  <a:lnTo>
                    <a:pt x="609" y="220"/>
                  </a:lnTo>
                  <a:lnTo>
                    <a:pt x="616" y="229"/>
                  </a:lnTo>
                  <a:lnTo>
                    <a:pt x="609" y="241"/>
                  </a:lnTo>
                  <a:lnTo>
                    <a:pt x="609" y="263"/>
                  </a:lnTo>
                  <a:lnTo>
                    <a:pt x="677" y="315"/>
                  </a:lnTo>
                  <a:lnTo>
                    <a:pt x="713" y="349"/>
                  </a:lnTo>
                  <a:lnTo>
                    <a:pt x="732" y="345"/>
                  </a:lnTo>
                  <a:lnTo>
                    <a:pt x="751" y="339"/>
                  </a:lnTo>
                  <a:lnTo>
                    <a:pt x="816" y="374"/>
                  </a:lnTo>
                  <a:lnTo>
                    <a:pt x="825" y="400"/>
                  </a:lnTo>
                  <a:lnTo>
                    <a:pt x="833" y="408"/>
                  </a:lnTo>
                  <a:lnTo>
                    <a:pt x="855" y="412"/>
                  </a:lnTo>
                  <a:lnTo>
                    <a:pt x="867" y="423"/>
                  </a:lnTo>
                  <a:lnTo>
                    <a:pt x="884" y="423"/>
                  </a:lnTo>
                  <a:lnTo>
                    <a:pt x="903" y="423"/>
                  </a:lnTo>
                  <a:lnTo>
                    <a:pt x="920" y="427"/>
                  </a:lnTo>
                  <a:lnTo>
                    <a:pt x="924" y="423"/>
                  </a:lnTo>
                  <a:lnTo>
                    <a:pt x="933" y="442"/>
                  </a:lnTo>
                  <a:lnTo>
                    <a:pt x="933" y="468"/>
                  </a:lnTo>
                  <a:lnTo>
                    <a:pt x="920" y="480"/>
                  </a:lnTo>
                  <a:lnTo>
                    <a:pt x="850" y="539"/>
                  </a:lnTo>
                  <a:lnTo>
                    <a:pt x="821" y="539"/>
                  </a:lnTo>
                  <a:lnTo>
                    <a:pt x="736" y="563"/>
                  </a:lnTo>
                  <a:lnTo>
                    <a:pt x="707" y="569"/>
                  </a:lnTo>
                  <a:lnTo>
                    <a:pt x="707" y="596"/>
                  </a:lnTo>
                  <a:lnTo>
                    <a:pt x="688" y="596"/>
                  </a:lnTo>
                  <a:lnTo>
                    <a:pt x="671" y="611"/>
                  </a:lnTo>
                  <a:lnTo>
                    <a:pt x="654" y="637"/>
                  </a:lnTo>
                  <a:lnTo>
                    <a:pt x="637" y="653"/>
                  </a:lnTo>
                  <a:lnTo>
                    <a:pt x="616" y="660"/>
                  </a:lnTo>
                  <a:lnTo>
                    <a:pt x="599" y="685"/>
                  </a:lnTo>
                  <a:lnTo>
                    <a:pt x="599" y="719"/>
                  </a:lnTo>
                  <a:lnTo>
                    <a:pt x="611" y="738"/>
                  </a:lnTo>
                  <a:lnTo>
                    <a:pt x="616" y="751"/>
                  </a:lnTo>
                  <a:lnTo>
                    <a:pt x="616" y="776"/>
                  </a:lnTo>
                  <a:lnTo>
                    <a:pt x="611" y="787"/>
                  </a:lnTo>
                  <a:lnTo>
                    <a:pt x="594" y="791"/>
                  </a:lnTo>
                  <a:lnTo>
                    <a:pt x="569" y="816"/>
                  </a:lnTo>
                  <a:lnTo>
                    <a:pt x="535" y="850"/>
                  </a:lnTo>
                  <a:lnTo>
                    <a:pt x="523" y="865"/>
                  </a:lnTo>
                  <a:lnTo>
                    <a:pt x="514" y="873"/>
                  </a:lnTo>
                  <a:lnTo>
                    <a:pt x="514" y="888"/>
                  </a:lnTo>
                  <a:lnTo>
                    <a:pt x="476" y="888"/>
                  </a:lnTo>
                  <a:lnTo>
                    <a:pt x="455" y="892"/>
                  </a:lnTo>
                  <a:lnTo>
                    <a:pt x="438" y="899"/>
                  </a:lnTo>
                  <a:lnTo>
                    <a:pt x="429" y="907"/>
                  </a:lnTo>
                  <a:lnTo>
                    <a:pt x="417" y="928"/>
                  </a:lnTo>
                  <a:lnTo>
                    <a:pt x="396" y="937"/>
                  </a:lnTo>
                  <a:lnTo>
                    <a:pt x="383" y="937"/>
                  </a:lnTo>
                  <a:lnTo>
                    <a:pt x="358" y="932"/>
                  </a:lnTo>
                  <a:lnTo>
                    <a:pt x="315" y="928"/>
                  </a:lnTo>
                  <a:lnTo>
                    <a:pt x="239" y="892"/>
                  </a:lnTo>
                  <a:lnTo>
                    <a:pt x="210" y="888"/>
                  </a:lnTo>
                  <a:lnTo>
                    <a:pt x="180" y="899"/>
                  </a:lnTo>
                  <a:lnTo>
                    <a:pt x="159" y="913"/>
                  </a:lnTo>
                  <a:lnTo>
                    <a:pt x="134" y="918"/>
                  </a:lnTo>
                  <a:lnTo>
                    <a:pt x="112" y="932"/>
                  </a:lnTo>
                  <a:lnTo>
                    <a:pt x="100" y="941"/>
                  </a:lnTo>
                  <a:lnTo>
                    <a:pt x="51" y="884"/>
                  </a:lnTo>
                  <a:lnTo>
                    <a:pt x="51" y="802"/>
                  </a:lnTo>
                  <a:lnTo>
                    <a:pt x="30" y="772"/>
                  </a:lnTo>
                  <a:lnTo>
                    <a:pt x="4" y="749"/>
                  </a:lnTo>
                  <a:lnTo>
                    <a:pt x="0" y="732"/>
                  </a:lnTo>
                  <a:lnTo>
                    <a:pt x="0" y="704"/>
                  </a:lnTo>
                  <a:lnTo>
                    <a:pt x="15" y="687"/>
                  </a:lnTo>
                  <a:lnTo>
                    <a:pt x="49" y="675"/>
                  </a:lnTo>
                  <a:lnTo>
                    <a:pt x="55" y="664"/>
                  </a:lnTo>
                  <a:lnTo>
                    <a:pt x="45" y="645"/>
                  </a:lnTo>
                  <a:lnTo>
                    <a:pt x="40" y="611"/>
                  </a:lnTo>
                  <a:lnTo>
                    <a:pt x="51" y="582"/>
                  </a:lnTo>
                  <a:lnTo>
                    <a:pt x="79" y="554"/>
                  </a:lnTo>
                  <a:lnTo>
                    <a:pt x="79" y="531"/>
                  </a:lnTo>
                  <a:lnTo>
                    <a:pt x="70" y="510"/>
                  </a:lnTo>
                  <a:lnTo>
                    <a:pt x="79" y="476"/>
                  </a:lnTo>
                  <a:lnTo>
                    <a:pt x="81" y="472"/>
                  </a:lnTo>
                  <a:lnTo>
                    <a:pt x="93" y="472"/>
                  </a:lnTo>
                  <a:lnTo>
                    <a:pt x="104" y="487"/>
                  </a:lnTo>
                  <a:lnTo>
                    <a:pt x="117" y="468"/>
                  </a:lnTo>
                  <a:lnTo>
                    <a:pt x="121" y="412"/>
                  </a:lnTo>
                  <a:lnTo>
                    <a:pt x="153" y="379"/>
                  </a:lnTo>
                  <a:lnTo>
                    <a:pt x="153" y="360"/>
                  </a:lnTo>
                  <a:lnTo>
                    <a:pt x="153" y="345"/>
                  </a:lnTo>
                  <a:lnTo>
                    <a:pt x="188" y="322"/>
                  </a:lnTo>
                  <a:lnTo>
                    <a:pt x="216" y="315"/>
                  </a:lnTo>
                  <a:lnTo>
                    <a:pt x="224" y="305"/>
                  </a:lnTo>
                  <a:lnTo>
                    <a:pt x="201" y="282"/>
                  </a:lnTo>
                  <a:lnTo>
                    <a:pt x="182" y="241"/>
                  </a:lnTo>
                  <a:lnTo>
                    <a:pt x="176" y="233"/>
                  </a:lnTo>
                  <a:lnTo>
                    <a:pt x="150" y="248"/>
                  </a:lnTo>
                  <a:lnTo>
                    <a:pt x="134" y="239"/>
                  </a:lnTo>
                  <a:lnTo>
                    <a:pt x="108" y="229"/>
                  </a:lnTo>
                  <a:lnTo>
                    <a:pt x="100" y="233"/>
                  </a:lnTo>
                  <a:lnTo>
                    <a:pt x="91" y="222"/>
                  </a:lnTo>
                  <a:lnTo>
                    <a:pt x="91" y="203"/>
                  </a:lnTo>
                  <a:lnTo>
                    <a:pt x="79" y="187"/>
                  </a:lnTo>
                  <a:lnTo>
                    <a:pt x="70" y="180"/>
                  </a:lnTo>
                  <a:lnTo>
                    <a:pt x="49" y="187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42" name="Freeform 8"/>
            <p:cNvSpPr>
              <a:spLocks/>
            </p:cNvSpPr>
            <p:nvPr/>
          </p:nvSpPr>
          <p:spPr bwMode="auto">
            <a:xfrm>
              <a:off x="2466" y="2289"/>
              <a:ext cx="639" cy="657"/>
            </a:xfrm>
            <a:custGeom>
              <a:avLst/>
              <a:gdLst>
                <a:gd name="T0" fmla="*/ 2147483647 w 875"/>
                <a:gd name="T1" fmla="*/ 2147483647 h 980"/>
                <a:gd name="T2" fmla="*/ 2147483647 w 875"/>
                <a:gd name="T3" fmla="*/ 2147483647 h 980"/>
                <a:gd name="T4" fmla="*/ 2147483647 w 875"/>
                <a:gd name="T5" fmla="*/ 2147483647 h 980"/>
                <a:gd name="T6" fmla="*/ 2147483647 w 875"/>
                <a:gd name="T7" fmla="*/ 2147483647 h 980"/>
                <a:gd name="T8" fmla="*/ 2147483647 w 875"/>
                <a:gd name="T9" fmla="*/ 2147483647 h 980"/>
                <a:gd name="T10" fmla="*/ 2147483647 w 875"/>
                <a:gd name="T11" fmla="*/ 2147483647 h 980"/>
                <a:gd name="T12" fmla="*/ 2147483647 w 875"/>
                <a:gd name="T13" fmla="*/ 2147483647 h 980"/>
                <a:gd name="T14" fmla="*/ 2147483647 w 875"/>
                <a:gd name="T15" fmla="*/ 2147483647 h 980"/>
                <a:gd name="T16" fmla="*/ 2147483647 w 875"/>
                <a:gd name="T17" fmla="*/ 2147483647 h 980"/>
                <a:gd name="T18" fmla="*/ 2147483647 w 875"/>
                <a:gd name="T19" fmla="*/ 2147483647 h 980"/>
                <a:gd name="T20" fmla="*/ 2147483647 w 875"/>
                <a:gd name="T21" fmla="*/ 2147483647 h 980"/>
                <a:gd name="T22" fmla="*/ 2147483647 w 875"/>
                <a:gd name="T23" fmla="*/ 2147483647 h 980"/>
                <a:gd name="T24" fmla="*/ 2147483647 w 875"/>
                <a:gd name="T25" fmla="*/ 2147483647 h 980"/>
                <a:gd name="T26" fmla="*/ 2147483647 w 875"/>
                <a:gd name="T27" fmla="*/ 2147483647 h 980"/>
                <a:gd name="T28" fmla="*/ 2147483647 w 875"/>
                <a:gd name="T29" fmla="*/ 2147483647 h 980"/>
                <a:gd name="T30" fmla="*/ 2147483647 w 875"/>
                <a:gd name="T31" fmla="*/ 2147483647 h 980"/>
                <a:gd name="T32" fmla="*/ 2147483647 w 875"/>
                <a:gd name="T33" fmla="*/ 2147483647 h 980"/>
                <a:gd name="T34" fmla="*/ 2147483647 w 875"/>
                <a:gd name="T35" fmla="*/ 2147483647 h 980"/>
                <a:gd name="T36" fmla="*/ 2147483647 w 875"/>
                <a:gd name="T37" fmla="*/ 2147483647 h 980"/>
                <a:gd name="T38" fmla="*/ 2147483647 w 875"/>
                <a:gd name="T39" fmla="*/ 2147483647 h 980"/>
                <a:gd name="T40" fmla="*/ 2147483647 w 875"/>
                <a:gd name="T41" fmla="*/ 2147483647 h 980"/>
                <a:gd name="T42" fmla="*/ 2147483647 w 875"/>
                <a:gd name="T43" fmla="*/ 2147483647 h 980"/>
                <a:gd name="T44" fmla="*/ 2147483647 w 875"/>
                <a:gd name="T45" fmla="*/ 2147483647 h 980"/>
                <a:gd name="T46" fmla="*/ 2147483647 w 875"/>
                <a:gd name="T47" fmla="*/ 2147483647 h 980"/>
                <a:gd name="T48" fmla="*/ 2147483647 w 875"/>
                <a:gd name="T49" fmla="*/ 2147483647 h 980"/>
                <a:gd name="T50" fmla="*/ 2147483647 w 875"/>
                <a:gd name="T51" fmla="*/ 2147483647 h 980"/>
                <a:gd name="T52" fmla="*/ 2147483647 w 875"/>
                <a:gd name="T53" fmla="*/ 2147483647 h 980"/>
                <a:gd name="T54" fmla="*/ 2147483647 w 875"/>
                <a:gd name="T55" fmla="*/ 2147483647 h 980"/>
                <a:gd name="T56" fmla="*/ 2147483647 w 875"/>
                <a:gd name="T57" fmla="*/ 2147483647 h 980"/>
                <a:gd name="T58" fmla="*/ 2147483647 w 875"/>
                <a:gd name="T59" fmla="*/ 2147483647 h 980"/>
                <a:gd name="T60" fmla="*/ 2147483647 w 875"/>
                <a:gd name="T61" fmla="*/ 2147483647 h 980"/>
                <a:gd name="T62" fmla="*/ 2147483647 w 875"/>
                <a:gd name="T63" fmla="*/ 2147483647 h 980"/>
                <a:gd name="T64" fmla="*/ 2147483647 w 875"/>
                <a:gd name="T65" fmla="*/ 2147483647 h 980"/>
                <a:gd name="T66" fmla="*/ 2147483647 w 875"/>
                <a:gd name="T67" fmla="*/ 2147483647 h 980"/>
                <a:gd name="T68" fmla="*/ 2147483647 w 875"/>
                <a:gd name="T69" fmla="*/ 2147483647 h 980"/>
                <a:gd name="T70" fmla="*/ 2147483647 w 875"/>
                <a:gd name="T71" fmla="*/ 2147483647 h 980"/>
                <a:gd name="T72" fmla="*/ 2147483647 w 875"/>
                <a:gd name="T73" fmla="*/ 2147483647 h 980"/>
                <a:gd name="T74" fmla="*/ 2147483647 w 875"/>
                <a:gd name="T75" fmla="*/ 2147483647 h 980"/>
                <a:gd name="T76" fmla="*/ 2147483647 w 875"/>
                <a:gd name="T77" fmla="*/ 2147483647 h 980"/>
                <a:gd name="T78" fmla="*/ 2147483647 w 875"/>
                <a:gd name="T79" fmla="*/ 2147483647 h 980"/>
                <a:gd name="T80" fmla="*/ 2147483647 w 875"/>
                <a:gd name="T81" fmla="*/ 2147483647 h 980"/>
                <a:gd name="T82" fmla="*/ 2147483647 w 875"/>
                <a:gd name="T83" fmla="*/ 2147483647 h 980"/>
                <a:gd name="T84" fmla="*/ 2147483647 w 875"/>
                <a:gd name="T85" fmla="*/ 2147483647 h 980"/>
                <a:gd name="T86" fmla="*/ 2147483647 w 875"/>
                <a:gd name="T87" fmla="*/ 2147483647 h 980"/>
                <a:gd name="T88" fmla="*/ 2147483647 w 875"/>
                <a:gd name="T89" fmla="*/ 2147483647 h 980"/>
                <a:gd name="T90" fmla="*/ 2147483647 w 875"/>
                <a:gd name="T91" fmla="*/ 2147483647 h 980"/>
                <a:gd name="T92" fmla="*/ 2147483647 w 875"/>
                <a:gd name="T93" fmla="*/ 2147483647 h 980"/>
                <a:gd name="T94" fmla="*/ 2147483647 w 875"/>
                <a:gd name="T95" fmla="*/ 2147483647 h 980"/>
                <a:gd name="T96" fmla="*/ 2147483647 w 875"/>
                <a:gd name="T97" fmla="*/ 2147483647 h 980"/>
                <a:gd name="T98" fmla="*/ 2147483647 w 875"/>
                <a:gd name="T99" fmla="*/ 2147483647 h 98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875"/>
                <a:gd name="T151" fmla="*/ 0 h 980"/>
                <a:gd name="T152" fmla="*/ 875 w 875"/>
                <a:gd name="T153" fmla="*/ 980 h 98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875" h="980">
                  <a:moveTo>
                    <a:pt x="14" y="139"/>
                  </a:moveTo>
                  <a:lnTo>
                    <a:pt x="23" y="162"/>
                  </a:lnTo>
                  <a:lnTo>
                    <a:pt x="14" y="184"/>
                  </a:lnTo>
                  <a:lnTo>
                    <a:pt x="12" y="192"/>
                  </a:lnTo>
                  <a:lnTo>
                    <a:pt x="0" y="186"/>
                  </a:lnTo>
                  <a:lnTo>
                    <a:pt x="4" y="198"/>
                  </a:lnTo>
                  <a:lnTo>
                    <a:pt x="4" y="209"/>
                  </a:lnTo>
                  <a:lnTo>
                    <a:pt x="14" y="230"/>
                  </a:lnTo>
                  <a:lnTo>
                    <a:pt x="33" y="224"/>
                  </a:lnTo>
                  <a:lnTo>
                    <a:pt x="59" y="253"/>
                  </a:lnTo>
                  <a:lnTo>
                    <a:pt x="69" y="274"/>
                  </a:lnTo>
                  <a:lnTo>
                    <a:pt x="84" y="291"/>
                  </a:lnTo>
                  <a:lnTo>
                    <a:pt x="103" y="291"/>
                  </a:lnTo>
                  <a:lnTo>
                    <a:pt x="112" y="308"/>
                  </a:lnTo>
                  <a:lnTo>
                    <a:pt x="129" y="327"/>
                  </a:lnTo>
                  <a:lnTo>
                    <a:pt x="139" y="329"/>
                  </a:lnTo>
                  <a:lnTo>
                    <a:pt x="141" y="336"/>
                  </a:lnTo>
                  <a:lnTo>
                    <a:pt x="137" y="353"/>
                  </a:lnTo>
                  <a:lnTo>
                    <a:pt x="137" y="367"/>
                  </a:lnTo>
                  <a:lnTo>
                    <a:pt x="133" y="382"/>
                  </a:lnTo>
                  <a:lnTo>
                    <a:pt x="129" y="405"/>
                  </a:lnTo>
                  <a:lnTo>
                    <a:pt x="146" y="431"/>
                  </a:lnTo>
                  <a:lnTo>
                    <a:pt x="167" y="446"/>
                  </a:lnTo>
                  <a:lnTo>
                    <a:pt x="167" y="458"/>
                  </a:lnTo>
                  <a:lnTo>
                    <a:pt x="165" y="501"/>
                  </a:lnTo>
                  <a:lnTo>
                    <a:pt x="158" y="534"/>
                  </a:lnTo>
                  <a:lnTo>
                    <a:pt x="165" y="549"/>
                  </a:lnTo>
                  <a:lnTo>
                    <a:pt x="179" y="564"/>
                  </a:lnTo>
                  <a:lnTo>
                    <a:pt x="179" y="594"/>
                  </a:lnTo>
                  <a:lnTo>
                    <a:pt x="179" y="613"/>
                  </a:lnTo>
                  <a:lnTo>
                    <a:pt x="160" y="583"/>
                  </a:lnTo>
                  <a:lnTo>
                    <a:pt x="150" y="564"/>
                  </a:lnTo>
                  <a:lnTo>
                    <a:pt x="144" y="568"/>
                  </a:lnTo>
                  <a:lnTo>
                    <a:pt x="148" y="583"/>
                  </a:lnTo>
                  <a:lnTo>
                    <a:pt x="141" y="600"/>
                  </a:lnTo>
                  <a:lnTo>
                    <a:pt x="131" y="619"/>
                  </a:lnTo>
                  <a:lnTo>
                    <a:pt x="124" y="629"/>
                  </a:lnTo>
                  <a:lnTo>
                    <a:pt x="133" y="640"/>
                  </a:lnTo>
                  <a:lnTo>
                    <a:pt x="127" y="655"/>
                  </a:lnTo>
                  <a:lnTo>
                    <a:pt x="112" y="672"/>
                  </a:lnTo>
                  <a:lnTo>
                    <a:pt x="110" y="684"/>
                  </a:lnTo>
                  <a:lnTo>
                    <a:pt x="101" y="703"/>
                  </a:lnTo>
                  <a:lnTo>
                    <a:pt x="78" y="735"/>
                  </a:lnTo>
                  <a:lnTo>
                    <a:pt x="65" y="767"/>
                  </a:lnTo>
                  <a:lnTo>
                    <a:pt x="65" y="771"/>
                  </a:lnTo>
                  <a:lnTo>
                    <a:pt x="71" y="780"/>
                  </a:lnTo>
                  <a:lnTo>
                    <a:pt x="63" y="794"/>
                  </a:lnTo>
                  <a:lnTo>
                    <a:pt x="67" y="811"/>
                  </a:lnTo>
                  <a:lnTo>
                    <a:pt x="80" y="835"/>
                  </a:lnTo>
                  <a:lnTo>
                    <a:pt x="133" y="868"/>
                  </a:lnTo>
                  <a:lnTo>
                    <a:pt x="171" y="904"/>
                  </a:lnTo>
                  <a:lnTo>
                    <a:pt x="184" y="900"/>
                  </a:lnTo>
                  <a:lnTo>
                    <a:pt x="203" y="892"/>
                  </a:lnTo>
                  <a:lnTo>
                    <a:pt x="268" y="923"/>
                  </a:lnTo>
                  <a:lnTo>
                    <a:pt x="279" y="934"/>
                  </a:lnTo>
                  <a:lnTo>
                    <a:pt x="285" y="953"/>
                  </a:lnTo>
                  <a:lnTo>
                    <a:pt x="296" y="961"/>
                  </a:lnTo>
                  <a:lnTo>
                    <a:pt x="310" y="963"/>
                  </a:lnTo>
                  <a:lnTo>
                    <a:pt x="336" y="976"/>
                  </a:lnTo>
                  <a:lnTo>
                    <a:pt x="372" y="980"/>
                  </a:lnTo>
                  <a:lnTo>
                    <a:pt x="385" y="963"/>
                  </a:lnTo>
                  <a:lnTo>
                    <a:pt x="387" y="942"/>
                  </a:lnTo>
                  <a:lnTo>
                    <a:pt x="387" y="921"/>
                  </a:lnTo>
                  <a:lnTo>
                    <a:pt x="404" y="904"/>
                  </a:lnTo>
                  <a:lnTo>
                    <a:pt x="437" y="885"/>
                  </a:lnTo>
                  <a:lnTo>
                    <a:pt x="452" y="883"/>
                  </a:lnTo>
                  <a:lnTo>
                    <a:pt x="469" y="873"/>
                  </a:lnTo>
                  <a:lnTo>
                    <a:pt x="484" y="873"/>
                  </a:lnTo>
                  <a:lnTo>
                    <a:pt x="501" y="885"/>
                  </a:lnTo>
                  <a:lnTo>
                    <a:pt x="513" y="902"/>
                  </a:lnTo>
                  <a:lnTo>
                    <a:pt x="528" y="902"/>
                  </a:lnTo>
                  <a:lnTo>
                    <a:pt x="541" y="906"/>
                  </a:lnTo>
                  <a:lnTo>
                    <a:pt x="566" y="908"/>
                  </a:lnTo>
                  <a:lnTo>
                    <a:pt x="583" y="934"/>
                  </a:lnTo>
                  <a:lnTo>
                    <a:pt x="598" y="946"/>
                  </a:lnTo>
                  <a:lnTo>
                    <a:pt x="619" y="953"/>
                  </a:lnTo>
                  <a:lnTo>
                    <a:pt x="638" y="965"/>
                  </a:lnTo>
                  <a:lnTo>
                    <a:pt x="649" y="968"/>
                  </a:lnTo>
                  <a:lnTo>
                    <a:pt x="674" y="938"/>
                  </a:lnTo>
                  <a:lnTo>
                    <a:pt x="693" y="934"/>
                  </a:lnTo>
                  <a:lnTo>
                    <a:pt x="706" y="921"/>
                  </a:lnTo>
                  <a:lnTo>
                    <a:pt x="723" y="906"/>
                  </a:lnTo>
                  <a:lnTo>
                    <a:pt x="748" y="904"/>
                  </a:lnTo>
                  <a:lnTo>
                    <a:pt x="744" y="870"/>
                  </a:lnTo>
                  <a:lnTo>
                    <a:pt x="740" y="860"/>
                  </a:lnTo>
                  <a:lnTo>
                    <a:pt x="731" y="843"/>
                  </a:lnTo>
                  <a:lnTo>
                    <a:pt x="723" y="845"/>
                  </a:lnTo>
                  <a:lnTo>
                    <a:pt x="712" y="843"/>
                  </a:lnTo>
                  <a:lnTo>
                    <a:pt x="706" y="830"/>
                  </a:lnTo>
                  <a:lnTo>
                    <a:pt x="704" y="794"/>
                  </a:lnTo>
                  <a:lnTo>
                    <a:pt x="721" y="773"/>
                  </a:lnTo>
                  <a:lnTo>
                    <a:pt x="708" y="754"/>
                  </a:lnTo>
                  <a:lnTo>
                    <a:pt x="708" y="746"/>
                  </a:lnTo>
                  <a:lnTo>
                    <a:pt x="733" y="716"/>
                  </a:lnTo>
                  <a:lnTo>
                    <a:pt x="733" y="708"/>
                  </a:lnTo>
                  <a:lnTo>
                    <a:pt x="729" y="672"/>
                  </a:lnTo>
                  <a:lnTo>
                    <a:pt x="742" y="655"/>
                  </a:lnTo>
                  <a:lnTo>
                    <a:pt x="731" y="634"/>
                  </a:lnTo>
                  <a:lnTo>
                    <a:pt x="731" y="621"/>
                  </a:lnTo>
                  <a:lnTo>
                    <a:pt x="729" y="596"/>
                  </a:lnTo>
                  <a:lnTo>
                    <a:pt x="723" y="589"/>
                  </a:lnTo>
                  <a:lnTo>
                    <a:pt x="708" y="589"/>
                  </a:lnTo>
                  <a:lnTo>
                    <a:pt x="693" y="594"/>
                  </a:lnTo>
                  <a:lnTo>
                    <a:pt x="691" y="598"/>
                  </a:lnTo>
                  <a:lnTo>
                    <a:pt x="680" y="606"/>
                  </a:lnTo>
                  <a:lnTo>
                    <a:pt x="668" y="613"/>
                  </a:lnTo>
                  <a:lnTo>
                    <a:pt x="664" y="598"/>
                  </a:lnTo>
                  <a:lnTo>
                    <a:pt x="672" y="587"/>
                  </a:lnTo>
                  <a:lnTo>
                    <a:pt x="678" y="575"/>
                  </a:lnTo>
                  <a:lnTo>
                    <a:pt x="678" y="564"/>
                  </a:lnTo>
                  <a:lnTo>
                    <a:pt x="699" y="537"/>
                  </a:lnTo>
                  <a:lnTo>
                    <a:pt x="712" y="532"/>
                  </a:lnTo>
                  <a:lnTo>
                    <a:pt x="714" y="511"/>
                  </a:lnTo>
                  <a:lnTo>
                    <a:pt x="729" y="496"/>
                  </a:lnTo>
                  <a:lnTo>
                    <a:pt x="765" y="465"/>
                  </a:lnTo>
                  <a:lnTo>
                    <a:pt x="776" y="465"/>
                  </a:lnTo>
                  <a:lnTo>
                    <a:pt x="780" y="452"/>
                  </a:lnTo>
                  <a:lnTo>
                    <a:pt x="793" y="437"/>
                  </a:lnTo>
                  <a:lnTo>
                    <a:pt x="803" y="437"/>
                  </a:lnTo>
                  <a:lnTo>
                    <a:pt x="807" y="431"/>
                  </a:lnTo>
                  <a:lnTo>
                    <a:pt x="814" y="424"/>
                  </a:lnTo>
                  <a:lnTo>
                    <a:pt x="822" y="408"/>
                  </a:lnTo>
                  <a:lnTo>
                    <a:pt x="831" y="382"/>
                  </a:lnTo>
                  <a:lnTo>
                    <a:pt x="833" y="365"/>
                  </a:lnTo>
                  <a:lnTo>
                    <a:pt x="833" y="350"/>
                  </a:lnTo>
                  <a:lnTo>
                    <a:pt x="845" y="331"/>
                  </a:lnTo>
                  <a:lnTo>
                    <a:pt x="864" y="321"/>
                  </a:lnTo>
                  <a:lnTo>
                    <a:pt x="875" y="308"/>
                  </a:lnTo>
                  <a:lnTo>
                    <a:pt x="875" y="302"/>
                  </a:lnTo>
                  <a:lnTo>
                    <a:pt x="858" y="289"/>
                  </a:lnTo>
                  <a:lnTo>
                    <a:pt x="850" y="283"/>
                  </a:lnTo>
                  <a:lnTo>
                    <a:pt x="824" y="279"/>
                  </a:lnTo>
                  <a:lnTo>
                    <a:pt x="795" y="274"/>
                  </a:lnTo>
                  <a:lnTo>
                    <a:pt x="786" y="272"/>
                  </a:lnTo>
                  <a:lnTo>
                    <a:pt x="776" y="268"/>
                  </a:lnTo>
                  <a:lnTo>
                    <a:pt x="765" y="258"/>
                  </a:lnTo>
                  <a:lnTo>
                    <a:pt x="757" y="236"/>
                  </a:lnTo>
                  <a:lnTo>
                    <a:pt x="748" y="226"/>
                  </a:lnTo>
                  <a:lnTo>
                    <a:pt x="736" y="220"/>
                  </a:lnTo>
                  <a:lnTo>
                    <a:pt x="723" y="213"/>
                  </a:lnTo>
                  <a:lnTo>
                    <a:pt x="716" y="213"/>
                  </a:lnTo>
                  <a:lnTo>
                    <a:pt x="699" y="194"/>
                  </a:lnTo>
                  <a:lnTo>
                    <a:pt x="678" y="175"/>
                  </a:lnTo>
                  <a:lnTo>
                    <a:pt x="666" y="156"/>
                  </a:lnTo>
                  <a:lnTo>
                    <a:pt x="651" y="152"/>
                  </a:lnTo>
                  <a:lnTo>
                    <a:pt x="642" y="143"/>
                  </a:lnTo>
                  <a:lnTo>
                    <a:pt x="636" y="124"/>
                  </a:lnTo>
                  <a:lnTo>
                    <a:pt x="617" y="101"/>
                  </a:lnTo>
                  <a:lnTo>
                    <a:pt x="613" y="84"/>
                  </a:lnTo>
                  <a:lnTo>
                    <a:pt x="598" y="65"/>
                  </a:lnTo>
                  <a:lnTo>
                    <a:pt x="592" y="52"/>
                  </a:lnTo>
                  <a:lnTo>
                    <a:pt x="583" y="40"/>
                  </a:lnTo>
                  <a:lnTo>
                    <a:pt x="569" y="27"/>
                  </a:lnTo>
                  <a:lnTo>
                    <a:pt x="554" y="8"/>
                  </a:lnTo>
                  <a:lnTo>
                    <a:pt x="541" y="0"/>
                  </a:lnTo>
                  <a:lnTo>
                    <a:pt x="509" y="2"/>
                  </a:lnTo>
                  <a:lnTo>
                    <a:pt x="496" y="2"/>
                  </a:lnTo>
                  <a:lnTo>
                    <a:pt x="480" y="19"/>
                  </a:lnTo>
                  <a:lnTo>
                    <a:pt x="490" y="29"/>
                  </a:lnTo>
                  <a:lnTo>
                    <a:pt x="475" y="46"/>
                  </a:lnTo>
                  <a:lnTo>
                    <a:pt x="444" y="93"/>
                  </a:lnTo>
                  <a:lnTo>
                    <a:pt x="429" y="103"/>
                  </a:lnTo>
                  <a:lnTo>
                    <a:pt x="385" y="107"/>
                  </a:lnTo>
                  <a:lnTo>
                    <a:pt x="366" y="116"/>
                  </a:lnTo>
                  <a:lnTo>
                    <a:pt x="353" y="126"/>
                  </a:lnTo>
                  <a:lnTo>
                    <a:pt x="349" y="137"/>
                  </a:lnTo>
                  <a:lnTo>
                    <a:pt x="332" y="131"/>
                  </a:lnTo>
                  <a:lnTo>
                    <a:pt x="304" y="137"/>
                  </a:lnTo>
                  <a:lnTo>
                    <a:pt x="287" y="135"/>
                  </a:lnTo>
                  <a:lnTo>
                    <a:pt x="270" y="122"/>
                  </a:lnTo>
                  <a:lnTo>
                    <a:pt x="262" y="107"/>
                  </a:lnTo>
                  <a:lnTo>
                    <a:pt x="251" y="103"/>
                  </a:lnTo>
                  <a:lnTo>
                    <a:pt x="258" y="90"/>
                  </a:lnTo>
                  <a:lnTo>
                    <a:pt x="247" y="78"/>
                  </a:lnTo>
                  <a:lnTo>
                    <a:pt x="234" y="76"/>
                  </a:lnTo>
                  <a:lnTo>
                    <a:pt x="226" y="74"/>
                  </a:lnTo>
                  <a:lnTo>
                    <a:pt x="226" y="78"/>
                  </a:lnTo>
                  <a:lnTo>
                    <a:pt x="232" y="88"/>
                  </a:lnTo>
                  <a:lnTo>
                    <a:pt x="228" y="95"/>
                  </a:lnTo>
                  <a:lnTo>
                    <a:pt x="232" y="109"/>
                  </a:lnTo>
                  <a:lnTo>
                    <a:pt x="234" y="126"/>
                  </a:lnTo>
                  <a:lnTo>
                    <a:pt x="234" y="139"/>
                  </a:lnTo>
                  <a:lnTo>
                    <a:pt x="232" y="141"/>
                  </a:lnTo>
                  <a:lnTo>
                    <a:pt x="226" y="150"/>
                  </a:lnTo>
                  <a:lnTo>
                    <a:pt x="224" y="160"/>
                  </a:lnTo>
                  <a:lnTo>
                    <a:pt x="224" y="173"/>
                  </a:lnTo>
                  <a:lnTo>
                    <a:pt x="222" y="184"/>
                  </a:lnTo>
                  <a:lnTo>
                    <a:pt x="207" y="182"/>
                  </a:lnTo>
                  <a:lnTo>
                    <a:pt x="194" y="171"/>
                  </a:lnTo>
                  <a:lnTo>
                    <a:pt x="184" y="182"/>
                  </a:lnTo>
                  <a:lnTo>
                    <a:pt x="169" y="169"/>
                  </a:lnTo>
                  <a:lnTo>
                    <a:pt x="160" y="167"/>
                  </a:lnTo>
                  <a:lnTo>
                    <a:pt x="150" y="175"/>
                  </a:lnTo>
                  <a:lnTo>
                    <a:pt x="141" y="173"/>
                  </a:lnTo>
                  <a:lnTo>
                    <a:pt x="141" y="167"/>
                  </a:lnTo>
                  <a:lnTo>
                    <a:pt x="105" y="126"/>
                  </a:lnTo>
                  <a:lnTo>
                    <a:pt x="97" y="124"/>
                  </a:lnTo>
                  <a:lnTo>
                    <a:pt x="90" y="131"/>
                  </a:lnTo>
                  <a:lnTo>
                    <a:pt x="76" y="139"/>
                  </a:lnTo>
                  <a:lnTo>
                    <a:pt x="67" y="141"/>
                  </a:lnTo>
                  <a:lnTo>
                    <a:pt x="57" y="129"/>
                  </a:lnTo>
                  <a:lnTo>
                    <a:pt x="31" y="129"/>
                  </a:lnTo>
                  <a:lnTo>
                    <a:pt x="14" y="139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43" name="Freeform 9"/>
            <p:cNvSpPr>
              <a:spLocks/>
            </p:cNvSpPr>
            <p:nvPr/>
          </p:nvSpPr>
          <p:spPr bwMode="auto">
            <a:xfrm>
              <a:off x="2663" y="3134"/>
              <a:ext cx="61" cy="52"/>
            </a:xfrm>
            <a:custGeom>
              <a:avLst/>
              <a:gdLst>
                <a:gd name="T0" fmla="*/ 2147483647 w 83"/>
                <a:gd name="T1" fmla="*/ 0 h 75"/>
                <a:gd name="T2" fmla="*/ 2147483647 w 83"/>
                <a:gd name="T3" fmla="*/ 2147483647 h 75"/>
                <a:gd name="T4" fmla="*/ 2147483647 w 83"/>
                <a:gd name="T5" fmla="*/ 2147483647 h 75"/>
                <a:gd name="T6" fmla="*/ 0 w 83"/>
                <a:gd name="T7" fmla="*/ 2147483647 h 75"/>
                <a:gd name="T8" fmla="*/ 2147483647 w 83"/>
                <a:gd name="T9" fmla="*/ 2147483647 h 75"/>
                <a:gd name="T10" fmla="*/ 2147483647 w 83"/>
                <a:gd name="T11" fmla="*/ 2147483647 h 75"/>
                <a:gd name="T12" fmla="*/ 2147483647 w 83"/>
                <a:gd name="T13" fmla="*/ 2147483647 h 75"/>
                <a:gd name="T14" fmla="*/ 2147483647 w 83"/>
                <a:gd name="T15" fmla="*/ 2147483647 h 75"/>
                <a:gd name="T16" fmla="*/ 2147483647 w 83"/>
                <a:gd name="T17" fmla="*/ 2147483647 h 75"/>
                <a:gd name="T18" fmla="*/ 2147483647 w 83"/>
                <a:gd name="T19" fmla="*/ 2147483647 h 75"/>
                <a:gd name="T20" fmla="*/ 2147483647 w 83"/>
                <a:gd name="T21" fmla="*/ 0 h 7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3"/>
                <a:gd name="T34" fmla="*/ 0 h 75"/>
                <a:gd name="T35" fmla="*/ 83 w 83"/>
                <a:gd name="T36" fmla="*/ 75 h 7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3" h="75">
                  <a:moveTo>
                    <a:pt x="62" y="0"/>
                  </a:moveTo>
                  <a:lnTo>
                    <a:pt x="51" y="9"/>
                  </a:lnTo>
                  <a:lnTo>
                    <a:pt x="17" y="15"/>
                  </a:lnTo>
                  <a:lnTo>
                    <a:pt x="0" y="41"/>
                  </a:lnTo>
                  <a:lnTo>
                    <a:pt x="26" y="60"/>
                  </a:lnTo>
                  <a:lnTo>
                    <a:pt x="40" y="75"/>
                  </a:lnTo>
                  <a:lnTo>
                    <a:pt x="66" y="68"/>
                  </a:lnTo>
                  <a:lnTo>
                    <a:pt x="83" y="60"/>
                  </a:lnTo>
                  <a:lnTo>
                    <a:pt x="79" y="41"/>
                  </a:lnTo>
                  <a:lnTo>
                    <a:pt x="66" y="26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44" name="Freeform 10"/>
            <p:cNvSpPr>
              <a:spLocks/>
            </p:cNvSpPr>
            <p:nvPr/>
          </p:nvSpPr>
          <p:spPr bwMode="auto">
            <a:xfrm>
              <a:off x="2757" y="3138"/>
              <a:ext cx="20" cy="26"/>
            </a:xfrm>
            <a:custGeom>
              <a:avLst/>
              <a:gdLst>
                <a:gd name="T0" fmla="*/ 2147483647 w 28"/>
                <a:gd name="T1" fmla="*/ 0 h 38"/>
                <a:gd name="T2" fmla="*/ 0 w 28"/>
                <a:gd name="T3" fmla="*/ 2147483647 h 38"/>
                <a:gd name="T4" fmla="*/ 2147483647 w 28"/>
                <a:gd name="T5" fmla="*/ 2147483647 h 38"/>
                <a:gd name="T6" fmla="*/ 2147483647 w 28"/>
                <a:gd name="T7" fmla="*/ 2147483647 h 38"/>
                <a:gd name="T8" fmla="*/ 2147483647 w 28"/>
                <a:gd name="T9" fmla="*/ 0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38"/>
                <a:gd name="T17" fmla="*/ 28 w 28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38">
                  <a:moveTo>
                    <a:pt x="17" y="0"/>
                  </a:moveTo>
                  <a:lnTo>
                    <a:pt x="0" y="8"/>
                  </a:lnTo>
                  <a:lnTo>
                    <a:pt x="13" y="25"/>
                  </a:lnTo>
                  <a:lnTo>
                    <a:pt x="28" y="3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45" name="Freeform 11"/>
            <p:cNvSpPr>
              <a:spLocks/>
            </p:cNvSpPr>
            <p:nvPr/>
          </p:nvSpPr>
          <p:spPr bwMode="auto">
            <a:xfrm>
              <a:off x="3003" y="3114"/>
              <a:ext cx="100" cy="167"/>
            </a:xfrm>
            <a:custGeom>
              <a:avLst/>
              <a:gdLst>
                <a:gd name="T0" fmla="*/ 2147483647 w 135"/>
                <a:gd name="T1" fmla="*/ 0 h 251"/>
                <a:gd name="T2" fmla="*/ 2147483647 w 135"/>
                <a:gd name="T3" fmla="*/ 2147483647 h 251"/>
                <a:gd name="T4" fmla="*/ 2147483647 w 135"/>
                <a:gd name="T5" fmla="*/ 2147483647 h 251"/>
                <a:gd name="T6" fmla="*/ 2147483647 w 135"/>
                <a:gd name="T7" fmla="*/ 2147483647 h 251"/>
                <a:gd name="T8" fmla="*/ 0 w 135"/>
                <a:gd name="T9" fmla="*/ 2147483647 h 251"/>
                <a:gd name="T10" fmla="*/ 2147483647 w 135"/>
                <a:gd name="T11" fmla="*/ 2147483647 h 251"/>
                <a:gd name="T12" fmla="*/ 2147483647 w 135"/>
                <a:gd name="T13" fmla="*/ 2147483647 h 251"/>
                <a:gd name="T14" fmla="*/ 2147483647 w 135"/>
                <a:gd name="T15" fmla="*/ 2147483647 h 251"/>
                <a:gd name="T16" fmla="*/ 2147483647 w 135"/>
                <a:gd name="T17" fmla="*/ 2147483647 h 251"/>
                <a:gd name="T18" fmla="*/ 2147483647 w 135"/>
                <a:gd name="T19" fmla="*/ 2147483647 h 251"/>
                <a:gd name="T20" fmla="*/ 2147483647 w 135"/>
                <a:gd name="T21" fmla="*/ 2147483647 h 251"/>
                <a:gd name="T22" fmla="*/ 2147483647 w 135"/>
                <a:gd name="T23" fmla="*/ 2147483647 h 251"/>
                <a:gd name="T24" fmla="*/ 2147483647 w 135"/>
                <a:gd name="T25" fmla="*/ 2147483647 h 251"/>
                <a:gd name="T26" fmla="*/ 2147483647 w 135"/>
                <a:gd name="T27" fmla="*/ 2147483647 h 251"/>
                <a:gd name="T28" fmla="*/ 2147483647 w 135"/>
                <a:gd name="T29" fmla="*/ 2147483647 h 251"/>
                <a:gd name="T30" fmla="*/ 2147483647 w 135"/>
                <a:gd name="T31" fmla="*/ 2147483647 h 251"/>
                <a:gd name="T32" fmla="*/ 2147483647 w 135"/>
                <a:gd name="T33" fmla="*/ 2147483647 h 251"/>
                <a:gd name="T34" fmla="*/ 2147483647 w 135"/>
                <a:gd name="T35" fmla="*/ 2147483647 h 251"/>
                <a:gd name="T36" fmla="*/ 2147483647 w 135"/>
                <a:gd name="T37" fmla="*/ 2147483647 h 251"/>
                <a:gd name="T38" fmla="*/ 2147483647 w 135"/>
                <a:gd name="T39" fmla="*/ 2147483647 h 251"/>
                <a:gd name="T40" fmla="*/ 2147483647 w 135"/>
                <a:gd name="T41" fmla="*/ 2147483647 h 251"/>
                <a:gd name="T42" fmla="*/ 2147483647 w 135"/>
                <a:gd name="T43" fmla="*/ 2147483647 h 251"/>
                <a:gd name="T44" fmla="*/ 2147483647 w 135"/>
                <a:gd name="T45" fmla="*/ 2147483647 h 251"/>
                <a:gd name="T46" fmla="*/ 2147483647 w 135"/>
                <a:gd name="T47" fmla="*/ 2147483647 h 251"/>
                <a:gd name="T48" fmla="*/ 2147483647 w 135"/>
                <a:gd name="T49" fmla="*/ 0 h 25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5"/>
                <a:gd name="T76" fmla="*/ 0 h 251"/>
                <a:gd name="T77" fmla="*/ 135 w 135"/>
                <a:gd name="T78" fmla="*/ 251 h 25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5" h="251">
                  <a:moveTo>
                    <a:pt x="80" y="0"/>
                  </a:moveTo>
                  <a:lnTo>
                    <a:pt x="59" y="12"/>
                  </a:lnTo>
                  <a:lnTo>
                    <a:pt x="42" y="29"/>
                  </a:lnTo>
                  <a:lnTo>
                    <a:pt x="25" y="33"/>
                  </a:lnTo>
                  <a:lnTo>
                    <a:pt x="0" y="29"/>
                  </a:lnTo>
                  <a:lnTo>
                    <a:pt x="4" y="59"/>
                  </a:lnTo>
                  <a:lnTo>
                    <a:pt x="17" y="76"/>
                  </a:lnTo>
                  <a:lnTo>
                    <a:pt x="12" y="127"/>
                  </a:lnTo>
                  <a:lnTo>
                    <a:pt x="12" y="150"/>
                  </a:lnTo>
                  <a:lnTo>
                    <a:pt x="17" y="171"/>
                  </a:lnTo>
                  <a:lnTo>
                    <a:pt x="4" y="209"/>
                  </a:lnTo>
                  <a:lnTo>
                    <a:pt x="8" y="238"/>
                  </a:lnTo>
                  <a:lnTo>
                    <a:pt x="25" y="251"/>
                  </a:lnTo>
                  <a:lnTo>
                    <a:pt x="50" y="232"/>
                  </a:lnTo>
                  <a:lnTo>
                    <a:pt x="59" y="226"/>
                  </a:lnTo>
                  <a:lnTo>
                    <a:pt x="84" y="232"/>
                  </a:lnTo>
                  <a:lnTo>
                    <a:pt x="101" y="213"/>
                  </a:lnTo>
                  <a:lnTo>
                    <a:pt x="101" y="192"/>
                  </a:lnTo>
                  <a:lnTo>
                    <a:pt x="122" y="154"/>
                  </a:lnTo>
                  <a:lnTo>
                    <a:pt x="128" y="131"/>
                  </a:lnTo>
                  <a:lnTo>
                    <a:pt x="122" y="108"/>
                  </a:lnTo>
                  <a:lnTo>
                    <a:pt x="135" y="76"/>
                  </a:lnTo>
                  <a:lnTo>
                    <a:pt x="126" y="33"/>
                  </a:lnTo>
                  <a:lnTo>
                    <a:pt x="122" y="8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46" name="Freeform 12"/>
            <p:cNvSpPr>
              <a:spLocks/>
            </p:cNvSpPr>
            <p:nvPr/>
          </p:nvSpPr>
          <p:spPr bwMode="auto">
            <a:xfrm>
              <a:off x="3048" y="2980"/>
              <a:ext cx="57" cy="107"/>
            </a:xfrm>
            <a:custGeom>
              <a:avLst/>
              <a:gdLst>
                <a:gd name="T0" fmla="*/ 2147483647 w 78"/>
                <a:gd name="T1" fmla="*/ 0 h 159"/>
                <a:gd name="T2" fmla="*/ 2147483647 w 78"/>
                <a:gd name="T3" fmla="*/ 2147483647 h 159"/>
                <a:gd name="T4" fmla="*/ 2147483647 w 78"/>
                <a:gd name="T5" fmla="*/ 2147483647 h 159"/>
                <a:gd name="T6" fmla="*/ 0 w 78"/>
                <a:gd name="T7" fmla="*/ 2147483647 h 159"/>
                <a:gd name="T8" fmla="*/ 2147483647 w 78"/>
                <a:gd name="T9" fmla="*/ 2147483647 h 159"/>
                <a:gd name="T10" fmla="*/ 2147483647 w 78"/>
                <a:gd name="T11" fmla="*/ 2147483647 h 159"/>
                <a:gd name="T12" fmla="*/ 2147483647 w 78"/>
                <a:gd name="T13" fmla="*/ 2147483647 h 159"/>
                <a:gd name="T14" fmla="*/ 2147483647 w 78"/>
                <a:gd name="T15" fmla="*/ 2147483647 h 159"/>
                <a:gd name="T16" fmla="*/ 2147483647 w 78"/>
                <a:gd name="T17" fmla="*/ 2147483647 h 159"/>
                <a:gd name="T18" fmla="*/ 2147483647 w 78"/>
                <a:gd name="T19" fmla="*/ 2147483647 h 159"/>
                <a:gd name="T20" fmla="*/ 2147483647 w 78"/>
                <a:gd name="T21" fmla="*/ 2147483647 h 159"/>
                <a:gd name="T22" fmla="*/ 2147483647 w 78"/>
                <a:gd name="T23" fmla="*/ 0 h 1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8"/>
                <a:gd name="T37" fmla="*/ 0 h 159"/>
                <a:gd name="T38" fmla="*/ 78 w 78"/>
                <a:gd name="T39" fmla="*/ 159 h 15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8" h="159">
                  <a:moveTo>
                    <a:pt x="78" y="0"/>
                  </a:moveTo>
                  <a:lnTo>
                    <a:pt x="53" y="34"/>
                  </a:lnTo>
                  <a:lnTo>
                    <a:pt x="23" y="34"/>
                  </a:lnTo>
                  <a:lnTo>
                    <a:pt x="0" y="53"/>
                  </a:lnTo>
                  <a:lnTo>
                    <a:pt x="6" y="80"/>
                  </a:lnTo>
                  <a:lnTo>
                    <a:pt x="6" y="125"/>
                  </a:lnTo>
                  <a:lnTo>
                    <a:pt x="23" y="159"/>
                  </a:lnTo>
                  <a:lnTo>
                    <a:pt x="44" y="150"/>
                  </a:lnTo>
                  <a:lnTo>
                    <a:pt x="48" y="129"/>
                  </a:lnTo>
                  <a:lnTo>
                    <a:pt x="70" y="85"/>
                  </a:lnTo>
                  <a:lnTo>
                    <a:pt x="70" y="61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47" name="Freeform 13"/>
            <p:cNvSpPr>
              <a:spLocks/>
            </p:cNvSpPr>
            <p:nvPr/>
          </p:nvSpPr>
          <p:spPr bwMode="auto">
            <a:xfrm>
              <a:off x="2587" y="3186"/>
              <a:ext cx="26" cy="18"/>
            </a:xfrm>
            <a:custGeom>
              <a:avLst/>
              <a:gdLst>
                <a:gd name="T0" fmla="*/ 2147483647 w 36"/>
                <a:gd name="T1" fmla="*/ 0 h 27"/>
                <a:gd name="T2" fmla="*/ 2147483647 w 36"/>
                <a:gd name="T3" fmla="*/ 0 h 27"/>
                <a:gd name="T4" fmla="*/ 0 w 36"/>
                <a:gd name="T5" fmla="*/ 2147483647 h 27"/>
                <a:gd name="T6" fmla="*/ 2147483647 w 36"/>
                <a:gd name="T7" fmla="*/ 2147483647 h 27"/>
                <a:gd name="T8" fmla="*/ 2147483647 w 36"/>
                <a:gd name="T9" fmla="*/ 2147483647 h 27"/>
                <a:gd name="T10" fmla="*/ 2147483647 w 36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27"/>
                <a:gd name="T20" fmla="*/ 36 w 36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27">
                  <a:moveTo>
                    <a:pt x="36" y="0"/>
                  </a:moveTo>
                  <a:lnTo>
                    <a:pt x="19" y="0"/>
                  </a:lnTo>
                  <a:lnTo>
                    <a:pt x="0" y="19"/>
                  </a:lnTo>
                  <a:lnTo>
                    <a:pt x="8" y="27"/>
                  </a:lnTo>
                  <a:lnTo>
                    <a:pt x="25" y="2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48" name="Freeform 14"/>
            <p:cNvSpPr>
              <a:spLocks/>
            </p:cNvSpPr>
            <p:nvPr/>
          </p:nvSpPr>
          <p:spPr bwMode="auto">
            <a:xfrm>
              <a:off x="3234" y="3378"/>
              <a:ext cx="180" cy="118"/>
            </a:xfrm>
            <a:custGeom>
              <a:avLst/>
              <a:gdLst>
                <a:gd name="T0" fmla="*/ 2147483647 w 247"/>
                <a:gd name="T1" fmla="*/ 0 h 177"/>
                <a:gd name="T2" fmla="*/ 2147483647 w 247"/>
                <a:gd name="T3" fmla="*/ 2147483647 h 177"/>
                <a:gd name="T4" fmla="*/ 2147483647 w 247"/>
                <a:gd name="T5" fmla="*/ 2147483647 h 177"/>
                <a:gd name="T6" fmla="*/ 2147483647 w 247"/>
                <a:gd name="T7" fmla="*/ 2147483647 h 177"/>
                <a:gd name="T8" fmla="*/ 2147483647 w 247"/>
                <a:gd name="T9" fmla="*/ 2147483647 h 177"/>
                <a:gd name="T10" fmla="*/ 2147483647 w 247"/>
                <a:gd name="T11" fmla="*/ 2147483647 h 177"/>
                <a:gd name="T12" fmla="*/ 2147483647 w 247"/>
                <a:gd name="T13" fmla="*/ 2147483647 h 177"/>
                <a:gd name="T14" fmla="*/ 2147483647 w 247"/>
                <a:gd name="T15" fmla="*/ 2147483647 h 177"/>
                <a:gd name="T16" fmla="*/ 2147483647 w 247"/>
                <a:gd name="T17" fmla="*/ 2147483647 h 177"/>
                <a:gd name="T18" fmla="*/ 2147483647 w 247"/>
                <a:gd name="T19" fmla="*/ 2147483647 h 177"/>
                <a:gd name="T20" fmla="*/ 2147483647 w 247"/>
                <a:gd name="T21" fmla="*/ 2147483647 h 177"/>
                <a:gd name="T22" fmla="*/ 2147483647 w 247"/>
                <a:gd name="T23" fmla="*/ 2147483647 h 177"/>
                <a:gd name="T24" fmla="*/ 2147483647 w 247"/>
                <a:gd name="T25" fmla="*/ 2147483647 h 177"/>
                <a:gd name="T26" fmla="*/ 2147483647 w 247"/>
                <a:gd name="T27" fmla="*/ 2147483647 h 177"/>
                <a:gd name="T28" fmla="*/ 2147483647 w 247"/>
                <a:gd name="T29" fmla="*/ 2147483647 h 177"/>
                <a:gd name="T30" fmla="*/ 2147483647 w 247"/>
                <a:gd name="T31" fmla="*/ 2147483647 h 177"/>
                <a:gd name="T32" fmla="*/ 2147483647 w 247"/>
                <a:gd name="T33" fmla="*/ 2147483647 h 177"/>
                <a:gd name="T34" fmla="*/ 2147483647 w 247"/>
                <a:gd name="T35" fmla="*/ 2147483647 h 177"/>
                <a:gd name="T36" fmla="*/ 2147483647 w 247"/>
                <a:gd name="T37" fmla="*/ 2147483647 h 177"/>
                <a:gd name="T38" fmla="*/ 0 w 247"/>
                <a:gd name="T39" fmla="*/ 2147483647 h 177"/>
                <a:gd name="T40" fmla="*/ 0 w 247"/>
                <a:gd name="T41" fmla="*/ 2147483647 h 177"/>
                <a:gd name="T42" fmla="*/ 2147483647 w 247"/>
                <a:gd name="T43" fmla="*/ 2147483647 h 177"/>
                <a:gd name="T44" fmla="*/ 2147483647 w 247"/>
                <a:gd name="T45" fmla="*/ 2147483647 h 177"/>
                <a:gd name="T46" fmla="*/ 2147483647 w 247"/>
                <a:gd name="T47" fmla="*/ 2147483647 h 177"/>
                <a:gd name="T48" fmla="*/ 2147483647 w 247"/>
                <a:gd name="T49" fmla="*/ 2147483647 h 177"/>
                <a:gd name="T50" fmla="*/ 2147483647 w 247"/>
                <a:gd name="T51" fmla="*/ 2147483647 h 177"/>
                <a:gd name="T52" fmla="*/ 2147483647 w 247"/>
                <a:gd name="T53" fmla="*/ 2147483647 h 177"/>
                <a:gd name="T54" fmla="*/ 2147483647 w 247"/>
                <a:gd name="T55" fmla="*/ 2147483647 h 177"/>
                <a:gd name="T56" fmla="*/ 2147483647 w 247"/>
                <a:gd name="T57" fmla="*/ 0 h 17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47"/>
                <a:gd name="T88" fmla="*/ 0 h 177"/>
                <a:gd name="T89" fmla="*/ 247 w 247"/>
                <a:gd name="T90" fmla="*/ 177 h 17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47" h="177">
                  <a:moveTo>
                    <a:pt x="236" y="0"/>
                  </a:moveTo>
                  <a:lnTo>
                    <a:pt x="247" y="15"/>
                  </a:lnTo>
                  <a:lnTo>
                    <a:pt x="241" y="30"/>
                  </a:lnTo>
                  <a:lnTo>
                    <a:pt x="230" y="51"/>
                  </a:lnTo>
                  <a:lnTo>
                    <a:pt x="217" y="68"/>
                  </a:lnTo>
                  <a:lnTo>
                    <a:pt x="222" y="112"/>
                  </a:lnTo>
                  <a:lnTo>
                    <a:pt x="230" y="144"/>
                  </a:lnTo>
                  <a:lnTo>
                    <a:pt x="209" y="158"/>
                  </a:lnTo>
                  <a:lnTo>
                    <a:pt x="205" y="173"/>
                  </a:lnTo>
                  <a:lnTo>
                    <a:pt x="188" y="177"/>
                  </a:lnTo>
                  <a:lnTo>
                    <a:pt x="165" y="150"/>
                  </a:lnTo>
                  <a:lnTo>
                    <a:pt x="146" y="150"/>
                  </a:lnTo>
                  <a:lnTo>
                    <a:pt x="133" y="125"/>
                  </a:lnTo>
                  <a:lnTo>
                    <a:pt x="108" y="112"/>
                  </a:lnTo>
                  <a:lnTo>
                    <a:pt x="91" y="106"/>
                  </a:lnTo>
                  <a:lnTo>
                    <a:pt x="74" y="97"/>
                  </a:lnTo>
                  <a:lnTo>
                    <a:pt x="54" y="80"/>
                  </a:lnTo>
                  <a:lnTo>
                    <a:pt x="25" y="57"/>
                  </a:lnTo>
                  <a:lnTo>
                    <a:pt x="12" y="51"/>
                  </a:lnTo>
                  <a:lnTo>
                    <a:pt x="0" y="38"/>
                  </a:lnTo>
                  <a:lnTo>
                    <a:pt x="0" y="19"/>
                  </a:lnTo>
                  <a:lnTo>
                    <a:pt x="6" y="4"/>
                  </a:lnTo>
                  <a:lnTo>
                    <a:pt x="29" y="8"/>
                  </a:lnTo>
                  <a:lnTo>
                    <a:pt x="69" y="8"/>
                  </a:lnTo>
                  <a:lnTo>
                    <a:pt x="78" y="23"/>
                  </a:lnTo>
                  <a:lnTo>
                    <a:pt x="120" y="23"/>
                  </a:lnTo>
                  <a:lnTo>
                    <a:pt x="150" y="23"/>
                  </a:lnTo>
                  <a:lnTo>
                    <a:pt x="188" y="15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49" name="Freeform 15"/>
            <p:cNvSpPr>
              <a:spLocks/>
            </p:cNvSpPr>
            <p:nvPr/>
          </p:nvSpPr>
          <p:spPr bwMode="auto">
            <a:xfrm>
              <a:off x="2983" y="2680"/>
              <a:ext cx="616" cy="731"/>
            </a:xfrm>
            <a:custGeom>
              <a:avLst/>
              <a:gdLst>
                <a:gd name="T0" fmla="*/ 2147483647 w 844"/>
                <a:gd name="T1" fmla="*/ 2147483647 h 1089"/>
                <a:gd name="T2" fmla="*/ 2147483647 w 844"/>
                <a:gd name="T3" fmla="*/ 2147483647 h 1089"/>
                <a:gd name="T4" fmla="*/ 2147483647 w 844"/>
                <a:gd name="T5" fmla="*/ 2147483647 h 1089"/>
                <a:gd name="T6" fmla="*/ 2147483647 w 844"/>
                <a:gd name="T7" fmla="*/ 2147483647 h 1089"/>
                <a:gd name="T8" fmla="*/ 2147483647 w 844"/>
                <a:gd name="T9" fmla="*/ 2147483647 h 1089"/>
                <a:gd name="T10" fmla="*/ 2147483647 w 844"/>
                <a:gd name="T11" fmla="*/ 2147483647 h 1089"/>
                <a:gd name="T12" fmla="*/ 2147483647 w 844"/>
                <a:gd name="T13" fmla="*/ 2147483647 h 1089"/>
                <a:gd name="T14" fmla="*/ 2147483647 w 844"/>
                <a:gd name="T15" fmla="*/ 2147483647 h 1089"/>
                <a:gd name="T16" fmla="*/ 2147483647 w 844"/>
                <a:gd name="T17" fmla="*/ 2147483647 h 1089"/>
                <a:gd name="T18" fmla="*/ 2147483647 w 844"/>
                <a:gd name="T19" fmla="*/ 2147483647 h 1089"/>
                <a:gd name="T20" fmla="*/ 2147483647 w 844"/>
                <a:gd name="T21" fmla="*/ 2147483647 h 1089"/>
                <a:gd name="T22" fmla="*/ 2147483647 w 844"/>
                <a:gd name="T23" fmla="*/ 2147483647 h 1089"/>
                <a:gd name="T24" fmla="*/ 2147483647 w 844"/>
                <a:gd name="T25" fmla="*/ 2147483647 h 1089"/>
                <a:gd name="T26" fmla="*/ 2147483647 w 844"/>
                <a:gd name="T27" fmla="*/ 2147483647 h 1089"/>
                <a:gd name="T28" fmla="*/ 2147483647 w 844"/>
                <a:gd name="T29" fmla="*/ 2147483647 h 1089"/>
                <a:gd name="T30" fmla="*/ 2147483647 w 844"/>
                <a:gd name="T31" fmla="*/ 2147483647 h 1089"/>
                <a:gd name="T32" fmla="*/ 2147483647 w 844"/>
                <a:gd name="T33" fmla="*/ 2147483647 h 1089"/>
                <a:gd name="T34" fmla="*/ 2147483647 w 844"/>
                <a:gd name="T35" fmla="*/ 2147483647 h 1089"/>
                <a:gd name="T36" fmla="*/ 2147483647 w 844"/>
                <a:gd name="T37" fmla="*/ 2147483647 h 1089"/>
                <a:gd name="T38" fmla="*/ 2147483647 w 844"/>
                <a:gd name="T39" fmla="*/ 2147483647 h 1089"/>
                <a:gd name="T40" fmla="*/ 2147483647 w 844"/>
                <a:gd name="T41" fmla="*/ 2147483647 h 1089"/>
                <a:gd name="T42" fmla="*/ 2147483647 w 844"/>
                <a:gd name="T43" fmla="*/ 2147483647 h 1089"/>
                <a:gd name="T44" fmla="*/ 2147483647 w 844"/>
                <a:gd name="T45" fmla="*/ 2147483647 h 1089"/>
                <a:gd name="T46" fmla="*/ 2147483647 w 844"/>
                <a:gd name="T47" fmla="*/ 2147483647 h 1089"/>
                <a:gd name="T48" fmla="*/ 2147483647 w 844"/>
                <a:gd name="T49" fmla="*/ 2147483647 h 1089"/>
                <a:gd name="T50" fmla="*/ 2147483647 w 844"/>
                <a:gd name="T51" fmla="*/ 2147483647 h 1089"/>
                <a:gd name="T52" fmla="*/ 2147483647 w 844"/>
                <a:gd name="T53" fmla="*/ 2147483647 h 1089"/>
                <a:gd name="T54" fmla="*/ 2147483647 w 844"/>
                <a:gd name="T55" fmla="*/ 2147483647 h 1089"/>
                <a:gd name="T56" fmla="*/ 2147483647 w 844"/>
                <a:gd name="T57" fmla="*/ 2147483647 h 1089"/>
                <a:gd name="T58" fmla="*/ 2147483647 w 844"/>
                <a:gd name="T59" fmla="*/ 2147483647 h 1089"/>
                <a:gd name="T60" fmla="*/ 2147483647 w 844"/>
                <a:gd name="T61" fmla="*/ 2147483647 h 1089"/>
                <a:gd name="T62" fmla="*/ 0 w 844"/>
                <a:gd name="T63" fmla="*/ 2147483647 h 1089"/>
                <a:gd name="T64" fmla="*/ 2147483647 w 844"/>
                <a:gd name="T65" fmla="*/ 2147483647 h 1089"/>
                <a:gd name="T66" fmla="*/ 2147483647 w 844"/>
                <a:gd name="T67" fmla="*/ 2147483647 h 1089"/>
                <a:gd name="T68" fmla="*/ 2147483647 w 844"/>
                <a:gd name="T69" fmla="*/ 2147483647 h 1089"/>
                <a:gd name="T70" fmla="*/ 2147483647 w 844"/>
                <a:gd name="T71" fmla="*/ 2147483647 h 1089"/>
                <a:gd name="T72" fmla="*/ 2147483647 w 844"/>
                <a:gd name="T73" fmla="*/ 2147483647 h 1089"/>
                <a:gd name="T74" fmla="*/ 2147483647 w 844"/>
                <a:gd name="T75" fmla="*/ 2147483647 h 1089"/>
                <a:gd name="T76" fmla="*/ 2147483647 w 844"/>
                <a:gd name="T77" fmla="*/ 2147483647 h 1089"/>
                <a:gd name="T78" fmla="*/ 2147483647 w 844"/>
                <a:gd name="T79" fmla="*/ 2147483647 h 1089"/>
                <a:gd name="T80" fmla="*/ 2147483647 w 844"/>
                <a:gd name="T81" fmla="*/ 2147483647 h 1089"/>
                <a:gd name="T82" fmla="*/ 2147483647 w 844"/>
                <a:gd name="T83" fmla="*/ 2147483647 h 1089"/>
                <a:gd name="T84" fmla="*/ 2147483647 w 844"/>
                <a:gd name="T85" fmla="*/ 2147483647 h 1089"/>
                <a:gd name="T86" fmla="*/ 2147483647 w 844"/>
                <a:gd name="T87" fmla="*/ 2147483647 h 1089"/>
                <a:gd name="T88" fmla="*/ 2147483647 w 844"/>
                <a:gd name="T89" fmla="*/ 2147483647 h 1089"/>
                <a:gd name="T90" fmla="*/ 2147483647 w 844"/>
                <a:gd name="T91" fmla="*/ 2147483647 h 108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44"/>
                <a:gd name="T139" fmla="*/ 0 h 1089"/>
                <a:gd name="T140" fmla="*/ 844 w 844"/>
                <a:gd name="T141" fmla="*/ 1089 h 108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44" h="1089">
                  <a:moveTo>
                    <a:pt x="611" y="1074"/>
                  </a:moveTo>
                  <a:lnTo>
                    <a:pt x="626" y="1089"/>
                  </a:lnTo>
                  <a:lnTo>
                    <a:pt x="647" y="1074"/>
                  </a:lnTo>
                  <a:lnTo>
                    <a:pt x="672" y="1036"/>
                  </a:lnTo>
                  <a:lnTo>
                    <a:pt x="685" y="976"/>
                  </a:lnTo>
                  <a:lnTo>
                    <a:pt x="698" y="972"/>
                  </a:lnTo>
                  <a:lnTo>
                    <a:pt x="706" y="981"/>
                  </a:lnTo>
                  <a:lnTo>
                    <a:pt x="723" y="964"/>
                  </a:lnTo>
                  <a:lnTo>
                    <a:pt x="719" y="938"/>
                  </a:lnTo>
                  <a:lnTo>
                    <a:pt x="727" y="917"/>
                  </a:lnTo>
                  <a:lnTo>
                    <a:pt x="723" y="909"/>
                  </a:lnTo>
                  <a:lnTo>
                    <a:pt x="702" y="888"/>
                  </a:lnTo>
                  <a:lnTo>
                    <a:pt x="694" y="888"/>
                  </a:lnTo>
                  <a:lnTo>
                    <a:pt x="698" y="879"/>
                  </a:lnTo>
                  <a:lnTo>
                    <a:pt x="681" y="883"/>
                  </a:lnTo>
                  <a:lnTo>
                    <a:pt x="672" y="875"/>
                  </a:lnTo>
                  <a:lnTo>
                    <a:pt x="672" y="864"/>
                  </a:lnTo>
                  <a:lnTo>
                    <a:pt x="698" y="845"/>
                  </a:lnTo>
                  <a:lnTo>
                    <a:pt x="708" y="826"/>
                  </a:lnTo>
                  <a:lnTo>
                    <a:pt x="708" y="797"/>
                  </a:lnTo>
                  <a:lnTo>
                    <a:pt x="723" y="793"/>
                  </a:lnTo>
                  <a:lnTo>
                    <a:pt x="765" y="816"/>
                  </a:lnTo>
                  <a:lnTo>
                    <a:pt x="782" y="820"/>
                  </a:lnTo>
                  <a:lnTo>
                    <a:pt x="803" y="854"/>
                  </a:lnTo>
                  <a:lnTo>
                    <a:pt x="812" y="875"/>
                  </a:lnTo>
                  <a:lnTo>
                    <a:pt x="825" y="875"/>
                  </a:lnTo>
                  <a:lnTo>
                    <a:pt x="837" y="854"/>
                  </a:lnTo>
                  <a:lnTo>
                    <a:pt x="844" y="835"/>
                  </a:lnTo>
                  <a:lnTo>
                    <a:pt x="829" y="801"/>
                  </a:lnTo>
                  <a:lnTo>
                    <a:pt x="812" y="782"/>
                  </a:lnTo>
                  <a:lnTo>
                    <a:pt x="795" y="782"/>
                  </a:lnTo>
                  <a:lnTo>
                    <a:pt x="795" y="778"/>
                  </a:lnTo>
                  <a:lnTo>
                    <a:pt x="786" y="778"/>
                  </a:lnTo>
                  <a:lnTo>
                    <a:pt x="744" y="727"/>
                  </a:lnTo>
                  <a:lnTo>
                    <a:pt x="723" y="734"/>
                  </a:lnTo>
                  <a:lnTo>
                    <a:pt x="698" y="695"/>
                  </a:lnTo>
                  <a:lnTo>
                    <a:pt x="681" y="691"/>
                  </a:lnTo>
                  <a:lnTo>
                    <a:pt x="656" y="661"/>
                  </a:lnTo>
                  <a:lnTo>
                    <a:pt x="641" y="649"/>
                  </a:lnTo>
                  <a:lnTo>
                    <a:pt x="651" y="640"/>
                  </a:lnTo>
                  <a:lnTo>
                    <a:pt x="664" y="636"/>
                  </a:lnTo>
                  <a:lnTo>
                    <a:pt x="647" y="621"/>
                  </a:lnTo>
                  <a:lnTo>
                    <a:pt x="626" y="630"/>
                  </a:lnTo>
                  <a:lnTo>
                    <a:pt x="609" y="621"/>
                  </a:lnTo>
                  <a:lnTo>
                    <a:pt x="560" y="577"/>
                  </a:lnTo>
                  <a:lnTo>
                    <a:pt x="556" y="558"/>
                  </a:lnTo>
                  <a:lnTo>
                    <a:pt x="539" y="554"/>
                  </a:lnTo>
                  <a:lnTo>
                    <a:pt x="524" y="539"/>
                  </a:lnTo>
                  <a:lnTo>
                    <a:pt x="480" y="433"/>
                  </a:lnTo>
                  <a:lnTo>
                    <a:pt x="467" y="419"/>
                  </a:lnTo>
                  <a:lnTo>
                    <a:pt x="433" y="385"/>
                  </a:lnTo>
                  <a:lnTo>
                    <a:pt x="395" y="317"/>
                  </a:lnTo>
                  <a:lnTo>
                    <a:pt x="395" y="275"/>
                  </a:lnTo>
                  <a:lnTo>
                    <a:pt x="416" y="262"/>
                  </a:lnTo>
                  <a:lnTo>
                    <a:pt x="416" y="241"/>
                  </a:lnTo>
                  <a:lnTo>
                    <a:pt x="399" y="224"/>
                  </a:lnTo>
                  <a:lnTo>
                    <a:pt x="391" y="214"/>
                  </a:lnTo>
                  <a:lnTo>
                    <a:pt x="395" y="199"/>
                  </a:lnTo>
                  <a:lnTo>
                    <a:pt x="412" y="190"/>
                  </a:lnTo>
                  <a:lnTo>
                    <a:pt x="463" y="176"/>
                  </a:lnTo>
                  <a:lnTo>
                    <a:pt x="484" y="159"/>
                  </a:lnTo>
                  <a:lnTo>
                    <a:pt x="503" y="140"/>
                  </a:lnTo>
                  <a:lnTo>
                    <a:pt x="497" y="91"/>
                  </a:lnTo>
                  <a:lnTo>
                    <a:pt x="503" y="72"/>
                  </a:lnTo>
                  <a:lnTo>
                    <a:pt x="478" y="68"/>
                  </a:lnTo>
                  <a:lnTo>
                    <a:pt x="421" y="53"/>
                  </a:lnTo>
                  <a:lnTo>
                    <a:pt x="412" y="38"/>
                  </a:lnTo>
                  <a:lnTo>
                    <a:pt x="408" y="34"/>
                  </a:lnTo>
                  <a:lnTo>
                    <a:pt x="408" y="19"/>
                  </a:lnTo>
                  <a:lnTo>
                    <a:pt x="404" y="4"/>
                  </a:lnTo>
                  <a:lnTo>
                    <a:pt x="374" y="0"/>
                  </a:lnTo>
                  <a:lnTo>
                    <a:pt x="302" y="4"/>
                  </a:lnTo>
                  <a:lnTo>
                    <a:pt x="294" y="23"/>
                  </a:lnTo>
                  <a:lnTo>
                    <a:pt x="266" y="27"/>
                  </a:lnTo>
                  <a:lnTo>
                    <a:pt x="250" y="68"/>
                  </a:lnTo>
                  <a:lnTo>
                    <a:pt x="250" y="82"/>
                  </a:lnTo>
                  <a:lnTo>
                    <a:pt x="233" y="68"/>
                  </a:lnTo>
                  <a:lnTo>
                    <a:pt x="207" y="61"/>
                  </a:lnTo>
                  <a:lnTo>
                    <a:pt x="190" y="72"/>
                  </a:lnTo>
                  <a:lnTo>
                    <a:pt x="177" y="101"/>
                  </a:lnTo>
                  <a:lnTo>
                    <a:pt x="152" y="82"/>
                  </a:lnTo>
                  <a:lnTo>
                    <a:pt x="156" y="53"/>
                  </a:lnTo>
                  <a:lnTo>
                    <a:pt x="148" y="34"/>
                  </a:lnTo>
                  <a:lnTo>
                    <a:pt x="131" y="38"/>
                  </a:lnTo>
                  <a:lnTo>
                    <a:pt x="127" y="61"/>
                  </a:lnTo>
                  <a:lnTo>
                    <a:pt x="114" y="76"/>
                  </a:lnTo>
                  <a:lnTo>
                    <a:pt x="101" y="76"/>
                  </a:lnTo>
                  <a:lnTo>
                    <a:pt x="42" y="68"/>
                  </a:lnTo>
                  <a:lnTo>
                    <a:pt x="21" y="87"/>
                  </a:lnTo>
                  <a:lnTo>
                    <a:pt x="23" y="112"/>
                  </a:lnTo>
                  <a:lnTo>
                    <a:pt x="30" y="131"/>
                  </a:lnTo>
                  <a:lnTo>
                    <a:pt x="0" y="159"/>
                  </a:lnTo>
                  <a:lnTo>
                    <a:pt x="6" y="180"/>
                  </a:lnTo>
                  <a:lnTo>
                    <a:pt x="17" y="190"/>
                  </a:lnTo>
                  <a:lnTo>
                    <a:pt x="0" y="214"/>
                  </a:lnTo>
                  <a:lnTo>
                    <a:pt x="0" y="247"/>
                  </a:lnTo>
                  <a:lnTo>
                    <a:pt x="6" y="262"/>
                  </a:lnTo>
                  <a:lnTo>
                    <a:pt x="23" y="262"/>
                  </a:lnTo>
                  <a:lnTo>
                    <a:pt x="34" y="273"/>
                  </a:lnTo>
                  <a:lnTo>
                    <a:pt x="42" y="296"/>
                  </a:lnTo>
                  <a:lnTo>
                    <a:pt x="42" y="321"/>
                  </a:lnTo>
                  <a:lnTo>
                    <a:pt x="57" y="325"/>
                  </a:lnTo>
                  <a:lnTo>
                    <a:pt x="72" y="321"/>
                  </a:lnTo>
                  <a:lnTo>
                    <a:pt x="118" y="266"/>
                  </a:lnTo>
                  <a:lnTo>
                    <a:pt x="139" y="275"/>
                  </a:lnTo>
                  <a:lnTo>
                    <a:pt x="182" y="300"/>
                  </a:lnTo>
                  <a:lnTo>
                    <a:pt x="211" y="325"/>
                  </a:lnTo>
                  <a:lnTo>
                    <a:pt x="216" y="355"/>
                  </a:lnTo>
                  <a:lnTo>
                    <a:pt x="233" y="374"/>
                  </a:lnTo>
                  <a:lnTo>
                    <a:pt x="241" y="408"/>
                  </a:lnTo>
                  <a:lnTo>
                    <a:pt x="250" y="461"/>
                  </a:lnTo>
                  <a:lnTo>
                    <a:pt x="262" y="486"/>
                  </a:lnTo>
                  <a:lnTo>
                    <a:pt x="279" y="507"/>
                  </a:lnTo>
                  <a:lnTo>
                    <a:pt x="311" y="520"/>
                  </a:lnTo>
                  <a:lnTo>
                    <a:pt x="336" y="569"/>
                  </a:lnTo>
                  <a:lnTo>
                    <a:pt x="361" y="607"/>
                  </a:lnTo>
                  <a:lnTo>
                    <a:pt x="387" y="628"/>
                  </a:lnTo>
                  <a:lnTo>
                    <a:pt x="433" y="691"/>
                  </a:lnTo>
                  <a:lnTo>
                    <a:pt x="467" y="691"/>
                  </a:lnTo>
                  <a:lnTo>
                    <a:pt x="507" y="727"/>
                  </a:lnTo>
                  <a:lnTo>
                    <a:pt x="507" y="767"/>
                  </a:lnTo>
                  <a:lnTo>
                    <a:pt x="518" y="778"/>
                  </a:lnTo>
                  <a:lnTo>
                    <a:pt x="543" y="759"/>
                  </a:lnTo>
                  <a:lnTo>
                    <a:pt x="550" y="778"/>
                  </a:lnTo>
                  <a:lnTo>
                    <a:pt x="550" y="801"/>
                  </a:lnTo>
                  <a:lnTo>
                    <a:pt x="575" y="826"/>
                  </a:lnTo>
                  <a:lnTo>
                    <a:pt x="581" y="841"/>
                  </a:lnTo>
                  <a:lnTo>
                    <a:pt x="615" y="831"/>
                  </a:lnTo>
                  <a:lnTo>
                    <a:pt x="622" y="845"/>
                  </a:lnTo>
                  <a:lnTo>
                    <a:pt x="615" y="879"/>
                  </a:lnTo>
                  <a:lnTo>
                    <a:pt x="634" y="909"/>
                  </a:lnTo>
                  <a:lnTo>
                    <a:pt x="639" y="932"/>
                  </a:lnTo>
                  <a:lnTo>
                    <a:pt x="647" y="957"/>
                  </a:lnTo>
                  <a:lnTo>
                    <a:pt x="641" y="976"/>
                  </a:lnTo>
                  <a:lnTo>
                    <a:pt x="626" y="998"/>
                  </a:lnTo>
                  <a:lnTo>
                    <a:pt x="622" y="1021"/>
                  </a:lnTo>
                  <a:lnTo>
                    <a:pt x="609" y="1048"/>
                  </a:lnTo>
                  <a:lnTo>
                    <a:pt x="611" y="1074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50" name="Freeform 16"/>
            <p:cNvSpPr>
              <a:spLocks/>
            </p:cNvSpPr>
            <p:nvPr/>
          </p:nvSpPr>
          <p:spPr bwMode="auto">
            <a:xfrm>
              <a:off x="3018" y="2040"/>
              <a:ext cx="433" cy="602"/>
            </a:xfrm>
            <a:custGeom>
              <a:avLst/>
              <a:gdLst>
                <a:gd name="T0" fmla="*/ 2147483647 w 590"/>
                <a:gd name="T1" fmla="*/ 2147483647 h 898"/>
                <a:gd name="T2" fmla="*/ 2147483647 w 590"/>
                <a:gd name="T3" fmla="*/ 2147483647 h 898"/>
                <a:gd name="T4" fmla="*/ 2147483647 w 590"/>
                <a:gd name="T5" fmla="*/ 2147483647 h 898"/>
                <a:gd name="T6" fmla="*/ 2147483647 w 590"/>
                <a:gd name="T7" fmla="*/ 2147483647 h 898"/>
                <a:gd name="T8" fmla="*/ 2147483647 w 590"/>
                <a:gd name="T9" fmla="*/ 2147483647 h 898"/>
                <a:gd name="T10" fmla="*/ 2147483647 w 590"/>
                <a:gd name="T11" fmla="*/ 2147483647 h 898"/>
                <a:gd name="T12" fmla="*/ 2147483647 w 590"/>
                <a:gd name="T13" fmla="*/ 2147483647 h 898"/>
                <a:gd name="T14" fmla="*/ 2147483647 w 590"/>
                <a:gd name="T15" fmla="*/ 2147483647 h 898"/>
                <a:gd name="T16" fmla="*/ 2147483647 w 590"/>
                <a:gd name="T17" fmla="*/ 2147483647 h 898"/>
                <a:gd name="T18" fmla="*/ 2147483647 w 590"/>
                <a:gd name="T19" fmla="*/ 2147483647 h 898"/>
                <a:gd name="T20" fmla="*/ 2147483647 w 590"/>
                <a:gd name="T21" fmla="*/ 2147483647 h 898"/>
                <a:gd name="T22" fmla="*/ 2147483647 w 590"/>
                <a:gd name="T23" fmla="*/ 2147483647 h 898"/>
                <a:gd name="T24" fmla="*/ 2147483647 w 590"/>
                <a:gd name="T25" fmla="*/ 2147483647 h 898"/>
                <a:gd name="T26" fmla="*/ 2147483647 w 590"/>
                <a:gd name="T27" fmla="*/ 2147483647 h 898"/>
                <a:gd name="T28" fmla="*/ 2147483647 w 590"/>
                <a:gd name="T29" fmla="*/ 2147483647 h 898"/>
                <a:gd name="T30" fmla="*/ 2147483647 w 590"/>
                <a:gd name="T31" fmla="*/ 2147483647 h 898"/>
                <a:gd name="T32" fmla="*/ 2147483647 w 590"/>
                <a:gd name="T33" fmla="*/ 2147483647 h 898"/>
                <a:gd name="T34" fmla="*/ 0 w 590"/>
                <a:gd name="T35" fmla="*/ 2147483647 h 898"/>
                <a:gd name="T36" fmla="*/ 2147483647 w 590"/>
                <a:gd name="T37" fmla="*/ 2147483647 h 898"/>
                <a:gd name="T38" fmla="*/ 2147483647 w 590"/>
                <a:gd name="T39" fmla="*/ 2147483647 h 898"/>
                <a:gd name="T40" fmla="*/ 2147483647 w 590"/>
                <a:gd name="T41" fmla="*/ 2147483647 h 898"/>
                <a:gd name="T42" fmla="*/ 2147483647 w 590"/>
                <a:gd name="T43" fmla="*/ 2147483647 h 898"/>
                <a:gd name="T44" fmla="*/ 2147483647 w 590"/>
                <a:gd name="T45" fmla="*/ 2147483647 h 898"/>
                <a:gd name="T46" fmla="*/ 2147483647 w 590"/>
                <a:gd name="T47" fmla="*/ 2147483647 h 898"/>
                <a:gd name="T48" fmla="*/ 2147483647 w 590"/>
                <a:gd name="T49" fmla="*/ 2147483647 h 898"/>
                <a:gd name="T50" fmla="*/ 2147483647 w 590"/>
                <a:gd name="T51" fmla="*/ 2147483647 h 898"/>
                <a:gd name="T52" fmla="*/ 2147483647 w 590"/>
                <a:gd name="T53" fmla="*/ 2147483647 h 898"/>
                <a:gd name="T54" fmla="*/ 2147483647 w 590"/>
                <a:gd name="T55" fmla="*/ 2147483647 h 898"/>
                <a:gd name="T56" fmla="*/ 2147483647 w 590"/>
                <a:gd name="T57" fmla="*/ 2147483647 h 898"/>
                <a:gd name="T58" fmla="*/ 2147483647 w 590"/>
                <a:gd name="T59" fmla="*/ 2147483647 h 898"/>
                <a:gd name="T60" fmla="*/ 2147483647 w 590"/>
                <a:gd name="T61" fmla="*/ 2147483647 h 898"/>
                <a:gd name="T62" fmla="*/ 2147483647 w 590"/>
                <a:gd name="T63" fmla="*/ 2147483647 h 898"/>
                <a:gd name="T64" fmla="*/ 2147483647 w 590"/>
                <a:gd name="T65" fmla="*/ 2147483647 h 898"/>
                <a:gd name="T66" fmla="*/ 2147483647 w 590"/>
                <a:gd name="T67" fmla="*/ 2147483647 h 898"/>
                <a:gd name="T68" fmla="*/ 2147483647 w 590"/>
                <a:gd name="T69" fmla="*/ 2147483647 h 898"/>
                <a:gd name="T70" fmla="*/ 2147483647 w 590"/>
                <a:gd name="T71" fmla="*/ 2147483647 h 898"/>
                <a:gd name="T72" fmla="*/ 2147483647 w 590"/>
                <a:gd name="T73" fmla="*/ 2147483647 h 898"/>
                <a:gd name="T74" fmla="*/ 2147483647 w 590"/>
                <a:gd name="T75" fmla="*/ 2147483647 h 898"/>
                <a:gd name="T76" fmla="*/ 2147483647 w 590"/>
                <a:gd name="T77" fmla="*/ 2147483647 h 898"/>
                <a:gd name="T78" fmla="*/ 2147483647 w 590"/>
                <a:gd name="T79" fmla="*/ 2147483647 h 898"/>
                <a:gd name="T80" fmla="*/ 2147483647 w 590"/>
                <a:gd name="T81" fmla="*/ 2147483647 h 898"/>
                <a:gd name="T82" fmla="*/ 2147483647 w 590"/>
                <a:gd name="T83" fmla="*/ 2147483647 h 898"/>
                <a:gd name="T84" fmla="*/ 2147483647 w 590"/>
                <a:gd name="T85" fmla="*/ 2147483647 h 898"/>
                <a:gd name="T86" fmla="*/ 2147483647 w 590"/>
                <a:gd name="T87" fmla="*/ 2147483647 h 898"/>
                <a:gd name="T88" fmla="*/ 2147483647 w 590"/>
                <a:gd name="T89" fmla="*/ 2147483647 h 898"/>
                <a:gd name="T90" fmla="*/ 2147483647 w 590"/>
                <a:gd name="T91" fmla="*/ 2147483647 h 898"/>
                <a:gd name="T92" fmla="*/ 2147483647 w 590"/>
                <a:gd name="T93" fmla="*/ 2147483647 h 898"/>
                <a:gd name="T94" fmla="*/ 2147483647 w 590"/>
                <a:gd name="T95" fmla="*/ 2147483647 h 898"/>
                <a:gd name="T96" fmla="*/ 2147483647 w 590"/>
                <a:gd name="T97" fmla="*/ 2147483647 h 898"/>
                <a:gd name="T98" fmla="*/ 2147483647 w 590"/>
                <a:gd name="T99" fmla="*/ 2147483647 h 898"/>
                <a:gd name="T100" fmla="*/ 2147483647 w 590"/>
                <a:gd name="T101" fmla="*/ 2147483647 h 898"/>
                <a:gd name="T102" fmla="*/ 2147483647 w 590"/>
                <a:gd name="T103" fmla="*/ 2147483647 h 898"/>
                <a:gd name="T104" fmla="*/ 2147483647 w 590"/>
                <a:gd name="T105" fmla="*/ 2147483647 h 89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90"/>
                <a:gd name="T160" fmla="*/ 0 h 898"/>
                <a:gd name="T161" fmla="*/ 590 w 590"/>
                <a:gd name="T162" fmla="*/ 898 h 89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90" h="898">
                  <a:moveTo>
                    <a:pt x="245" y="0"/>
                  </a:moveTo>
                  <a:lnTo>
                    <a:pt x="230" y="8"/>
                  </a:lnTo>
                  <a:lnTo>
                    <a:pt x="230" y="21"/>
                  </a:lnTo>
                  <a:lnTo>
                    <a:pt x="232" y="29"/>
                  </a:lnTo>
                  <a:lnTo>
                    <a:pt x="237" y="42"/>
                  </a:lnTo>
                  <a:lnTo>
                    <a:pt x="239" y="63"/>
                  </a:lnTo>
                  <a:lnTo>
                    <a:pt x="230" y="70"/>
                  </a:lnTo>
                  <a:lnTo>
                    <a:pt x="230" y="82"/>
                  </a:lnTo>
                  <a:lnTo>
                    <a:pt x="232" y="95"/>
                  </a:lnTo>
                  <a:lnTo>
                    <a:pt x="251" y="112"/>
                  </a:lnTo>
                  <a:lnTo>
                    <a:pt x="262" y="114"/>
                  </a:lnTo>
                  <a:lnTo>
                    <a:pt x="266" y="139"/>
                  </a:lnTo>
                  <a:lnTo>
                    <a:pt x="243" y="133"/>
                  </a:lnTo>
                  <a:lnTo>
                    <a:pt x="228" y="120"/>
                  </a:lnTo>
                  <a:lnTo>
                    <a:pt x="218" y="127"/>
                  </a:lnTo>
                  <a:lnTo>
                    <a:pt x="199" y="154"/>
                  </a:lnTo>
                  <a:lnTo>
                    <a:pt x="190" y="162"/>
                  </a:lnTo>
                  <a:lnTo>
                    <a:pt x="179" y="160"/>
                  </a:lnTo>
                  <a:lnTo>
                    <a:pt x="179" y="148"/>
                  </a:lnTo>
                  <a:lnTo>
                    <a:pt x="173" y="139"/>
                  </a:lnTo>
                  <a:lnTo>
                    <a:pt x="156" y="131"/>
                  </a:lnTo>
                  <a:lnTo>
                    <a:pt x="131" y="131"/>
                  </a:lnTo>
                  <a:lnTo>
                    <a:pt x="122" y="143"/>
                  </a:lnTo>
                  <a:lnTo>
                    <a:pt x="107" y="160"/>
                  </a:lnTo>
                  <a:lnTo>
                    <a:pt x="120" y="171"/>
                  </a:lnTo>
                  <a:lnTo>
                    <a:pt x="120" y="194"/>
                  </a:lnTo>
                  <a:lnTo>
                    <a:pt x="118" y="207"/>
                  </a:lnTo>
                  <a:lnTo>
                    <a:pt x="114" y="215"/>
                  </a:lnTo>
                  <a:lnTo>
                    <a:pt x="99" y="228"/>
                  </a:lnTo>
                  <a:lnTo>
                    <a:pt x="93" y="230"/>
                  </a:lnTo>
                  <a:lnTo>
                    <a:pt x="95" y="247"/>
                  </a:lnTo>
                  <a:lnTo>
                    <a:pt x="103" y="260"/>
                  </a:lnTo>
                  <a:lnTo>
                    <a:pt x="99" y="275"/>
                  </a:lnTo>
                  <a:lnTo>
                    <a:pt x="88" y="292"/>
                  </a:lnTo>
                  <a:lnTo>
                    <a:pt x="76" y="308"/>
                  </a:lnTo>
                  <a:lnTo>
                    <a:pt x="65" y="319"/>
                  </a:lnTo>
                  <a:lnTo>
                    <a:pt x="50" y="334"/>
                  </a:lnTo>
                  <a:lnTo>
                    <a:pt x="42" y="338"/>
                  </a:lnTo>
                  <a:lnTo>
                    <a:pt x="31" y="357"/>
                  </a:lnTo>
                  <a:lnTo>
                    <a:pt x="29" y="384"/>
                  </a:lnTo>
                  <a:lnTo>
                    <a:pt x="23" y="403"/>
                  </a:lnTo>
                  <a:lnTo>
                    <a:pt x="23" y="429"/>
                  </a:lnTo>
                  <a:lnTo>
                    <a:pt x="15" y="439"/>
                  </a:lnTo>
                  <a:lnTo>
                    <a:pt x="10" y="448"/>
                  </a:lnTo>
                  <a:lnTo>
                    <a:pt x="19" y="460"/>
                  </a:lnTo>
                  <a:lnTo>
                    <a:pt x="23" y="479"/>
                  </a:lnTo>
                  <a:lnTo>
                    <a:pt x="31" y="496"/>
                  </a:lnTo>
                  <a:lnTo>
                    <a:pt x="2" y="526"/>
                  </a:lnTo>
                  <a:lnTo>
                    <a:pt x="8" y="543"/>
                  </a:lnTo>
                  <a:lnTo>
                    <a:pt x="21" y="554"/>
                  </a:lnTo>
                  <a:lnTo>
                    <a:pt x="23" y="558"/>
                  </a:lnTo>
                  <a:lnTo>
                    <a:pt x="23" y="568"/>
                  </a:lnTo>
                  <a:lnTo>
                    <a:pt x="6" y="581"/>
                  </a:lnTo>
                  <a:lnTo>
                    <a:pt x="0" y="598"/>
                  </a:lnTo>
                  <a:lnTo>
                    <a:pt x="6" y="619"/>
                  </a:lnTo>
                  <a:lnTo>
                    <a:pt x="17" y="634"/>
                  </a:lnTo>
                  <a:lnTo>
                    <a:pt x="31" y="642"/>
                  </a:lnTo>
                  <a:lnTo>
                    <a:pt x="53" y="647"/>
                  </a:lnTo>
                  <a:lnTo>
                    <a:pt x="76" y="649"/>
                  </a:lnTo>
                  <a:lnTo>
                    <a:pt x="93" y="651"/>
                  </a:lnTo>
                  <a:lnTo>
                    <a:pt x="105" y="663"/>
                  </a:lnTo>
                  <a:lnTo>
                    <a:pt x="118" y="674"/>
                  </a:lnTo>
                  <a:lnTo>
                    <a:pt x="103" y="682"/>
                  </a:lnTo>
                  <a:lnTo>
                    <a:pt x="91" y="697"/>
                  </a:lnTo>
                  <a:lnTo>
                    <a:pt x="78" y="710"/>
                  </a:lnTo>
                  <a:lnTo>
                    <a:pt x="76" y="727"/>
                  </a:lnTo>
                  <a:lnTo>
                    <a:pt x="67" y="763"/>
                  </a:lnTo>
                  <a:lnTo>
                    <a:pt x="57" y="784"/>
                  </a:lnTo>
                  <a:lnTo>
                    <a:pt x="50" y="799"/>
                  </a:lnTo>
                  <a:lnTo>
                    <a:pt x="67" y="826"/>
                  </a:lnTo>
                  <a:lnTo>
                    <a:pt x="74" y="833"/>
                  </a:lnTo>
                  <a:lnTo>
                    <a:pt x="82" y="841"/>
                  </a:lnTo>
                  <a:lnTo>
                    <a:pt x="93" y="841"/>
                  </a:lnTo>
                  <a:lnTo>
                    <a:pt x="107" y="833"/>
                  </a:lnTo>
                  <a:lnTo>
                    <a:pt x="114" y="826"/>
                  </a:lnTo>
                  <a:lnTo>
                    <a:pt x="116" y="820"/>
                  </a:lnTo>
                  <a:lnTo>
                    <a:pt x="135" y="826"/>
                  </a:lnTo>
                  <a:lnTo>
                    <a:pt x="143" y="839"/>
                  </a:lnTo>
                  <a:lnTo>
                    <a:pt x="150" y="852"/>
                  </a:lnTo>
                  <a:lnTo>
                    <a:pt x="158" y="864"/>
                  </a:lnTo>
                  <a:lnTo>
                    <a:pt x="171" y="866"/>
                  </a:lnTo>
                  <a:lnTo>
                    <a:pt x="196" y="864"/>
                  </a:lnTo>
                  <a:lnTo>
                    <a:pt x="207" y="862"/>
                  </a:lnTo>
                  <a:lnTo>
                    <a:pt x="226" y="877"/>
                  </a:lnTo>
                  <a:lnTo>
                    <a:pt x="239" y="871"/>
                  </a:lnTo>
                  <a:lnTo>
                    <a:pt x="251" y="873"/>
                  </a:lnTo>
                  <a:lnTo>
                    <a:pt x="264" y="883"/>
                  </a:lnTo>
                  <a:lnTo>
                    <a:pt x="285" y="873"/>
                  </a:lnTo>
                  <a:lnTo>
                    <a:pt x="304" y="873"/>
                  </a:lnTo>
                  <a:lnTo>
                    <a:pt x="319" y="883"/>
                  </a:lnTo>
                  <a:lnTo>
                    <a:pt x="329" y="890"/>
                  </a:lnTo>
                  <a:lnTo>
                    <a:pt x="342" y="879"/>
                  </a:lnTo>
                  <a:lnTo>
                    <a:pt x="353" y="879"/>
                  </a:lnTo>
                  <a:lnTo>
                    <a:pt x="376" y="873"/>
                  </a:lnTo>
                  <a:lnTo>
                    <a:pt x="391" y="883"/>
                  </a:lnTo>
                  <a:lnTo>
                    <a:pt x="393" y="879"/>
                  </a:lnTo>
                  <a:lnTo>
                    <a:pt x="408" y="892"/>
                  </a:lnTo>
                  <a:lnTo>
                    <a:pt x="423" y="898"/>
                  </a:lnTo>
                  <a:lnTo>
                    <a:pt x="440" y="892"/>
                  </a:lnTo>
                  <a:lnTo>
                    <a:pt x="442" y="879"/>
                  </a:lnTo>
                  <a:lnTo>
                    <a:pt x="431" y="862"/>
                  </a:lnTo>
                  <a:lnTo>
                    <a:pt x="429" y="852"/>
                  </a:lnTo>
                  <a:lnTo>
                    <a:pt x="423" y="824"/>
                  </a:lnTo>
                  <a:lnTo>
                    <a:pt x="482" y="780"/>
                  </a:lnTo>
                  <a:lnTo>
                    <a:pt x="497" y="780"/>
                  </a:lnTo>
                  <a:lnTo>
                    <a:pt x="499" y="773"/>
                  </a:lnTo>
                  <a:lnTo>
                    <a:pt x="478" y="763"/>
                  </a:lnTo>
                  <a:lnTo>
                    <a:pt x="463" y="744"/>
                  </a:lnTo>
                  <a:lnTo>
                    <a:pt x="425" y="706"/>
                  </a:lnTo>
                  <a:lnTo>
                    <a:pt x="421" y="676"/>
                  </a:lnTo>
                  <a:lnTo>
                    <a:pt x="399" y="672"/>
                  </a:lnTo>
                  <a:lnTo>
                    <a:pt x="397" y="642"/>
                  </a:lnTo>
                  <a:lnTo>
                    <a:pt x="393" y="617"/>
                  </a:lnTo>
                  <a:lnTo>
                    <a:pt x="382" y="606"/>
                  </a:lnTo>
                  <a:lnTo>
                    <a:pt x="389" y="594"/>
                  </a:lnTo>
                  <a:lnTo>
                    <a:pt x="393" y="587"/>
                  </a:lnTo>
                  <a:lnTo>
                    <a:pt x="404" y="590"/>
                  </a:lnTo>
                  <a:lnTo>
                    <a:pt x="440" y="577"/>
                  </a:lnTo>
                  <a:lnTo>
                    <a:pt x="516" y="535"/>
                  </a:lnTo>
                  <a:lnTo>
                    <a:pt x="532" y="526"/>
                  </a:lnTo>
                  <a:lnTo>
                    <a:pt x="547" y="513"/>
                  </a:lnTo>
                  <a:lnTo>
                    <a:pt x="562" y="530"/>
                  </a:lnTo>
                  <a:lnTo>
                    <a:pt x="577" y="522"/>
                  </a:lnTo>
                  <a:lnTo>
                    <a:pt x="581" y="501"/>
                  </a:lnTo>
                  <a:lnTo>
                    <a:pt x="581" y="490"/>
                  </a:lnTo>
                  <a:lnTo>
                    <a:pt x="590" y="477"/>
                  </a:lnTo>
                  <a:lnTo>
                    <a:pt x="579" y="460"/>
                  </a:lnTo>
                  <a:lnTo>
                    <a:pt x="568" y="433"/>
                  </a:lnTo>
                  <a:lnTo>
                    <a:pt x="575" y="395"/>
                  </a:lnTo>
                  <a:lnTo>
                    <a:pt x="564" y="374"/>
                  </a:lnTo>
                  <a:lnTo>
                    <a:pt x="560" y="355"/>
                  </a:lnTo>
                  <a:lnTo>
                    <a:pt x="566" y="336"/>
                  </a:lnTo>
                  <a:lnTo>
                    <a:pt x="562" y="319"/>
                  </a:lnTo>
                  <a:lnTo>
                    <a:pt x="539" y="292"/>
                  </a:lnTo>
                  <a:lnTo>
                    <a:pt x="549" y="273"/>
                  </a:lnTo>
                  <a:lnTo>
                    <a:pt x="549" y="241"/>
                  </a:lnTo>
                  <a:lnTo>
                    <a:pt x="551" y="203"/>
                  </a:lnTo>
                  <a:lnTo>
                    <a:pt x="526" y="171"/>
                  </a:lnTo>
                  <a:lnTo>
                    <a:pt x="513" y="150"/>
                  </a:lnTo>
                  <a:lnTo>
                    <a:pt x="499" y="133"/>
                  </a:lnTo>
                  <a:lnTo>
                    <a:pt x="475" y="112"/>
                  </a:lnTo>
                  <a:lnTo>
                    <a:pt x="461" y="99"/>
                  </a:lnTo>
                  <a:lnTo>
                    <a:pt x="450" y="97"/>
                  </a:lnTo>
                  <a:lnTo>
                    <a:pt x="435" y="108"/>
                  </a:lnTo>
                  <a:lnTo>
                    <a:pt x="425" y="116"/>
                  </a:lnTo>
                  <a:lnTo>
                    <a:pt x="391" y="146"/>
                  </a:lnTo>
                  <a:lnTo>
                    <a:pt x="368" y="139"/>
                  </a:lnTo>
                  <a:lnTo>
                    <a:pt x="357" y="139"/>
                  </a:lnTo>
                  <a:lnTo>
                    <a:pt x="357" y="129"/>
                  </a:lnTo>
                  <a:lnTo>
                    <a:pt x="361" y="114"/>
                  </a:lnTo>
                  <a:lnTo>
                    <a:pt x="368" y="101"/>
                  </a:lnTo>
                  <a:lnTo>
                    <a:pt x="336" y="80"/>
                  </a:lnTo>
                  <a:lnTo>
                    <a:pt x="327" y="78"/>
                  </a:lnTo>
                  <a:lnTo>
                    <a:pt x="313" y="63"/>
                  </a:lnTo>
                  <a:lnTo>
                    <a:pt x="306" y="36"/>
                  </a:lnTo>
                  <a:lnTo>
                    <a:pt x="300" y="21"/>
                  </a:lnTo>
                  <a:lnTo>
                    <a:pt x="289" y="23"/>
                  </a:lnTo>
                  <a:lnTo>
                    <a:pt x="277" y="4"/>
                  </a:lnTo>
                  <a:lnTo>
                    <a:pt x="258" y="2"/>
                  </a:lnTo>
                  <a:lnTo>
                    <a:pt x="245" y="0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51" name="Freeform 17"/>
            <p:cNvSpPr>
              <a:spLocks/>
            </p:cNvSpPr>
            <p:nvPr/>
          </p:nvSpPr>
          <p:spPr bwMode="auto">
            <a:xfrm>
              <a:off x="3300" y="2383"/>
              <a:ext cx="339" cy="195"/>
            </a:xfrm>
            <a:custGeom>
              <a:avLst/>
              <a:gdLst>
                <a:gd name="T0" fmla="*/ 2147483647 w 461"/>
                <a:gd name="T1" fmla="*/ 2147483647 h 290"/>
                <a:gd name="T2" fmla="*/ 2147483647 w 461"/>
                <a:gd name="T3" fmla="*/ 2147483647 h 290"/>
                <a:gd name="T4" fmla="*/ 2147483647 w 461"/>
                <a:gd name="T5" fmla="*/ 2147483647 h 290"/>
                <a:gd name="T6" fmla="*/ 2147483647 w 461"/>
                <a:gd name="T7" fmla="*/ 2147483647 h 290"/>
                <a:gd name="T8" fmla="*/ 2147483647 w 461"/>
                <a:gd name="T9" fmla="*/ 2147483647 h 290"/>
                <a:gd name="T10" fmla="*/ 2147483647 w 461"/>
                <a:gd name="T11" fmla="*/ 2147483647 h 290"/>
                <a:gd name="T12" fmla="*/ 2147483647 w 461"/>
                <a:gd name="T13" fmla="*/ 2147483647 h 290"/>
                <a:gd name="T14" fmla="*/ 2147483647 w 461"/>
                <a:gd name="T15" fmla="*/ 2147483647 h 290"/>
                <a:gd name="T16" fmla="*/ 0 w 461"/>
                <a:gd name="T17" fmla="*/ 2147483647 h 290"/>
                <a:gd name="T18" fmla="*/ 2147483647 w 461"/>
                <a:gd name="T19" fmla="*/ 2147483647 h 290"/>
                <a:gd name="T20" fmla="*/ 2147483647 w 461"/>
                <a:gd name="T21" fmla="*/ 2147483647 h 290"/>
                <a:gd name="T22" fmla="*/ 2147483647 w 461"/>
                <a:gd name="T23" fmla="*/ 2147483647 h 290"/>
                <a:gd name="T24" fmla="*/ 2147483647 w 461"/>
                <a:gd name="T25" fmla="*/ 2147483647 h 290"/>
                <a:gd name="T26" fmla="*/ 2147483647 w 461"/>
                <a:gd name="T27" fmla="*/ 0 h 290"/>
                <a:gd name="T28" fmla="*/ 2147483647 w 461"/>
                <a:gd name="T29" fmla="*/ 2147483647 h 290"/>
                <a:gd name="T30" fmla="*/ 2147483647 w 461"/>
                <a:gd name="T31" fmla="*/ 2147483647 h 290"/>
                <a:gd name="T32" fmla="*/ 2147483647 w 461"/>
                <a:gd name="T33" fmla="*/ 2147483647 h 290"/>
                <a:gd name="T34" fmla="*/ 2147483647 w 461"/>
                <a:gd name="T35" fmla="*/ 2147483647 h 290"/>
                <a:gd name="T36" fmla="*/ 2147483647 w 461"/>
                <a:gd name="T37" fmla="*/ 2147483647 h 290"/>
                <a:gd name="T38" fmla="*/ 2147483647 w 461"/>
                <a:gd name="T39" fmla="*/ 2147483647 h 290"/>
                <a:gd name="T40" fmla="*/ 2147483647 w 461"/>
                <a:gd name="T41" fmla="*/ 2147483647 h 290"/>
                <a:gd name="T42" fmla="*/ 2147483647 w 461"/>
                <a:gd name="T43" fmla="*/ 2147483647 h 290"/>
                <a:gd name="T44" fmla="*/ 2147483647 w 461"/>
                <a:gd name="T45" fmla="*/ 2147483647 h 290"/>
                <a:gd name="T46" fmla="*/ 2147483647 w 461"/>
                <a:gd name="T47" fmla="*/ 2147483647 h 290"/>
                <a:gd name="T48" fmla="*/ 2147483647 w 461"/>
                <a:gd name="T49" fmla="*/ 2147483647 h 290"/>
                <a:gd name="T50" fmla="*/ 2147483647 w 461"/>
                <a:gd name="T51" fmla="*/ 2147483647 h 290"/>
                <a:gd name="T52" fmla="*/ 2147483647 w 461"/>
                <a:gd name="T53" fmla="*/ 2147483647 h 290"/>
                <a:gd name="T54" fmla="*/ 2147483647 w 461"/>
                <a:gd name="T55" fmla="*/ 2147483647 h 290"/>
                <a:gd name="T56" fmla="*/ 2147483647 w 461"/>
                <a:gd name="T57" fmla="*/ 2147483647 h 290"/>
                <a:gd name="T58" fmla="*/ 2147483647 w 461"/>
                <a:gd name="T59" fmla="*/ 2147483647 h 290"/>
                <a:gd name="T60" fmla="*/ 2147483647 w 461"/>
                <a:gd name="T61" fmla="*/ 2147483647 h 290"/>
                <a:gd name="T62" fmla="*/ 2147483647 w 461"/>
                <a:gd name="T63" fmla="*/ 2147483647 h 290"/>
                <a:gd name="T64" fmla="*/ 2147483647 w 461"/>
                <a:gd name="T65" fmla="*/ 2147483647 h 290"/>
                <a:gd name="T66" fmla="*/ 2147483647 w 461"/>
                <a:gd name="T67" fmla="*/ 2147483647 h 290"/>
                <a:gd name="T68" fmla="*/ 2147483647 w 461"/>
                <a:gd name="T69" fmla="*/ 2147483647 h 290"/>
                <a:gd name="T70" fmla="*/ 2147483647 w 461"/>
                <a:gd name="T71" fmla="*/ 2147483647 h 290"/>
                <a:gd name="T72" fmla="*/ 2147483647 w 461"/>
                <a:gd name="T73" fmla="*/ 2147483647 h 290"/>
                <a:gd name="T74" fmla="*/ 2147483647 w 461"/>
                <a:gd name="T75" fmla="*/ 2147483647 h 290"/>
                <a:gd name="T76" fmla="*/ 2147483647 w 461"/>
                <a:gd name="T77" fmla="*/ 2147483647 h 290"/>
                <a:gd name="T78" fmla="*/ 2147483647 w 461"/>
                <a:gd name="T79" fmla="*/ 2147483647 h 290"/>
                <a:gd name="T80" fmla="*/ 2147483647 w 461"/>
                <a:gd name="T81" fmla="*/ 2147483647 h 290"/>
                <a:gd name="T82" fmla="*/ 2147483647 w 461"/>
                <a:gd name="T83" fmla="*/ 2147483647 h 290"/>
                <a:gd name="T84" fmla="*/ 2147483647 w 461"/>
                <a:gd name="T85" fmla="*/ 2147483647 h 290"/>
                <a:gd name="T86" fmla="*/ 2147483647 w 461"/>
                <a:gd name="T87" fmla="*/ 2147483647 h 290"/>
                <a:gd name="T88" fmla="*/ 2147483647 w 461"/>
                <a:gd name="T89" fmla="*/ 2147483647 h 290"/>
                <a:gd name="T90" fmla="*/ 2147483647 w 461"/>
                <a:gd name="T91" fmla="*/ 2147483647 h 290"/>
                <a:gd name="T92" fmla="*/ 2147483647 w 461"/>
                <a:gd name="T93" fmla="*/ 2147483647 h 29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61"/>
                <a:gd name="T142" fmla="*/ 0 h 290"/>
                <a:gd name="T143" fmla="*/ 461 w 461"/>
                <a:gd name="T144" fmla="*/ 290 h 29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61" h="290">
                  <a:moveTo>
                    <a:pt x="112" y="279"/>
                  </a:moveTo>
                  <a:lnTo>
                    <a:pt x="109" y="262"/>
                  </a:lnTo>
                  <a:lnTo>
                    <a:pt x="95" y="254"/>
                  </a:lnTo>
                  <a:lnTo>
                    <a:pt x="40" y="197"/>
                  </a:lnTo>
                  <a:lnTo>
                    <a:pt x="36" y="167"/>
                  </a:lnTo>
                  <a:lnTo>
                    <a:pt x="12" y="163"/>
                  </a:lnTo>
                  <a:lnTo>
                    <a:pt x="14" y="136"/>
                  </a:lnTo>
                  <a:lnTo>
                    <a:pt x="6" y="108"/>
                  </a:lnTo>
                  <a:lnTo>
                    <a:pt x="0" y="93"/>
                  </a:lnTo>
                  <a:lnTo>
                    <a:pt x="4" y="79"/>
                  </a:lnTo>
                  <a:lnTo>
                    <a:pt x="21" y="79"/>
                  </a:lnTo>
                  <a:lnTo>
                    <a:pt x="50" y="70"/>
                  </a:lnTo>
                  <a:lnTo>
                    <a:pt x="143" y="15"/>
                  </a:lnTo>
                  <a:lnTo>
                    <a:pt x="164" y="0"/>
                  </a:lnTo>
                  <a:lnTo>
                    <a:pt x="175" y="19"/>
                  </a:lnTo>
                  <a:lnTo>
                    <a:pt x="196" y="9"/>
                  </a:lnTo>
                  <a:lnTo>
                    <a:pt x="213" y="9"/>
                  </a:lnTo>
                  <a:lnTo>
                    <a:pt x="226" y="19"/>
                  </a:lnTo>
                  <a:lnTo>
                    <a:pt x="226" y="45"/>
                  </a:lnTo>
                  <a:lnTo>
                    <a:pt x="258" y="70"/>
                  </a:lnTo>
                  <a:lnTo>
                    <a:pt x="262" y="87"/>
                  </a:lnTo>
                  <a:lnTo>
                    <a:pt x="272" y="106"/>
                  </a:lnTo>
                  <a:lnTo>
                    <a:pt x="283" y="114"/>
                  </a:lnTo>
                  <a:lnTo>
                    <a:pt x="289" y="106"/>
                  </a:lnTo>
                  <a:lnTo>
                    <a:pt x="312" y="91"/>
                  </a:lnTo>
                  <a:lnTo>
                    <a:pt x="323" y="93"/>
                  </a:lnTo>
                  <a:lnTo>
                    <a:pt x="353" y="131"/>
                  </a:lnTo>
                  <a:lnTo>
                    <a:pt x="359" y="131"/>
                  </a:lnTo>
                  <a:lnTo>
                    <a:pt x="391" y="152"/>
                  </a:lnTo>
                  <a:lnTo>
                    <a:pt x="437" y="150"/>
                  </a:lnTo>
                  <a:lnTo>
                    <a:pt x="461" y="167"/>
                  </a:lnTo>
                  <a:lnTo>
                    <a:pt x="410" y="199"/>
                  </a:lnTo>
                  <a:lnTo>
                    <a:pt x="408" y="239"/>
                  </a:lnTo>
                  <a:lnTo>
                    <a:pt x="376" y="273"/>
                  </a:lnTo>
                  <a:lnTo>
                    <a:pt x="344" y="271"/>
                  </a:lnTo>
                  <a:lnTo>
                    <a:pt x="325" y="279"/>
                  </a:lnTo>
                  <a:lnTo>
                    <a:pt x="302" y="290"/>
                  </a:lnTo>
                  <a:lnTo>
                    <a:pt x="272" y="269"/>
                  </a:lnTo>
                  <a:lnTo>
                    <a:pt x="255" y="279"/>
                  </a:lnTo>
                  <a:lnTo>
                    <a:pt x="239" y="283"/>
                  </a:lnTo>
                  <a:lnTo>
                    <a:pt x="226" y="258"/>
                  </a:lnTo>
                  <a:lnTo>
                    <a:pt x="183" y="260"/>
                  </a:lnTo>
                  <a:lnTo>
                    <a:pt x="173" y="271"/>
                  </a:lnTo>
                  <a:lnTo>
                    <a:pt x="164" y="281"/>
                  </a:lnTo>
                  <a:lnTo>
                    <a:pt x="145" y="281"/>
                  </a:lnTo>
                  <a:lnTo>
                    <a:pt x="126" y="286"/>
                  </a:lnTo>
                  <a:lnTo>
                    <a:pt x="112" y="279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52" name="Freeform 18"/>
            <p:cNvSpPr>
              <a:spLocks/>
            </p:cNvSpPr>
            <p:nvPr/>
          </p:nvSpPr>
          <p:spPr bwMode="auto">
            <a:xfrm>
              <a:off x="2868" y="2261"/>
              <a:ext cx="174" cy="164"/>
            </a:xfrm>
            <a:custGeom>
              <a:avLst/>
              <a:gdLst>
                <a:gd name="T0" fmla="*/ 0 w 238"/>
                <a:gd name="T1" fmla="*/ 2147483647 h 243"/>
                <a:gd name="T2" fmla="*/ 2147483647 w 238"/>
                <a:gd name="T3" fmla="*/ 2147483647 h 243"/>
                <a:gd name="T4" fmla="*/ 2147483647 w 238"/>
                <a:gd name="T5" fmla="*/ 2147483647 h 243"/>
                <a:gd name="T6" fmla="*/ 2147483647 w 238"/>
                <a:gd name="T7" fmla="*/ 0 h 243"/>
                <a:gd name="T8" fmla="*/ 2147483647 w 238"/>
                <a:gd name="T9" fmla="*/ 2147483647 h 243"/>
                <a:gd name="T10" fmla="*/ 2147483647 w 238"/>
                <a:gd name="T11" fmla="*/ 2147483647 h 243"/>
                <a:gd name="T12" fmla="*/ 2147483647 w 238"/>
                <a:gd name="T13" fmla="*/ 2147483647 h 243"/>
                <a:gd name="T14" fmla="*/ 2147483647 w 238"/>
                <a:gd name="T15" fmla="*/ 2147483647 h 243"/>
                <a:gd name="T16" fmla="*/ 2147483647 w 238"/>
                <a:gd name="T17" fmla="*/ 2147483647 h 243"/>
                <a:gd name="T18" fmla="*/ 2147483647 w 238"/>
                <a:gd name="T19" fmla="*/ 2147483647 h 243"/>
                <a:gd name="T20" fmla="*/ 2147483647 w 238"/>
                <a:gd name="T21" fmla="*/ 2147483647 h 243"/>
                <a:gd name="T22" fmla="*/ 2147483647 w 238"/>
                <a:gd name="T23" fmla="*/ 2147483647 h 243"/>
                <a:gd name="T24" fmla="*/ 2147483647 w 238"/>
                <a:gd name="T25" fmla="*/ 2147483647 h 243"/>
                <a:gd name="T26" fmla="*/ 2147483647 w 238"/>
                <a:gd name="T27" fmla="*/ 2147483647 h 243"/>
                <a:gd name="T28" fmla="*/ 2147483647 w 238"/>
                <a:gd name="T29" fmla="*/ 2147483647 h 243"/>
                <a:gd name="T30" fmla="*/ 2147483647 w 238"/>
                <a:gd name="T31" fmla="*/ 2147483647 h 243"/>
                <a:gd name="T32" fmla="*/ 2147483647 w 238"/>
                <a:gd name="T33" fmla="*/ 2147483647 h 243"/>
                <a:gd name="T34" fmla="*/ 2147483647 w 238"/>
                <a:gd name="T35" fmla="*/ 2147483647 h 243"/>
                <a:gd name="T36" fmla="*/ 2147483647 w 238"/>
                <a:gd name="T37" fmla="*/ 2147483647 h 243"/>
                <a:gd name="T38" fmla="*/ 2147483647 w 238"/>
                <a:gd name="T39" fmla="*/ 2147483647 h 243"/>
                <a:gd name="T40" fmla="*/ 2147483647 w 238"/>
                <a:gd name="T41" fmla="*/ 2147483647 h 243"/>
                <a:gd name="T42" fmla="*/ 2147483647 w 238"/>
                <a:gd name="T43" fmla="*/ 2147483647 h 243"/>
                <a:gd name="T44" fmla="*/ 2147483647 w 238"/>
                <a:gd name="T45" fmla="*/ 2147483647 h 243"/>
                <a:gd name="T46" fmla="*/ 2147483647 w 238"/>
                <a:gd name="T47" fmla="*/ 2147483647 h 243"/>
                <a:gd name="T48" fmla="*/ 2147483647 w 238"/>
                <a:gd name="T49" fmla="*/ 2147483647 h 243"/>
                <a:gd name="T50" fmla="*/ 2147483647 w 238"/>
                <a:gd name="T51" fmla="*/ 2147483647 h 243"/>
                <a:gd name="T52" fmla="*/ 2147483647 w 238"/>
                <a:gd name="T53" fmla="*/ 2147483647 h 243"/>
                <a:gd name="T54" fmla="*/ 2147483647 w 238"/>
                <a:gd name="T55" fmla="*/ 2147483647 h 243"/>
                <a:gd name="T56" fmla="*/ 2147483647 w 238"/>
                <a:gd name="T57" fmla="*/ 2147483647 h 243"/>
                <a:gd name="T58" fmla="*/ 2147483647 w 238"/>
                <a:gd name="T59" fmla="*/ 2147483647 h 243"/>
                <a:gd name="T60" fmla="*/ 2147483647 w 238"/>
                <a:gd name="T61" fmla="*/ 2147483647 h 243"/>
                <a:gd name="T62" fmla="*/ 2147483647 w 238"/>
                <a:gd name="T63" fmla="*/ 2147483647 h 243"/>
                <a:gd name="T64" fmla="*/ 2147483647 w 238"/>
                <a:gd name="T65" fmla="*/ 2147483647 h 243"/>
                <a:gd name="T66" fmla="*/ 2147483647 w 238"/>
                <a:gd name="T67" fmla="*/ 2147483647 h 243"/>
                <a:gd name="T68" fmla="*/ 2147483647 w 238"/>
                <a:gd name="T69" fmla="*/ 2147483647 h 243"/>
                <a:gd name="T70" fmla="*/ 2147483647 w 238"/>
                <a:gd name="T71" fmla="*/ 2147483647 h 243"/>
                <a:gd name="T72" fmla="*/ 2147483647 w 238"/>
                <a:gd name="T73" fmla="*/ 2147483647 h 243"/>
                <a:gd name="T74" fmla="*/ 2147483647 w 238"/>
                <a:gd name="T75" fmla="*/ 2147483647 h 243"/>
                <a:gd name="T76" fmla="*/ 2147483647 w 238"/>
                <a:gd name="T77" fmla="*/ 2147483647 h 243"/>
                <a:gd name="T78" fmla="*/ 0 w 238"/>
                <a:gd name="T79" fmla="*/ 2147483647 h 24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38"/>
                <a:gd name="T121" fmla="*/ 0 h 243"/>
                <a:gd name="T122" fmla="*/ 238 w 238"/>
                <a:gd name="T123" fmla="*/ 243 h 243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38" h="243">
                  <a:moveTo>
                    <a:pt x="0" y="44"/>
                  </a:moveTo>
                  <a:lnTo>
                    <a:pt x="4" y="33"/>
                  </a:lnTo>
                  <a:lnTo>
                    <a:pt x="2" y="23"/>
                  </a:lnTo>
                  <a:lnTo>
                    <a:pt x="38" y="0"/>
                  </a:lnTo>
                  <a:lnTo>
                    <a:pt x="42" y="8"/>
                  </a:lnTo>
                  <a:lnTo>
                    <a:pt x="69" y="2"/>
                  </a:lnTo>
                  <a:lnTo>
                    <a:pt x="88" y="4"/>
                  </a:lnTo>
                  <a:lnTo>
                    <a:pt x="80" y="16"/>
                  </a:lnTo>
                  <a:lnTo>
                    <a:pt x="84" y="31"/>
                  </a:lnTo>
                  <a:lnTo>
                    <a:pt x="103" y="38"/>
                  </a:lnTo>
                  <a:lnTo>
                    <a:pt x="120" y="38"/>
                  </a:lnTo>
                  <a:lnTo>
                    <a:pt x="135" y="25"/>
                  </a:lnTo>
                  <a:lnTo>
                    <a:pt x="158" y="23"/>
                  </a:lnTo>
                  <a:lnTo>
                    <a:pt x="164" y="33"/>
                  </a:lnTo>
                  <a:lnTo>
                    <a:pt x="177" y="42"/>
                  </a:lnTo>
                  <a:lnTo>
                    <a:pt x="196" y="44"/>
                  </a:lnTo>
                  <a:lnTo>
                    <a:pt x="194" y="63"/>
                  </a:lnTo>
                  <a:lnTo>
                    <a:pt x="194" y="99"/>
                  </a:lnTo>
                  <a:lnTo>
                    <a:pt x="198" y="120"/>
                  </a:lnTo>
                  <a:lnTo>
                    <a:pt x="219" y="118"/>
                  </a:lnTo>
                  <a:lnTo>
                    <a:pt x="228" y="133"/>
                  </a:lnTo>
                  <a:lnTo>
                    <a:pt x="228" y="145"/>
                  </a:lnTo>
                  <a:lnTo>
                    <a:pt x="238" y="164"/>
                  </a:lnTo>
                  <a:lnTo>
                    <a:pt x="226" y="177"/>
                  </a:lnTo>
                  <a:lnTo>
                    <a:pt x="213" y="188"/>
                  </a:lnTo>
                  <a:lnTo>
                    <a:pt x="198" y="188"/>
                  </a:lnTo>
                  <a:lnTo>
                    <a:pt x="183" y="192"/>
                  </a:lnTo>
                  <a:lnTo>
                    <a:pt x="183" y="213"/>
                  </a:lnTo>
                  <a:lnTo>
                    <a:pt x="175" y="226"/>
                  </a:lnTo>
                  <a:lnTo>
                    <a:pt x="160" y="243"/>
                  </a:lnTo>
                  <a:lnTo>
                    <a:pt x="130" y="217"/>
                  </a:lnTo>
                  <a:lnTo>
                    <a:pt x="122" y="194"/>
                  </a:lnTo>
                  <a:lnTo>
                    <a:pt x="97" y="188"/>
                  </a:lnTo>
                  <a:lnTo>
                    <a:pt x="86" y="160"/>
                  </a:lnTo>
                  <a:lnTo>
                    <a:pt x="69" y="143"/>
                  </a:lnTo>
                  <a:lnTo>
                    <a:pt x="61" y="122"/>
                  </a:lnTo>
                  <a:lnTo>
                    <a:pt x="46" y="101"/>
                  </a:lnTo>
                  <a:lnTo>
                    <a:pt x="35" y="80"/>
                  </a:lnTo>
                  <a:lnTo>
                    <a:pt x="16" y="65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53" name="Freeform 19"/>
            <p:cNvSpPr>
              <a:spLocks/>
            </p:cNvSpPr>
            <p:nvPr/>
          </p:nvSpPr>
          <p:spPr bwMode="auto">
            <a:xfrm>
              <a:off x="2928" y="2143"/>
              <a:ext cx="181" cy="199"/>
            </a:xfrm>
            <a:custGeom>
              <a:avLst/>
              <a:gdLst>
                <a:gd name="T0" fmla="*/ 2147483647 w 247"/>
                <a:gd name="T1" fmla="*/ 2147483647 h 296"/>
                <a:gd name="T2" fmla="*/ 2147483647 w 247"/>
                <a:gd name="T3" fmla="*/ 2147483647 h 296"/>
                <a:gd name="T4" fmla="*/ 2147483647 w 247"/>
                <a:gd name="T5" fmla="*/ 2147483647 h 296"/>
                <a:gd name="T6" fmla="*/ 2147483647 w 247"/>
                <a:gd name="T7" fmla="*/ 2147483647 h 296"/>
                <a:gd name="T8" fmla="*/ 2147483647 w 247"/>
                <a:gd name="T9" fmla="*/ 2147483647 h 296"/>
                <a:gd name="T10" fmla="*/ 2147483647 w 247"/>
                <a:gd name="T11" fmla="*/ 2147483647 h 296"/>
                <a:gd name="T12" fmla="*/ 2147483647 w 247"/>
                <a:gd name="T13" fmla="*/ 2147483647 h 296"/>
                <a:gd name="T14" fmla="*/ 2147483647 w 247"/>
                <a:gd name="T15" fmla="*/ 2147483647 h 296"/>
                <a:gd name="T16" fmla="*/ 2147483647 w 247"/>
                <a:gd name="T17" fmla="*/ 2147483647 h 296"/>
                <a:gd name="T18" fmla="*/ 2147483647 w 247"/>
                <a:gd name="T19" fmla="*/ 2147483647 h 296"/>
                <a:gd name="T20" fmla="*/ 2147483647 w 247"/>
                <a:gd name="T21" fmla="*/ 2147483647 h 296"/>
                <a:gd name="T22" fmla="*/ 2147483647 w 247"/>
                <a:gd name="T23" fmla="*/ 2147483647 h 296"/>
                <a:gd name="T24" fmla="*/ 2147483647 w 247"/>
                <a:gd name="T25" fmla="*/ 2147483647 h 296"/>
                <a:gd name="T26" fmla="*/ 0 w 247"/>
                <a:gd name="T27" fmla="*/ 2147483647 h 296"/>
                <a:gd name="T28" fmla="*/ 2147483647 w 247"/>
                <a:gd name="T29" fmla="*/ 2147483647 h 296"/>
                <a:gd name="T30" fmla="*/ 2147483647 w 247"/>
                <a:gd name="T31" fmla="*/ 2147483647 h 296"/>
                <a:gd name="T32" fmla="*/ 2147483647 w 247"/>
                <a:gd name="T33" fmla="*/ 2147483647 h 296"/>
                <a:gd name="T34" fmla="*/ 2147483647 w 247"/>
                <a:gd name="T35" fmla="*/ 2147483647 h 296"/>
                <a:gd name="T36" fmla="*/ 2147483647 w 247"/>
                <a:gd name="T37" fmla="*/ 2147483647 h 296"/>
                <a:gd name="T38" fmla="*/ 2147483647 w 247"/>
                <a:gd name="T39" fmla="*/ 2147483647 h 296"/>
                <a:gd name="T40" fmla="*/ 2147483647 w 247"/>
                <a:gd name="T41" fmla="*/ 2147483647 h 296"/>
                <a:gd name="T42" fmla="*/ 2147483647 w 247"/>
                <a:gd name="T43" fmla="*/ 2147483647 h 296"/>
                <a:gd name="T44" fmla="*/ 2147483647 w 247"/>
                <a:gd name="T45" fmla="*/ 2147483647 h 296"/>
                <a:gd name="T46" fmla="*/ 2147483647 w 247"/>
                <a:gd name="T47" fmla="*/ 2147483647 h 296"/>
                <a:gd name="T48" fmla="*/ 2147483647 w 247"/>
                <a:gd name="T49" fmla="*/ 2147483647 h 296"/>
                <a:gd name="T50" fmla="*/ 2147483647 w 247"/>
                <a:gd name="T51" fmla="*/ 2147483647 h 296"/>
                <a:gd name="T52" fmla="*/ 2147483647 w 247"/>
                <a:gd name="T53" fmla="*/ 2147483647 h 296"/>
                <a:gd name="T54" fmla="*/ 2147483647 w 247"/>
                <a:gd name="T55" fmla="*/ 2147483647 h 296"/>
                <a:gd name="T56" fmla="*/ 2147483647 w 247"/>
                <a:gd name="T57" fmla="*/ 2147483647 h 296"/>
                <a:gd name="T58" fmla="*/ 2147483647 w 247"/>
                <a:gd name="T59" fmla="*/ 2147483647 h 296"/>
                <a:gd name="T60" fmla="*/ 2147483647 w 247"/>
                <a:gd name="T61" fmla="*/ 2147483647 h 296"/>
                <a:gd name="T62" fmla="*/ 2147483647 w 247"/>
                <a:gd name="T63" fmla="*/ 2147483647 h 296"/>
                <a:gd name="T64" fmla="*/ 2147483647 w 247"/>
                <a:gd name="T65" fmla="*/ 2147483647 h 296"/>
                <a:gd name="T66" fmla="*/ 2147483647 w 247"/>
                <a:gd name="T67" fmla="*/ 2147483647 h 296"/>
                <a:gd name="T68" fmla="*/ 2147483647 w 247"/>
                <a:gd name="T69" fmla="*/ 2147483647 h 296"/>
                <a:gd name="T70" fmla="*/ 2147483647 w 247"/>
                <a:gd name="T71" fmla="*/ 2147483647 h 296"/>
                <a:gd name="T72" fmla="*/ 2147483647 w 247"/>
                <a:gd name="T73" fmla="*/ 2147483647 h 296"/>
                <a:gd name="T74" fmla="*/ 2147483647 w 247"/>
                <a:gd name="T75" fmla="*/ 2147483647 h 296"/>
                <a:gd name="T76" fmla="*/ 2147483647 w 247"/>
                <a:gd name="T77" fmla="*/ 2147483647 h 296"/>
                <a:gd name="T78" fmla="*/ 2147483647 w 247"/>
                <a:gd name="T79" fmla="*/ 0 h 296"/>
                <a:gd name="T80" fmla="*/ 2147483647 w 247"/>
                <a:gd name="T81" fmla="*/ 0 h 296"/>
                <a:gd name="T82" fmla="*/ 2147483647 w 247"/>
                <a:gd name="T83" fmla="*/ 2147483647 h 296"/>
                <a:gd name="T84" fmla="*/ 2147483647 w 247"/>
                <a:gd name="T85" fmla="*/ 2147483647 h 296"/>
                <a:gd name="T86" fmla="*/ 2147483647 w 247"/>
                <a:gd name="T87" fmla="*/ 2147483647 h 296"/>
                <a:gd name="T88" fmla="*/ 2147483647 w 247"/>
                <a:gd name="T89" fmla="*/ 2147483647 h 296"/>
                <a:gd name="T90" fmla="*/ 2147483647 w 247"/>
                <a:gd name="T91" fmla="*/ 2147483647 h 296"/>
                <a:gd name="T92" fmla="*/ 2147483647 w 247"/>
                <a:gd name="T93" fmla="*/ 2147483647 h 296"/>
                <a:gd name="T94" fmla="*/ 2147483647 w 247"/>
                <a:gd name="T95" fmla="*/ 2147483647 h 296"/>
                <a:gd name="T96" fmla="*/ 2147483647 w 247"/>
                <a:gd name="T97" fmla="*/ 2147483647 h 296"/>
                <a:gd name="T98" fmla="*/ 2147483647 w 247"/>
                <a:gd name="T99" fmla="*/ 2147483647 h 296"/>
                <a:gd name="T100" fmla="*/ 2147483647 w 247"/>
                <a:gd name="T101" fmla="*/ 2147483647 h 296"/>
                <a:gd name="T102" fmla="*/ 2147483647 w 247"/>
                <a:gd name="T103" fmla="*/ 2147483647 h 296"/>
                <a:gd name="T104" fmla="*/ 2147483647 w 247"/>
                <a:gd name="T105" fmla="*/ 2147483647 h 296"/>
                <a:gd name="T106" fmla="*/ 2147483647 w 247"/>
                <a:gd name="T107" fmla="*/ 2147483647 h 296"/>
                <a:gd name="T108" fmla="*/ 2147483647 w 247"/>
                <a:gd name="T109" fmla="*/ 2147483647 h 296"/>
                <a:gd name="T110" fmla="*/ 2147483647 w 247"/>
                <a:gd name="T111" fmla="*/ 2147483647 h 29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47"/>
                <a:gd name="T169" fmla="*/ 0 h 296"/>
                <a:gd name="T170" fmla="*/ 247 w 247"/>
                <a:gd name="T171" fmla="*/ 296 h 29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47" h="296">
                  <a:moveTo>
                    <a:pt x="104" y="6"/>
                  </a:moveTo>
                  <a:lnTo>
                    <a:pt x="78" y="42"/>
                  </a:lnTo>
                  <a:lnTo>
                    <a:pt x="78" y="53"/>
                  </a:lnTo>
                  <a:lnTo>
                    <a:pt x="61" y="70"/>
                  </a:lnTo>
                  <a:lnTo>
                    <a:pt x="63" y="74"/>
                  </a:lnTo>
                  <a:lnTo>
                    <a:pt x="59" y="87"/>
                  </a:lnTo>
                  <a:lnTo>
                    <a:pt x="46" y="102"/>
                  </a:lnTo>
                  <a:lnTo>
                    <a:pt x="29" y="123"/>
                  </a:lnTo>
                  <a:lnTo>
                    <a:pt x="25" y="133"/>
                  </a:lnTo>
                  <a:lnTo>
                    <a:pt x="29" y="142"/>
                  </a:lnTo>
                  <a:lnTo>
                    <a:pt x="25" y="157"/>
                  </a:lnTo>
                  <a:lnTo>
                    <a:pt x="19" y="167"/>
                  </a:lnTo>
                  <a:lnTo>
                    <a:pt x="10" y="173"/>
                  </a:lnTo>
                  <a:lnTo>
                    <a:pt x="0" y="186"/>
                  </a:lnTo>
                  <a:lnTo>
                    <a:pt x="2" y="203"/>
                  </a:lnTo>
                  <a:lnTo>
                    <a:pt x="13" y="209"/>
                  </a:lnTo>
                  <a:lnTo>
                    <a:pt x="40" y="209"/>
                  </a:lnTo>
                  <a:lnTo>
                    <a:pt x="57" y="199"/>
                  </a:lnTo>
                  <a:lnTo>
                    <a:pt x="74" y="197"/>
                  </a:lnTo>
                  <a:lnTo>
                    <a:pt x="84" y="209"/>
                  </a:lnTo>
                  <a:lnTo>
                    <a:pt x="99" y="216"/>
                  </a:lnTo>
                  <a:lnTo>
                    <a:pt x="116" y="218"/>
                  </a:lnTo>
                  <a:lnTo>
                    <a:pt x="110" y="241"/>
                  </a:lnTo>
                  <a:lnTo>
                    <a:pt x="116" y="296"/>
                  </a:lnTo>
                  <a:lnTo>
                    <a:pt x="131" y="294"/>
                  </a:lnTo>
                  <a:lnTo>
                    <a:pt x="142" y="294"/>
                  </a:lnTo>
                  <a:lnTo>
                    <a:pt x="144" y="277"/>
                  </a:lnTo>
                  <a:lnTo>
                    <a:pt x="146" y="245"/>
                  </a:lnTo>
                  <a:lnTo>
                    <a:pt x="159" y="226"/>
                  </a:lnTo>
                  <a:lnTo>
                    <a:pt x="159" y="199"/>
                  </a:lnTo>
                  <a:lnTo>
                    <a:pt x="167" y="182"/>
                  </a:lnTo>
                  <a:lnTo>
                    <a:pt x="186" y="173"/>
                  </a:lnTo>
                  <a:lnTo>
                    <a:pt x="222" y="127"/>
                  </a:lnTo>
                  <a:lnTo>
                    <a:pt x="226" y="108"/>
                  </a:lnTo>
                  <a:lnTo>
                    <a:pt x="220" y="76"/>
                  </a:lnTo>
                  <a:lnTo>
                    <a:pt x="243" y="55"/>
                  </a:lnTo>
                  <a:lnTo>
                    <a:pt x="247" y="21"/>
                  </a:lnTo>
                  <a:lnTo>
                    <a:pt x="230" y="4"/>
                  </a:lnTo>
                  <a:lnTo>
                    <a:pt x="220" y="2"/>
                  </a:lnTo>
                  <a:lnTo>
                    <a:pt x="201" y="0"/>
                  </a:lnTo>
                  <a:lnTo>
                    <a:pt x="159" y="0"/>
                  </a:lnTo>
                  <a:lnTo>
                    <a:pt x="146" y="13"/>
                  </a:lnTo>
                  <a:lnTo>
                    <a:pt x="135" y="25"/>
                  </a:lnTo>
                  <a:lnTo>
                    <a:pt x="137" y="38"/>
                  </a:lnTo>
                  <a:lnTo>
                    <a:pt x="152" y="51"/>
                  </a:lnTo>
                  <a:lnTo>
                    <a:pt x="163" y="66"/>
                  </a:lnTo>
                  <a:lnTo>
                    <a:pt x="163" y="85"/>
                  </a:lnTo>
                  <a:lnTo>
                    <a:pt x="146" y="100"/>
                  </a:lnTo>
                  <a:lnTo>
                    <a:pt x="129" y="102"/>
                  </a:lnTo>
                  <a:lnTo>
                    <a:pt x="116" y="106"/>
                  </a:lnTo>
                  <a:lnTo>
                    <a:pt x="110" y="93"/>
                  </a:lnTo>
                  <a:lnTo>
                    <a:pt x="106" y="76"/>
                  </a:lnTo>
                  <a:lnTo>
                    <a:pt x="112" y="61"/>
                  </a:lnTo>
                  <a:lnTo>
                    <a:pt x="110" y="44"/>
                  </a:lnTo>
                  <a:lnTo>
                    <a:pt x="110" y="27"/>
                  </a:lnTo>
                  <a:lnTo>
                    <a:pt x="104" y="6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54" name="Freeform 20"/>
            <p:cNvSpPr>
              <a:spLocks/>
            </p:cNvSpPr>
            <p:nvPr/>
          </p:nvSpPr>
          <p:spPr bwMode="auto">
            <a:xfrm>
              <a:off x="2315" y="1827"/>
              <a:ext cx="255" cy="246"/>
            </a:xfrm>
            <a:custGeom>
              <a:avLst/>
              <a:gdLst>
                <a:gd name="T0" fmla="*/ 2147483647 w 349"/>
                <a:gd name="T1" fmla="*/ 2147483647 h 365"/>
                <a:gd name="T2" fmla="*/ 2147483647 w 349"/>
                <a:gd name="T3" fmla="*/ 2147483647 h 365"/>
                <a:gd name="T4" fmla="*/ 2147483647 w 349"/>
                <a:gd name="T5" fmla="*/ 2147483647 h 365"/>
                <a:gd name="T6" fmla="*/ 2147483647 w 349"/>
                <a:gd name="T7" fmla="*/ 2147483647 h 365"/>
                <a:gd name="T8" fmla="*/ 2147483647 w 349"/>
                <a:gd name="T9" fmla="*/ 2147483647 h 365"/>
                <a:gd name="T10" fmla="*/ 2147483647 w 349"/>
                <a:gd name="T11" fmla="*/ 2147483647 h 365"/>
                <a:gd name="T12" fmla="*/ 2147483647 w 349"/>
                <a:gd name="T13" fmla="*/ 2147483647 h 365"/>
                <a:gd name="T14" fmla="*/ 2147483647 w 349"/>
                <a:gd name="T15" fmla="*/ 2147483647 h 365"/>
                <a:gd name="T16" fmla="*/ 2147483647 w 349"/>
                <a:gd name="T17" fmla="*/ 2147483647 h 365"/>
                <a:gd name="T18" fmla="*/ 2147483647 w 349"/>
                <a:gd name="T19" fmla="*/ 2147483647 h 365"/>
                <a:gd name="T20" fmla="*/ 2147483647 w 349"/>
                <a:gd name="T21" fmla="*/ 2147483647 h 365"/>
                <a:gd name="T22" fmla="*/ 2147483647 w 349"/>
                <a:gd name="T23" fmla="*/ 2147483647 h 365"/>
                <a:gd name="T24" fmla="*/ 2147483647 w 349"/>
                <a:gd name="T25" fmla="*/ 2147483647 h 365"/>
                <a:gd name="T26" fmla="*/ 2147483647 w 349"/>
                <a:gd name="T27" fmla="*/ 2147483647 h 365"/>
                <a:gd name="T28" fmla="*/ 2147483647 w 349"/>
                <a:gd name="T29" fmla="*/ 2147483647 h 365"/>
                <a:gd name="T30" fmla="*/ 2147483647 w 349"/>
                <a:gd name="T31" fmla="*/ 2147483647 h 365"/>
                <a:gd name="T32" fmla="*/ 2147483647 w 349"/>
                <a:gd name="T33" fmla="*/ 2147483647 h 365"/>
                <a:gd name="T34" fmla="*/ 2147483647 w 349"/>
                <a:gd name="T35" fmla="*/ 2147483647 h 365"/>
                <a:gd name="T36" fmla="*/ 2147483647 w 349"/>
                <a:gd name="T37" fmla="*/ 2147483647 h 365"/>
                <a:gd name="T38" fmla="*/ 2147483647 w 349"/>
                <a:gd name="T39" fmla="*/ 2147483647 h 365"/>
                <a:gd name="T40" fmla="*/ 2147483647 w 349"/>
                <a:gd name="T41" fmla="*/ 2147483647 h 365"/>
                <a:gd name="T42" fmla="*/ 2147483647 w 349"/>
                <a:gd name="T43" fmla="*/ 2147483647 h 365"/>
                <a:gd name="T44" fmla="*/ 2147483647 w 349"/>
                <a:gd name="T45" fmla="*/ 2147483647 h 365"/>
                <a:gd name="T46" fmla="*/ 2147483647 w 349"/>
                <a:gd name="T47" fmla="*/ 2147483647 h 365"/>
                <a:gd name="T48" fmla="*/ 2147483647 w 349"/>
                <a:gd name="T49" fmla="*/ 2147483647 h 365"/>
                <a:gd name="T50" fmla="*/ 2147483647 w 349"/>
                <a:gd name="T51" fmla="*/ 2147483647 h 365"/>
                <a:gd name="T52" fmla="*/ 2147483647 w 349"/>
                <a:gd name="T53" fmla="*/ 2147483647 h 365"/>
                <a:gd name="T54" fmla="*/ 2147483647 w 349"/>
                <a:gd name="T55" fmla="*/ 2147483647 h 365"/>
                <a:gd name="T56" fmla="*/ 2147483647 w 349"/>
                <a:gd name="T57" fmla="*/ 2147483647 h 365"/>
                <a:gd name="T58" fmla="*/ 2147483647 w 349"/>
                <a:gd name="T59" fmla="*/ 2147483647 h 365"/>
                <a:gd name="T60" fmla="*/ 2147483647 w 349"/>
                <a:gd name="T61" fmla="*/ 2147483647 h 365"/>
                <a:gd name="T62" fmla="*/ 2147483647 w 349"/>
                <a:gd name="T63" fmla="*/ 2147483647 h 365"/>
                <a:gd name="T64" fmla="*/ 2147483647 w 349"/>
                <a:gd name="T65" fmla="*/ 2147483647 h 365"/>
                <a:gd name="T66" fmla="*/ 2147483647 w 349"/>
                <a:gd name="T67" fmla="*/ 2147483647 h 365"/>
                <a:gd name="T68" fmla="*/ 2147483647 w 349"/>
                <a:gd name="T69" fmla="*/ 2147483647 h 365"/>
                <a:gd name="T70" fmla="*/ 2147483647 w 349"/>
                <a:gd name="T71" fmla="*/ 2147483647 h 36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49"/>
                <a:gd name="T109" fmla="*/ 0 h 365"/>
                <a:gd name="T110" fmla="*/ 349 w 349"/>
                <a:gd name="T111" fmla="*/ 365 h 36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49" h="365">
                  <a:moveTo>
                    <a:pt x="130" y="137"/>
                  </a:moveTo>
                  <a:lnTo>
                    <a:pt x="125" y="152"/>
                  </a:lnTo>
                  <a:lnTo>
                    <a:pt x="130" y="171"/>
                  </a:lnTo>
                  <a:lnTo>
                    <a:pt x="123" y="184"/>
                  </a:lnTo>
                  <a:lnTo>
                    <a:pt x="113" y="177"/>
                  </a:lnTo>
                  <a:lnTo>
                    <a:pt x="100" y="179"/>
                  </a:lnTo>
                  <a:lnTo>
                    <a:pt x="100" y="192"/>
                  </a:lnTo>
                  <a:lnTo>
                    <a:pt x="72" y="222"/>
                  </a:lnTo>
                  <a:lnTo>
                    <a:pt x="58" y="228"/>
                  </a:lnTo>
                  <a:lnTo>
                    <a:pt x="39" y="253"/>
                  </a:lnTo>
                  <a:lnTo>
                    <a:pt x="26" y="260"/>
                  </a:lnTo>
                  <a:lnTo>
                    <a:pt x="15" y="258"/>
                  </a:lnTo>
                  <a:lnTo>
                    <a:pt x="11" y="262"/>
                  </a:lnTo>
                  <a:lnTo>
                    <a:pt x="7" y="266"/>
                  </a:lnTo>
                  <a:lnTo>
                    <a:pt x="13" y="275"/>
                  </a:lnTo>
                  <a:lnTo>
                    <a:pt x="13" y="291"/>
                  </a:lnTo>
                  <a:lnTo>
                    <a:pt x="0" y="308"/>
                  </a:lnTo>
                  <a:lnTo>
                    <a:pt x="5" y="323"/>
                  </a:lnTo>
                  <a:lnTo>
                    <a:pt x="22" y="323"/>
                  </a:lnTo>
                  <a:lnTo>
                    <a:pt x="26" y="313"/>
                  </a:lnTo>
                  <a:lnTo>
                    <a:pt x="34" y="321"/>
                  </a:lnTo>
                  <a:lnTo>
                    <a:pt x="24" y="332"/>
                  </a:lnTo>
                  <a:lnTo>
                    <a:pt x="28" y="346"/>
                  </a:lnTo>
                  <a:lnTo>
                    <a:pt x="34" y="348"/>
                  </a:lnTo>
                  <a:lnTo>
                    <a:pt x="62" y="353"/>
                  </a:lnTo>
                  <a:lnTo>
                    <a:pt x="68" y="357"/>
                  </a:lnTo>
                  <a:lnTo>
                    <a:pt x="93" y="365"/>
                  </a:lnTo>
                  <a:lnTo>
                    <a:pt x="102" y="359"/>
                  </a:lnTo>
                  <a:lnTo>
                    <a:pt x="125" y="346"/>
                  </a:lnTo>
                  <a:lnTo>
                    <a:pt x="157" y="353"/>
                  </a:lnTo>
                  <a:lnTo>
                    <a:pt x="214" y="353"/>
                  </a:lnTo>
                  <a:lnTo>
                    <a:pt x="246" y="346"/>
                  </a:lnTo>
                  <a:lnTo>
                    <a:pt x="261" y="319"/>
                  </a:lnTo>
                  <a:lnTo>
                    <a:pt x="280" y="308"/>
                  </a:lnTo>
                  <a:lnTo>
                    <a:pt x="286" y="291"/>
                  </a:lnTo>
                  <a:lnTo>
                    <a:pt x="294" y="270"/>
                  </a:lnTo>
                  <a:lnTo>
                    <a:pt x="307" y="258"/>
                  </a:lnTo>
                  <a:lnTo>
                    <a:pt x="322" y="222"/>
                  </a:lnTo>
                  <a:lnTo>
                    <a:pt x="320" y="179"/>
                  </a:lnTo>
                  <a:lnTo>
                    <a:pt x="349" y="158"/>
                  </a:lnTo>
                  <a:lnTo>
                    <a:pt x="330" y="141"/>
                  </a:lnTo>
                  <a:lnTo>
                    <a:pt x="326" y="114"/>
                  </a:lnTo>
                  <a:lnTo>
                    <a:pt x="316" y="101"/>
                  </a:lnTo>
                  <a:lnTo>
                    <a:pt x="301" y="101"/>
                  </a:lnTo>
                  <a:lnTo>
                    <a:pt x="290" y="93"/>
                  </a:lnTo>
                  <a:lnTo>
                    <a:pt x="267" y="61"/>
                  </a:lnTo>
                  <a:lnTo>
                    <a:pt x="275" y="55"/>
                  </a:lnTo>
                  <a:lnTo>
                    <a:pt x="318" y="12"/>
                  </a:lnTo>
                  <a:lnTo>
                    <a:pt x="311" y="0"/>
                  </a:lnTo>
                  <a:lnTo>
                    <a:pt x="299" y="4"/>
                  </a:lnTo>
                  <a:lnTo>
                    <a:pt x="256" y="6"/>
                  </a:lnTo>
                  <a:lnTo>
                    <a:pt x="242" y="19"/>
                  </a:lnTo>
                  <a:lnTo>
                    <a:pt x="231" y="25"/>
                  </a:lnTo>
                  <a:lnTo>
                    <a:pt x="216" y="23"/>
                  </a:lnTo>
                  <a:lnTo>
                    <a:pt x="208" y="29"/>
                  </a:lnTo>
                  <a:lnTo>
                    <a:pt x="214" y="42"/>
                  </a:lnTo>
                  <a:lnTo>
                    <a:pt x="235" y="59"/>
                  </a:lnTo>
                  <a:lnTo>
                    <a:pt x="220" y="61"/>
                  </a:lnTo>
                  <a:lnTo>
                    <a:pt x="182" y="65"/>
                  </a:lnTo>
                  <a:lnTo>
                    <a:pt x="157" y="55"/>
                  </a:lnTo>
                  <a:lnTo>
                    <a:pt x="130" y="42"/>
                  </a:lnTo>
                  <a:lnTo>
                    <a:pt x="123" y="50"/>
                  </a:lnTo>
                  <a:lnTo>
                    <a:pt x="115" y="72"/>
                  </a:lnTo>
                  <a:lnTo>
                    <a:pt x="119" y="84"/>
                  </a:lnTo>
                  <a:lnTo>
                    <a:pt x="115" y="88"/>
                  </a:lnTo>
                  <a:lnTo>
                    <a:pt x="100" y="95"/>
                  </a:lnTo>
                  <a:lnTo>
                    <a:pt x="100" y="118"/>
                  </a:lnTo>
                  <a:lnTo>
                    <a:pt x="100" y="122"/>
                  </a:lnTo>
                  <a:lnTo>
                    <a:pt x="83" y="148"/>
                  </a:lnTo>
                  <a:lnTo>
                    <a:pt x="98" y="169"/>
                  </a:lnTo>
                  <a:lnTo>
                    <a:pt x="102" y="167"/>
                  </a:lnTo>
                  <a:lnTo>
                    <a:pt x="130" y="137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3180" y="1895"/>
              <a:ext cx="121" cy="157"/>
            </a:xfrm>
            <a:custGeom>
              <a:avLst/>
              <a:gdLst>
                <a:gd name="T0" fmla="*/ 2147483647 w 167"/>
                <a:gd name="T1" fmla="*/ 2147483647 h 237"/>
                <a:gd name="T2" fmla="*/ 2147483647 w 167"/>
                <a:gd name="T3" fmla="*/ 2147483647 h 237"/>
                <a:gd name="T4" fmla="*/ 2147483647 w 167"/>
                <a:gd name="T5" fmla="*/ 2147483647 h 237"/>
                <a:gd name="T6" fmla="*/ 2147483647 w 167"/>
                <a:gd name="T7" fmla="*/ 2147483647 h 237"/>
                <a:gd name="T8" fmla="*/ 2147483647 w 167"/>
                <a:gd name="T9" fmla="*/ 2147483647 h 237"/>
                <a:gd name="T10" fmla="*/ 2147483647 w 167"/>
                <a:gd name="T11" fmla="*/ 2147483647 h 237"/>
                <a:gd name="T12" fmla="*/ 2147483647 w 167"/>
                <a:gd name="T13" fmla="*/ 2147483647 h 237"/>
                <a:gd name="T14" fmla="*/ 2147483647 w 167"/>
                <a:gd name="T15" fmla="*/ 2147483647 h 237"/>
                <a:gd name="T16" fmla="*/ 2147483647 w 167"/>
                <a:gd name="T17" fmla="*/ 2147483647 h 237"/>
                <a:gd name="T18" fmla="*/ 2147483647 w 167"/>
                <a:gd name="T19" fmla="*/ 2147483647 h 237"/>
                <a:gd name="T20" fmla="*/ 2147483647 w 167"/>
                <a:gd name="T21" fmla="*/ 2147483647 h 237"/>
                <a:gd name="T22" fmla="*/ 2147483647 w 167"/>
                <a:gd name="T23" fmla="*/ 2147483647 h 237"/>
                <a:gd name="T24" fmla="*/ 2147483647 w 167"/>
                <a:gd name="T25" fmla="*/ 2147483647 h 237"/>
                <a:gd name="T26" fmla="*/ 2147483647 w 167"/>
                <a:gd name="T27" fmla="*/ 2147483647 h 237"/>
                <a:gd name="T28" fmla="*/ 2147483647 w 167"/>
                <a:gd name="T29" fmla="*/ 2147483647 h 237"/>
                <a:gd name="T30" fmla="*/ 2147483647 w 167"/>
                <a:gd name="T31" fmla="*/ 2147483647 h 237"/>
                <a:gd name="T32" fmla="*/ 2147483647 w 167"/>
                <a:gd name="T33" fmla="*/ 2147483647 h 237"/>
                <a:gd name="T34" fmla="*/ 2147483647 w 167"/>
                <a:gd name="T35" fmla="*/ 2147483647 h 237"/>
                <a:gd name="T36" fmla="*/ 2147483647 w 167"/>
                <a:gd name="T37" fmla="*/ 2147483647 h 237"/>
                <a:gd name="T38" fmla="*/ 2147483647 w 167"/>
                <a:gd name="T39" fmla="*/ 2147483647 h 237"/>
                <a:gd name="T40" fmla="*/ 2147483647 w 167"/>
                <a:gd name="T41" fmla="*/ 2147483647 h 237"/>
                <a:gd name="T42" fmla="*/ 2147483647 w 167"/>
                <a:gd name="T43" fmla="*/ 2147483647 h 237"/>
                <a:gd name="T44" fmla="*/ 2147483647 w 167"/>
                <a:gd name="T45" fmla="*/ 2147483647 h 237"/>
                <a:gd name="T46" fmla="*/ 2147483647 w 167"/>
                <a:gd name="T47" fmla="*/ 2147483647 h 237"/>
                <a:gd name="T48" fmla="*/ 2147483647 w 167"/>
                <a:gd name="T49" fmla="*/ 0 h 237"/>
                <a:gd name="T50" fmla="*/ 2147483647 w 167"/>
                <a:gd name="T51" fmla="*/ 2147483647 h 237"/>
                <a:gd name="T52" fmla="*/ 2147483647 w 167"/>
                <a:gd name="T53" fmla="*/ 2147483647 h 237"/>
                <a:gd name="T54" fmla="*/ 2147483647 w 167"/>
                <a:gd name="T55" fmla="*/ 2147483647 h 237"/>
                <a:gd name="T56" fmla="*/ 2147483647 w 167"/>
                <a:gd name="T57" fmla="*/ 2147483647 h 237"/>
                <a:gd name="T58" fmla="*/ 2147483647 w 167"/>
                <a:gd name="T59" fmla="*/ 2147483647 h 237"/>
                <a:gd name="T60" fmla="*/ 2147483647 w 167"/>
                <a:gd name="T61" fmla="*/ 2147483647 h 237"/>
                <a:gd name="T62" fmla="*/ 2147483647 w 167"/>
                <a:gd name="T63" fmla="*/ 2147483647 h 237"/>
                <a:gd name="T64" fmla="*/ 2147483647 w 167"/>
                <a:gd name="T65" fmla="*/ 2147483647 h 237"/>
                <a:gd name="T66" fmla="*/ 2147483647 w 167"/>
                <a:gd name="T67" fmla="*/ 2147483647 h 237"/>
                <a:gd name="T68" fmla="*/ 2147483647 w 167"/>
                <a:gd name="T69" fmla="*/ 2147483647 h 237"/>
                <a:gd name="T70" fmla="*/ 2147483647 w 167"/>
                <a:gd name="T71" fmla="*/ 2147483647 h 237"/>
                <a:gd name="T72" fmla="*/ 2147483647 w 167"/>
                <a:gd name="T73" fmla="*/ 2147483647 h 237"/>
                <a:gd name="T74" fmla="*/ 2147483647 w 167"/>
                <a:gd name="T75" fmla="*/ 2147483647 h 237"/>
                <a:gd name="T76" fmla="*/ 2147483647 w 167"/>
                <a:gd name="T77" fmla="*/ 2147483647 h 237"/>
                <a:gd name="T78" fmla="*/ 2147483647 w 167"/>
                <a:gd name="T79" fmla="*/ 2147483647 h 237"/>
                <a:gd name="T80" fmla="*/ 2147483647 w 167"/>
                <a:gd name="T81" fmla="*/ 2147483647 h 237"/>
                <a:gd name="T82" fmla="*/ 2147483647 w 167"/>
                <a:gd name="T83" fmla="*/ 2147483647 h 237"/>
                <a:gd name="T84" fmla="*/ 2147483647 w 167"/>
                <a:gd name="T85" fmla="*/ 2147483647 h 237"/>
                <a:gd name="T86" fmla="*/ 2147483647 w 167"/>
                <a:gd name="T87" fmla="*/ 2147483647 h 237"/>
                <a:gd name="T88" fmla="*/ 2147483647 w 167"/>
                <a:gd name="T89" fmla="*/ 2147483647 h 237"/>
                <a:gd name="T90" fmla="*/ 2147483647 w 167"/>
                <a:gd name="T91" fmla="*/ 2147483647 h 237"/>
                <a:gd name="T92" fmla="*/ 2147483647 w 167"/>
                <a:gd name="T93" fmla="*/ 2147483647 h 237"/>
                <a:gd name="T94" fmla="*/ 0 w 167"/>
                <a:gd name="T95" fmla="*/ 2147483647 h 237"/>
                <a:gd name="T96" fmla="*/ 2147483647 w 167"/>
                <a:gd name="T97" fmla="*/ 2147483647 h 237"/>
                <a:gd name="T98" fmla="*/ 2147483647 w 167"/>
                <a:gd name="T99" fmla="*/ 2147483647 h 237"/>
                <a:gd name="T100" fmla="*/ 2147483647 w 167"/>
                <a:gd name="T101" fmla="*/ 2147483647 h 237"/>
                <a:gd name="T102" fmla="*/ 2147483647 w 167"/>
                <a:gd name="T103" fmla="*/ 2147483647 h 237"/>
                <a:gd name="T104" fmla="*/ 2147483647 w 167"/>
                <a:gd name="T105" fmla="*/ 2147483647 h 23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67" h="237">
                  <a:moveTo>
                    <a:pt x="12" y="201"/>
                  </a:moveTo>
                  <a:lnTo>
                    <a:pt x="23" y="220"/>
                  </a:lnTo>
                  <a:lnTo>
                    <a:pt x="40" y="220"/>
                  </a:lnTo>
                  <a:lnTo>
                    <a:pt x="59" y="224"/>
                  </a:lnTo>
                  <a:lnTo>
                    <a:pt x="71" y="237"/>
                  </a:lnTo>
                  <a:lnTo>
                    <a:pt x="84" y="237"/>
                  </a:lnTo>
                  <a:lnTo>
                    <a:pt x="76" y="222"/>
                  </a:lnTo>
                  <a:lnTo>
                    <a:pt x="82" y="201"/>
                  </a:lnTo>
                  <a:lnTo>
                    <a:pt x="90" y="180"/>
                  </a:lnTo>
                  <a:lnTo>
                    <a:pt x="95" y="154"/>
                  </a:lnTo>
                  <a:lnTo>
                    <a:pt x="116" y="140"/>
                  </a:lnTo>
                  <a:lnTo>
                    <a:pt x="131" y="129"/>
                  </a:lnTo>
                  <a:lnTo>
                    <a:pt x="128" y="116"/>
                  </a:lnTo>
                  <a:lnTo>
                    <a:pt x="128" y="91"/>
                  </a:lnTo>
                  <a:lnTo>
                    <a:pt x="133" y="80"/>
                  </a:lnTo>
                  <a:lnTo>
                    <a:pt x="148" y="78"/>
                  </a:lnTo>
                  <a:lnTo>
                    <a:pt x="154" y="85"/>
                  </a:lnTo>
                  <a:lnTo>
                    <a:pt x="167" y="66"/>
                  </a:lnTo>
                  <a:lnTo>
                    <a:pt x="162" y="53"/>
                  </a:lnTo>
                  <a:lnTo>
                    <a:pt x="154" y="51"/>
                  </a:lnTo>
                  <a:lnTo>
                    <a:pt x="139" y="51"/>
                  </a:lnTo>
                  <a:lnTo>
                    <a:pt x="133" y="51"/>
                  </a:lnTo>
                  <a:lnTo>
                    <a:pt x="128" y="28"/>
                  </a:lnTo>
                  <a:lnTo>
                    <a:pt x="131" y="6"/>
                  </a:lnTo>
                  <a:lnTo>
                    <a:pt x="120" y="0"/>
                  </a:lnTo>
                  <a:lnTo>
                    <a:pt x="116" y="9"/>
                  </a:lnTo>
                  <a:lnTo>
                    <a:pt x="90" y="2"/>
                  </a:lnTo>
                  <a:lnTo>
                    <a:pt x="84" y="9"/>
                  </a:lnTo>
                  <a:lnTo>
                    <a:pt x="90" y="30"/>
                  </a:lnTo>
                  <a:lnTo>
                    <a:pt x="88" y="51"/>
                  </a:lnTo>
                  <a:lnTo>
                    <a:pt x="78" y="34"/>
                  </a:lnTo>
                  <a:lnTo>
                    <a:pt x="74" y="23"/>
                  </a:lnTo>
                  <a:lnTo>
                    <a:pt x="59" y="25"/>
                  </a:lnTo>
                  <a:lnTo>
                    <a:pt x="52" y="38"/>
                  </a:lnTo>
                  <a:lnTo>
                    <a:pt x="48" y="42"/>
                  </a:lnTo>
                  <a:lnTo>
                    <a:pt x="48" y="59"/>
                  </a:lnTo>
                  <a:lnTo>
                    <a:pt x="46" y="57"/>
                  </a:lnTo>
                  <a:lnTo>
                    <a:pt x="33" y="34"/>
                  </a:lnTo>
                  <a:lnTo>
                    <a:pt x="27" y="28"/>
                  </a:lnTo>
                  <a:lnTo>
                    <a:pt x="19" y="32"/>
                  </a:lnTo>
                  <a:lnTo>
                    <a:pt x="21" y="44"/>
                  </a:lnTo>
                  <a:lnTo>
                    <a:pt x="21" y="53"/>
                  </a:lnTo>
                  <a:lnTo>
                    <a:pt x="8" y="57"/>
                  </a:lnTo>
                  <a:lnTo>
                    <a:pt x="8" y="74"/>
                  </a:lnTo>
                  <a:lnTo>
                    <a:pt x="19" y="91"/>
                  </a:lnTo>
                  <a:lnTo>
                    <a:pt x="19" y="104"/>
                  </a:lnTo>
                  <a:lnTo>
                    <a:pt x="12" y="116"/>
                  </a:lnTo>
                  <a:lnTo>
                    <a:pt x="0" y="127"/>
                  </a:lnTo>
                  <a:lnTo>
                    <a:pt x="2" y="140"/>
                  </a:lnTo>
                  <a:lnTo>
                    <a:pt x="14" y="152"/>
                  </a:lnTo>
                  <a:lnTo>
                    <a:pt x="21" y="163"/>
                  </a:lnTo>
                  <a:lnTo>
                    <a:pt x="19" y="188"/>
                  </a:lnTo>
                  <a:lnTo>
                    <a:pt x="12" y="201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b="0">
                <a:solidFill>
                  <a:schemeClr val="tx1"/>
                </a:solidFill>
                <a:latin typeface="+mn-lt"/>
                <a:cs typeface="+mn-cs"/>
              </a:endParaRPr>
            </a:p>
          </p:txBody>
        </p:sp>
        <p:sp>
          <p:nvSpPr>
            <p:cNvPr id="147556" name="Freeform 22"/>
            <p:cNvSpPr>
              <a:spLocks/>
            </p:cNvSpPr>
            <p:nvPr/>
          </p:nvSpPr>
          <p:spPr bwMode="auto">
            <a:xfrm>
              <a:off x="2471" y="1627"/>
              <a:ext cx="381" cy="655"/>
            </a:xfrm>
            <a:custGeom>
              <a:avLst/>
              <a:gdLst>
                <a:gd name="T0" fmla="*/ 2147483647 w 520"/>
                <a:gd name="T1" fmla="*/ 2147483647 h 974"/>
                <a:gd name="T2" fmla="*/ 2147483647 w 520"/>
                <a:gd name="T3" fmla="*/ 2147483647 h 974"/>
                <a:gd name="T4" fmla="*/ 2147483647 w 520"/>
                <a:gd name="T5" fmla="*/ 2147483647 h 974"/>
                <a:gd name="T6" fmla="*/ 2147483647 w 520"/>
                <a:gd name="T7" fmla="*/ 2147483647 h 974"/>
                <a:gd name="T8" fmla="*/ 2147483647 w 520"/>
                <a:gd name="T9" fmla="*/ 2147483647 h 974"/>
                <a:gd name="T10" fmla="*/ 2147483647 w 520"/>
                <a:gd name="T11" fmla="*/ 2147483647 h 974"/>
                <a:gd name="T12" fmla="*/ 2147483647 w 520"/>
                <a:gd name="T13" fmla="*/ 2147483647 h 974"/>
                <a:gd name="T14" fmla="*/ 2147483647 w 520"/>
                <a:gd name="T15" fmla="*/ 2147483647 h 974"/>
                <a:gd name="T16" fmla="*/ 2147483647 w 520"/>
                <a:gd name="T17" fmla="*/ 2147483647 h 974"/>
                <a:gd name="T18" fmla="*/ 2147483647 w 520"/>
                <a:gd name="T19" fmla="*/ 2147483647 h 974"/>
                <a:gd name="T20" fmla="*/ 2147483647 w 520"/>
                <a:gd name="T21" fmla="*/ 2147483647 h 974"/>
                <a:gd name="T22" fmla="*/ 2147483647 w 520"/>
                <a:gd name="T23" fmla="*/ 2147483647 h 974"/>
                <a:gd name="T24" fmla="*/ 2147483647 w 520"/>
                <a:gd name="T25" fmla="*/ 2147483647 h 974"/>
                <a:gd name="T26" fmla="*/ 2147483647 w 520"/>
                <a:gd name="T27" fmla="*/ 2147483647 h 974"/>
                <a:gd name="T28" fmla="*/ 2147483647 w 520"/>
                <a:gd name="T29" fmla="*/ 2147483647 h 974"/>
                <a:gd name="T30" fmla="*/ 2147483647 w 520"/>
                <a:gd name="T31" fmla="*/ 2147483647 h 974"/>
                <a:gd name="T32" fmla="*/ 2147483647 w 520"/>
                <a:gd name="T33" fmla="*/ 2147483647 h 974"/>
                <a:gd name="T34" fmla="*/ 2147483647 w 520"/>
                <a:gd name="T35" fmla="*/ 2147483647 h 974"/>
                <a:gd name="T36" fmla="*/ 2147483647 w 520"/>
                <a:gd name="T37" fmla="*/ 2147483647 h 974"/>
                <a:gd name="T38" fmla="*/ 2147483647 w 520"/>
                <a:gd name="T39" fmla="*/ 2147483647 h 974"/>
                <a:gd name="T40" fmla="*/ 2147483647 w 520"/>
                <a:gd name="T41" fmla="*/ 2147483647 h 974"/>
                <a:gd name="T42" fmla="*/ 2147483647 w 520"/>
                <a:gd name="T43" fmla="*/ 2147483647 h 974"/>
                <a:gd name="T44" fmla="*/ 2147483647 w 520"/>
                <a:gd name="T45" fmla="*/ 2147483647 h 974"/>
                <a:gd name="T46" fmla="*/ 2147483647 w 520"/>
                <a:gd name="T47" fmla="*/ 2147483647 h 974"/>
                <a:gd name="T48" fmla="*/ 2147483647 w 520"/>
                <a:gd name="T49" fmla="*/ 2147483647 h 974"/>
                <a:gd name="T50" fmla="*/ 2147483647 w 520"/>
                <a:gd name="T51" fmla="*/ 2147483647 h 974"/>
                <a:gd name="T52" fmla="*/ 2147483647 w 520"/>
                <a:gd name="T53" fmla="*/ 2147483647 h 974"/>
                <a:gd name="T54" fmla="*/ 2147483647 w 520"/>
                <a:gd name="T55" fmla="*/ 2147483647 h 974"/>
                <a:gd name="T56" fmla="*/ 2147483647 w 520"/>
                <a:gd name="T57" fmla="*/ 2147483647 h 974"/>
                <a:gd name="T58" fmla="*/ 2147483647 w 520"/>
                <a:gd name="T59" fmla="*/ 2147483647 h 974"/>
                <a:gd name="T60" fmla="*/ 2147483647 w 520"/>
                <a:gd name="T61" fmla="*/ 2147483647 h 974"/>
                <a:gd name="T62" fmla="*/ 2147483647 w 520"/>
                <a:gd name="T63" fmla="*/ 2147483647 h 974"/>
                <a:gd name="T64" fmla="*/ 2147483647 w 520"/>
                <a:gd name="T65" fmla="*/ 2147483647 h 974"/>
                <a:gd name="T66" fmla="*/ 2147483647 w 520"/>
                <a:gd name="T67" fmla="*/ 2147483647 h 974"/>
                <a:gd name="T68" fmla="*/ 2147483647 w 520"/>
                <a:gd name="T69" fmla="*/ 2147483647 h 974"/>
                <a:gd name="T70" fmla="*/ 2147483647 w 520"/>
                <a:gd name="T71" fmla="*/ 2147483647 h 974"/>
                <a:gd name="T72" fmla="*/ 2147483647 w 520"/>
                <a:gd name="T73" fmla="*/ 2147483647 h 974"/>
                <a:gd name="T74" fmla="*/ 2147483647 w 520"/>
                <a:gd name="T75" fmla="*/ 2147483647 h 974"/>
                <a:gd name="T76" fmla="*/ 2147483647 w 520"/>
                <a:gd name="T77" fmla="*/ 2147483647 h 974"/>
                <a:gd name="T78" fmla="*/ 2147483647 w 520"/>
                <a:gd name="T79" fmla="*/ 2147483647 h 974"/>
                <a:gd name="T80" fmla="*/ 2147483647 w 520"/>
                <a:gd name="T81" fmla="*/ 2147483647 h 974"/>
                <a:gd name="T82" fmla="*/ 2147483647 w 520"/>
                <a:gd name="T83" fmla="*/ 2147483647 h 974"/>
                <a:gd name="T84" fmla="*/ 2147483647 w 520"/>
                <a:gd name="T85" fmla="*/ 2147483647 h 974"/>
                <a:gd name="T86" fmla="*/ 2147483647 w 520"/>
                <a:gd name="T87" fmla="*/ 2147483647 h 974"/>
                <a:gd name="T88" fmla="*/ 2147483647 w 520"/>
                <a:gd name="T89" fmla="*/ 2147483647 h 974"/>
                <a:gd name="T90" fmla="*/ 2147483647 w 520"/>
                <a:gd name="T91" fmla="*/ 2147483647 h 974"/>
                <a:gd name="T92" fmla="*/ 2147483647 w 520"/>
                <a:gd name="T93" fmla="*/ 2147483647 h 974"/>
                <a:gd name="T94" fmla="*/ 2147483647 w 520"/>
                <a:gd name="T95" fmla="*/ 2147483647 h 974"/>
                <a:gd name="T96" fmla="*/ 2147483647 w 520"/>
                <a:gd name="T97" fmla="*/ 2147483647 h 974"/>
                <a:gd name="T98" fmla="*/ 2147483647 w 520"/>
                <a:gd name="T99" fmla="*/ 2147483647 h 974"/>
                <a:gd name="T100" fmla="*/ 2147483647 w 520"/>
                <a:gd name="T101" fmla="*/ 2147483647 h 974"/>
                <a:gd name="T102" fmla="*/ 2147483647 w 520"/>
                <a:gd name="T103" fmla="*/ 2147483647 h 974"/>
                <a:gd name="T104" fmla="*/ 2147483647 w 520"/>
                <a:gd name="T105" fmla="*/ 2147483647 h 974"/>
                <a:gd name="T106" fmla="*/ 2147483647 w 520"/>
                <a:gd name="T107" fmla="*/ 2147483647 h 974"/>
                <a:gd name="T108" fmla="*/ 2147483647 w 520"/>
                <a:gd name="T109" fmla="*/ 2147483647 h 97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20"/>
                <a:gd name="T166" fmla="*/ 0 h 974"/>
                <a:gd name="T167" fmla="*/ 520 w 520"/>
                <a:gd name="T168" fmla="*/ 974 h 97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20" h="974">
                  <a:moveTo>
                    <a:pt x="154" y="625"/>
                  </a:moveTo>
                  <a:lnTo>
                    <a:pt x="180" y="651"/>
                  </a:lnTo>
                  <a:lnTo>
                    <a:pt x="169" y="672"/>
                  </a:lnTo>
                  <a:lnTo>
                    <a:pt x="154" y="693"/>
                  </a:lnTo>
                  <a:lnTo>
                    <a:pt x="129" y="706"/>
                  </a:lnTo>
                  <a:lnTo>
                    <a:pt x="110" y="718"/>
                  </a:lnTo>
                  <a:lnTo>
                    <a:pt x="93" y="720"/>
                  </a:lnTo>
                  <a:lnTo>
                    <a:pt x="80" y="729"/>
                  </a:lnTo>
                  <a:lnTo>
                    <a:pt x="97" y="758"/>
                  </a:lnTo>
                  <a:lnTo>
                    <a:pt x="121" y="758"/>
                  </a:lnTo>
                  <a:lnTo>
                    <a:pt x="129" y="761"/>
                  </a:lnTo>
                  <a:lnTo>
                    <a:pt x="129" y="780"/>
                  </a:lnTo>
                  <a:lnTo>
                    <a:pt x="142" y="780"/>
                  </a:lnTo>
                  <a:lnTo>
                    <a:pt x="152" y="775"/>
                  </a:lnTo>
                  <a:lnTo>
                    <a:pt x="157" y="794"/>
                  </a:lnTo>
                  <a:lnTo>
                    <a:pt x="169" y="811"/>
                  </a:lnTo>
                  <a:lnTo>
                    <a:pt x="192" y="811"/>
                  </a:lnTo>
                  <a:lnTo>
                    <a:pt x="205" y="807"/>
                  </a:lnTo>
                  <a:lnTo>
                    <a:pt x="220" y="811"/>
                  </a:lnTo>
                  <a:lnTo>
                    <a:pt x="188" y="843"/>
                  </a:lnTo>
                  <a:lnTo>
                    <a:pt x="173" y="852"/>
                  </a:lnTo>
                  <a:lnTo>
                    <a:pt x="157" y="843"/>
                  </a:lnTo>
                  <a:lnTo>
                    <a:pt x="121" y="826"/>
                  </a:lnTo>
                  <a:lnTo>
                    <a:pt x="99" y="826"/>
                  </a:lnTo>
                  <a:lnTo>
                    <a:pt x="82" y="843"/>
                  </a:lnTo>
                  <a:lnTo>
                    <a:pt x="59" y="866"/>
                  </a:lnTo>
                  <a:lnTo>
                    <a:pt x="47" y="877"/>
                  </a:lnTo>
                  <a:lnTo>
                    <a:pt x="32" y="883"/>
                  </a:lnTo>
                  <a:lnTo>
                    <a:pt x="15" y="892"/>
                  </a:lnTo>
                  <a:lnTo>
                    <a:pt x="2" y="904"/>
                  </a:lnTo>
                  <a:lnTo>
                    <a:pt x="0" y="911"/>
                  </a:lnTo>
                  <a:lnTo>
                    <a:pt x="15" y="915"/>
                  </a:lnTo>
                  <a:lnTo>
                    <a:pt x="25" y="928"/>
                  </a:lnTo>
                  <a:lnTo>
                    <a:pt x="40" y="934"/>
                  </a:lnTo>
                  <a:lnTo>
                    <a:pt x="55" y="928"/>
                  </a:lnTo>
                  <a:lnTo>
                    <a:pt x="68" y="917"/>
                  </a:lnTo>
                  <a:lnTo>
                    <a:pt x="82" y="921"/>
                  </a:lnTo>
                  <a:lnTo>
                    <a:pt x="104" y="936"/>
                  </a:lnTo>
                  <a:lnTo>
                    <a:pt x="127" y="947"/>
                  </a:lnTo>
                  <a:lnTo>
                    <a:pt x="140" y="936"/>
                  </a:lnTo>
                  <a:lnTo>
                    <a:pt x="148" y="917"/>
                  </a:lnTo>
                  <a:lnTo>
                    <a:pt x="169" y="902"/>
                  </a:lnTo>
                  <a:lnTo>
                    <a:pt x="186" y="902"/>
                  </a:lnTo>
                  <a:lnTo>
                    <a:pt x="199" y="917"/>
                  </a:lnTo>
                  <a:lnTo>
                    <a:pt x="209" y="930"/>
                  </a:lnTo>
                  <a:lnTo>
                    <a:pt x="226" y="930"/>
                  </a:lnTo>
                  <a:lnTo>
                    <a:pt x="250" y="932"/>
                  </a:lnTo>
                  <a:lnTo>
                    <a:pt x="264" y="938"/>
                  </a:lnTo>
                  <a:lnTo>
                    <a:pt x="279" y="928"/>
                  </a:lnTo>
                  <a:lnTo>
                    <a:pt x="292" y="928"/>
                  </a:lnTo>
                  <a:lnTo>
                    <a:pt x="305" y="934"/>
                  </a:lnTo>
                  <a:lnTo>
                    <a:pt x="319" y="953"/>
                  </a:lnTo>
                  <a:lnTo>
                    <a:pt x="341" y="955"/>
                  </a:lnTo>
                  <a:lnTo>
                    <a:pt x="362" y="961"/>
                  </a:lnTo>
                  <a:lnTo>
                    <a:pt x="376" y="970"/>
                  </a:lnTo>
                  <a:lnTo>
                    <a:pt x="395" y="974"/>
                  </a:lnTo>
                  <a:lnTo>
                    <a:pt x="410" y="966"/>
                  </a:lnTo>
                  <a:lnTo>
                    <a:pt x="429" y="953"/>
                  </a:lnTo>
                  <a:lnTo>
                    <a:pt x="442" y="949"/>
                  </a:lnTo>
                  <a:lnTo>
                    <a:pt x="457" y="947"/>
                  </a:lnTo>
                  <a:lnTo>
                    <a:pt x="472" y="932"/>
                  </a:lnTo>
                  <a:lnTo>
                    <a:pt x="461" y="917"/>
                  </a:lnTo>
                  <a:lnTo>
                    <a:pt x="438" y="902"/>
                  </a:lnTo>
                  <a:lnTo>
                    <a:pt x="429" y="892"/>
                  </a:lnTo>
                  <a:lnTo>
                    <a:pt x="429" y="883"/>
                  </a:lnTo>
                  <a:lnTo>
                    <a:pt x="440" y="873"/>
                  </a:lnTo>
                  <a:lnTo>
                    <a:pt x="457" y="871"/>
                  </a:lnTo>
                  <a:lnTo>
                    <a:pt x="474" y="862"/>
                  </a:lnTo>
                  <a:lnTo>
                    <a:pt x="501" y="826"/>
                  </a:lnTo>
                  <a:lnTo>
                    <a:pt x="514" y="809"/>
                  </a:lnTo>
                  <a:lnTo>
                    <a:pt x="520" y="780"/>
                  </a:lnTo>
                  <a:lnTo>
                    <a:pt x="520" y="765"/>
                  </a:lnTo>
                  <a:lnTo>
                    <a:pt x="505" y="752"/>
                  </a:lnTo>
                  <a:lnTo>
                    <a:pt x="488" y="737"/>
                  </a:lnTo>
                  <a:lnTo>
                    <a:pt x="474" y="729"/>
                  </a:lnTo>
                  <a:lnTo>
                    <a:pt x="457" y="733"/>
                  </a:lnTo>
                  <a:lnTo>
                    <a:pt x="448" y="739"/>
                  </a:lnTo>
                  <a:lnTo>
                    <a:pt x="442" y="727"/>
                  </a:lnTo>
                  <a:lnTo>
                    <a:pt x="453" y="708"/>
                  </a:lnTo>
                  <a:lnTo>
                    <a:pt x="455" y="693"/>
                  </a:lnTo>
                  <a:lnTo>
                    <a:pt x="453" y="668"/>
                  </a:lnTo>
                  <a:lnTo>
                    <a:pt x="453" y="630"/>
                  </a:lnTo>
                  <a:lnTo>
                    <a:pt x="457" y="600"/>
                  </a:lnTo>
                  <a:lnTo>
                    <a:pt x="453" y="585"/>
                  </a:lnTo>
                  <a:lnTo>
                    <a:pt x="442" y="564"/>
                  </a:lnTo>
                  <a:lnTo>
                    <a:pt x="417" y="513"/>
                  </a:lnTo>
                  <a:lnTo>
                    <a:pt x="406" y="488"/>
                  </a:lnTo>
                  <a:lnTo>
                    <a:pt x="402" y="460"/>
                  </a:lnTo>
                  <a:lnTo>
                    <a:pt x="400" y="444"/>
                  </a:lnTo>
                  <a:lnTo>
                    <a:pt x="406" y="414"/>
                  </a:lnTo>
                  <a:lnTo>
                    <a:pt x="406" y="391"/>
                  </a:lnTo>
                  <a:lnTo>
                    <a:pt x="402" y="367"/>
                  </a:lnTo>
                  <a:lnTo>
                    <a:pt x="391" y="355"/>
                  </a:lnTo>
                  <a:lnTo>
                    <a:pt x="372" y="334"/>
                  </a:lnTo>
                  <a:lnTo>
                    <a:pt x="357" y="325"/>
                  </a:lnTo>
                  <a:lnTo>
                    <a:pt x="343" y="323"/>
                  </a:lnTo>
                  <a:lnTo>
                    <a:pt x="332" y="321"/>
                  </a:lnTo>
                  <a:lnTo>
                    <a:pt x="332" y="308"/>
                  </a:lnTo>
                  <a:lnTo>
                    <a:pt x="338" y="300"/>
                  </a:lnTo>
                  <a:lnTo>
                    <a:pt x="355" y="298"/>
                  </a:lnTo>
                  <a:lnTo>
                    <a:pt x="370" y="304"/>
                  </a:lnTo>
                  <a:lnTo>
                    <a:pt x="381" y="306"/>
                  </a:lnTo>
                  <a:lnTo>
                    <a:pt x="387" y="294"/>
                  </a:lnTo>
                  <a:lnTo>
                    <a:pt x="385" y="281"/>
                  </a:lnTo>
                  <a:lnTo>
                    <a:pt x="448" y="215"/>
                  </a:lnTo>
                  <a:lnTo>
                    <a:pt x="457" y="200"/>
                  </a:lnTo>
                  <a:lnTo>
                    <a:pt x="457" y="171"/>
                  </a:lnTo>
                  <a:lnTo>
                    <a:pt x="442" y="156"/>
                  </a:lnTo>
                  <a:lnTo>
                    <a:pt x="425" y="152"/>
                  </a:lnTo>
                  <a:lnTo>
                    <a:pt x="410" y="127"/>
                  </a:lnTo>
                  <a:lnTo>
                    <a:pt x="381" y="127"/>
                  </a:lnTo>
                  <a:lnTo>
                    <a:pt x="353" y="133"/>
                  </a:lnTo>
                  <a:lnTo>
                    <a:pt x="347" y="131"/>
                  </a:lnTo>
                  <a:lnTo>
                    <a:pt x="341" y="118"/>
                  </a:lnTo>
                  <a:lnTo>
                    <a:pt x="353" y="107"/>
                  </a:lnTo>
                  <a:lnTo>
                    <a:pt x="366" y="93"/>
                  </a:lnTo>
                  <a:lnTo>
                    <a:pt x="391" y="67"/>
                  </a:lnTo>
                  <a:lnTo>
                    <a:pt x="412" y="65"/>
                  </a:lnTo>
                  <a:lnTo>
                    <a:pt x="431" y="46"/>
                  </a:lnTo>
                  <a:lnTo>
                    <a:pt x="453" y="29"/>
                  </a:lnTo>
                  <a:lnTo>
                    <a:pt x="408" y="19"/>
                  </a:lnTo>
                  <a:lnTo>
                    <a:pt x="389" y="17"/>
                  </a:lnTo>
                  <a:lnTo>
                    <a:pt x="368" y="12"/>
                  </a:lnTo>
                  <a:lnTo>
                    <a:pt x="343" y="0"/>
                  </a:lnTo>
                  <a:lnTo>
                    <a:pt x="319" y="27"/>
                  </a:lnTo>
                  <a:lnTo>
                    <a:pt x="319" y="42"/>
                  </a:lnTo>
                  <a:lnTo>
                    <a:pt x="307" y="46"/>
                  </a:lnTo>
                  <a:lnTo>
                    <a:pt x="285" y="61"/>
                  </a:lnTo>
                  <a:lnTo>
                    <a:pt x="266" y="69"/>
                  </a:lnTo>
                  <a:lnTo>
                    <a:pt x="266" y="91"/>
                  </a:lnTo>
                  <a:lnTo>
                    <a:pt x="264" y="107"/>
                  </a:lnTo>
                  <a:lnTo>
                    <a:pt x="247" y="135"/>
                  </a:lnTo>
                  <a:lnTo>
                    <a:pt x="220" y="169"/>
                  </a:lnTo>
                  <a:lnTo>
                    <a:pt x="209" y="186"/>
                  </a:lnTo>
                  <a:lnTo>
                    <a:pt x="216" y="198"/>
                  </a:lnTo>
                  <a:lnTo>
                    <a:pt x="243" y="196"/>
                  </a:lnTo>
                  <a:lnTo>
                    <a:pt x="245" y="203"/>
                  </a:lnTo>
                  <a:lnTo>
                    <a:pt x="245" y="215"/>
                  </a:lnTo>
                  <a:lnTo>
                    <a:pt x="205" y="270"/>
                  </a:lnTo>
                  <a:lnTo>
                    <a:pt x="195" y="300"/>
                  </a:lnTo>
                  <a:lnTo>
                    <a:pt x="186" y="325"/>
                  </a:lnTo>
                  <a:lnTo>
                    <a:pt x="195" y="338"/>
                  </a:lnTo>
                  <a:lnTo>
                    <a:pt x="212" y="315"/>
                  </a:lnTo>
                  <a:lnTo>
                    <a:pt x="228" y="287"/>
                  </a:lnTo>
                  <a:lnTo>
                    <a:pt x="241" y="294"/>
                  </a:lnTo>
                  <a:lnTo>
                    <a:pt x="243" y="336"/>
                  </a:lnTo>
                  <a:lnTo>
                    <a:pt x="245" y="363"/>
                  </a:lnTo>
                  <a:lnTo>
                    <a:pt x="222" y="378"/>
                  </a:lnTo>
                  <a:lnTo>
                    <a:pt x="205" y="393"/>
                  </a:lnTo>
                  <a:lnTo>
                    <a:pt x="201" y="410"/>
                  </a:lnTo>
                  <a:lnTo>
                    <a:pt x="231" y="437"/>
                  </a:lnTo>
                  <a:lnTo>
                    <a:pt x="258" y="431"/>
                  </a:lnTo>
                  <a:lnTo>
                    <a:pt x="264" y="450"/>
                  </a:lnTo>
                  <a:lnTo>
                    <a:pt x="292" y="429"/>
                  </a:lnTo>
                  <a:lnTo>
                    <a:pt x="290" y="446"/>
                  </a:lnTo>
                  <a:lnTo>
                    <a:pt x="266" y="477"/>
                  </a:lnTo>
                  <a:lnTo>
                    <a:pt x="277" y="511"/>
                  </a:lnTo>
                  <a:lnTo>
                    <a:pt x="279" y="528"/>
                  </a:lnTo>
                  <a:lnTo>
                    <a:pt x="302" y="532"/>
                  </a:lnTo>
                  <a:lnTo>
                    <a:pt x="305" y="549"/>
                  </a:lnTo>
                  <a:lnTo>
                    <a:pt x="277" y="587"/>
                  </a:lnTo>
                  <a:lnTo>
                    <a:pt x="266" y="581"/>
                  </a:lnTo>
                  <a:lnTo>
                    <a:pt x="256" y="594"/>
                  </a:lnTo>
                  <a:lnTo>
                    <a:pt x="254" y="613"/>
                  </a:lnTo>
                  <a:lnTo>
                    <a:pt x="226" y="596"/>
                  </a:lnTo>
                  <a:lnTo>
                    <a:pt x="154" y="625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57" name="Freeform 23"/>
            <p:cNvSpPr>
              <a:spLocks/>
            </p:cNvSpPr>
            <p:nvPr/>
          </p:nvSpPr>
          <p:spPr bwMode="auto">
            <a:xfrm>
              <a:off x="2509" y="1849"/>
              <a:ext cx="81" cy="86"/>
            </a:xfrm>
            <a:custGeom>
              <a:avLst/>
              <a:gdLst>
                <a:gd name="T0" fmla="*/ 2147483647 w 112"/>
                <a:gd name="T1" fmla="*/ 0 h 129"/>
                <a:gd name="T2" fmla="*/ 2147483647 w 112"/>
                <a:gd name="T3" fmla="*/ 0 h 129"/>
                <a:gd name="T4" fmla="*/ 2147483647 w 112"/>
                <a:gd name="T5" fmla="*/ 2147483647 h 129"/>
                <a:gd name="T6" fmla="*/ 2147483647 w 112"/>
                <a:gd name="T7" fmla="*/ 2147483647 h 129"/>
                <a:gd name="T8" fmla="*/ 2147483647 w 112"/>
                <a:gd name="T9" fmla="*/ 2147483647 h 129"/>
                <a:gd name="T10" fmla="*/ 2147483647 w 112"/>
                <a:gd name="T11" fmla="*/ 2147483647 h 129"/>
                <a:gd name="T12" fmla="*/ 2147483647 w 112"/>
                <a:gd name="T13" fmla="*/ 2147483647 h 129"/>
                <a:gd name="T14" fmla="*/ 2147483647 w 112"/>
                <a:gd name="T15" fmla="*/ 2147483647 h 129"/>
                <a:gd name="T16" fmla="*/ 2147483647 w 112"/>
                <a:gd name="T17" fmla="*/ 2147483647 h 129"/>
                <a:gd name="T18" fmla="*/ 2147483647 w 112"/>
                <a:gd name="T19" fmla="*/ 2147483647 h 129"/>
                <a:gd name="T20" fmla="*/ 2147483647 w 112"/>
                <a:gd name="T21" fmla="*/ 2147483647 h 129"/>
                <a:gd name="T22" fmla="*/ 2147483647 w 112"/>
                <a:gd name="T23" fmla="*/ 2147483647 h 129"/>
                <a:gd name="T24" fmla="*/ 2147483647 w 112"/>
                <a:gd name="T25" fmla="*/ 2147483647 h 129"/>
                <a:gd name="T26" fmla="*/ 0 w 112"/>
                <a:gd name="T27" fmla="*/ 2147483647 h 129"/>
                <a:gd name="T28" fmla="*/ 2147483647 w 112"/>
                <a:gd name="T29" fmla="*/ 0 h 12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2"/>
                <a:gd name="T46" fmla="*/ 0 h 129"/>
                <a:gd name="T47" fmla="*/ 112 w 112"/>
                <a:gd name="T48" fmla="*/ 129 h 12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2" h="129">
                  <a:moveTo>
                    <a:pt x="38" y="0"/>
                  </a:moveTo>
                  <a:lnTo>
                    <a:pt x="63" y="0"/>
                  </a:lnTo>
                  <a:lnTo>
                    <a:pt x="82" y="7"/>
                  </a:lnTo>
                  <a:lnTo>
                    <a:pt x="95" y="28"/>
                  </a:lnTo>
                  <a:lnTo>
                    <a:pt x="108" y="60"/>
                  </a:lnTo>
                  <a:lnTo>
                    <a:pt x="112" y="89"/>
                  </a:lnTo>
                  <a:lnTo>
                    <a:pt x="97" y="104"/>
                  </a:lnTo>
                  <a:lnTo>
                    <a:pt x="93" y="123"/>
                  </a:lnTo>
                  <a:lnTo>
                    <a:pt x="80" y="129"/>
                  </a:lnTo>
                  <a:lnTo>
                    <a:pt x="68" y="112"/>
                  </a:lnTo>
                  <a:lnTo>
                    <a:pt x="57" y="83"/>
                  </a:lnTo>
                  <a:lnTo>
                    <a:pt x="48" y="70"/>
                  </a:lnTo>
                  <a:lnTo>
                    <a:pt x="27" y="66"/>
                  </a:lnTo>
                  <a:lnTo>
                    <a:pt x="0" y="3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58" name="Freeform 24"/>
            <p:cNvSpPr>
              <a:spLocks/>
            </p:cNvSpPr>
            <p:nvPr/>
          </p:nvSpPr>
          <p:spPr bwMode="auto">
            <a:xfrm>
              <a:off x="2951" y="2575"/>
              <a:ext cx="251" cy="171"/>
            </a:xfrm>
            <a:custGeom>
              <a:avLst/>
              <a:gdLst>
                <a:gd name="T0" fmla="*/ 2147483647 w 342"/>
                <a:gd name="T1" fmla="*/ 2147483647 h 255"/>
                <a:gd name="T2" fmla="*/ 2147483647 w 342"/>
                <a:gd name="T3" fmla="*/ 2147483647 h 255"/>
                <a:gd name="T4" fmla="*/ 2147483647 w 342"/>
                <a:gd name="T5" fmla="*/ 2147483647 h 255"/>
                <a:gd name="T6" fmla="*/ 2147483647 w 342"/>
                <a:gd name="T7" fmla="*/ 2147483647 h 255"/>
                <a:gd name="T8" fmla="*/ 2147483647 w 342"/>
                <a:gd name="T9" fmla="*/ 0 h 255"/>
                <a:gd name="T10" fmla="*/ 2147483647 w 342"/>
                <a:gd name="T11" fmla="*/ 2147483647 h 255"/>
                <a:gd name="T12" fmla="*/ 2147483647 w 342"/>
                <a:gd name="T13" fmla="*/ 2147483647 h 255"/>
                <a:gd name="T14" fmla="*/ 2147483647 w 342"/>
                <a:gd name="T15" fmla="*/ 2147483647 h 255"/>
                <a:gd name="T16" fmla="*/ 2147483647 w 342"/>
                <a:gd name="T17" fmla="*/ 2147483647 h 255"/>
                <a:gd name="T18" fmla="*/ 2147483647 w 342"/>
                <a:gd name="T19" fmla="*/ 2147483647 h 255"/>
                <a:gd name="T20" fmla="*/ 2147483647 w 342"/>
                <a:gd name="T21" fmla="*/ 2147483647 h 255"/>
                <a:gd name="T22" fmla="*/ 2147483647 w 342"/>
                <a:gd name="T23" fmla="*/ 2147483647 h 255"/>
                <a:gd name="T24" fmla="*/ 2147483647 w 342"/>
                <a:gd name="T25" fmla="*/ 2147483647 h 255"/>
                <a:gd name="T26" fmla="*/ 2147483647 w 342"/>
                <a:gd name="T27" fmla="*/ 2147483647 h 255"/>
                <a:gd name="T28" fmla="*/ 2147483647 w 342"/>
                <a:gd name="T29" fmla="*/ 2147483647 h 255"/>
                <a:gd name="T30" fmla="*/ 2147483647 w 342"/>
                <a:gd name="T31" fmla="*/ 2147483647 h 255"/>
                <a:gd name="T32" fmla="*/ 0 w 342"/>
                <a:gd name="T33" fmla="*/ 2147483647 h 255"/>
                <a:gd name="T34" fmla="*/ 2147483647 w 342"/>
                <a:gd name="T35" fmla="*/ 2147483647 h 255"/>
                <a:gd name="T36" fmla="*/ 2147483647 w 342"/>
                <a:gd name="T37" fmla="*/ 2147483647 h 255"/>
                <a:gd name="T38" fmla="*/ 2147483647 w 342"/>
                <a:gd name="T39" fmla="*/ 2147483647 h 255"/>
                <a:gd name="T40" fmla="*/ 2147483647 w 342"/>
                <a:gd name="T41" fmla="*/ 2147483647 h 255"/>
                <a:gd name="T42" fmla="*/ 2147483647 w 342"/>
                <a:gd name="T43" fmla="*/ 2147483647 h 255"/>
                <a:gd name="T44" fmla="*/ 2147483647 w 342"/>
                <a:gd name="T45" fmla="*/ 2147483647 h 255"/>
                <a:gd name="T46" fmla="*/ 2147483647 w 342"/>
                <a:gd name="T47" fmla="*/ 2147483647 h 255"/>
                <a:gd name="T48" fmla="*/ 2147483647 w 342"/>
                <a:gd name="T49" fmla="*/ 2147483647 h 255"/>
                <a:gd name="T50" fmla="*/ 2147483647 w 342"/>
                <a:gd name="T51" fmla="*/ 2147483647 h 255"/>
                <a:gd name="T52" fmla="*/ 2147483647 w 342"/>
                <a:gd name="T53" fmla="*/ 2147483647 h 255"/>
                <a:gd name="T54" fmla="*/ 2147483647 w 342"/>
                <a:gd name="T55" fmla="*/ 2147483647 h 255"/>
                <a:gd name="T56" fmla="*/ 2147483647 w 342"/>
                <a:gd name="T57" fmla="*/ 2147483647 h 255"/>
                <a:gd name="T58" fmla="*/ 2147483647 w 342"/>
                <a:gd name="T59" fmla="*/ 2147483647 h 255"/>
                <a:gd name="T60" fmla="*/ 2147483647 w 342"/>
                <a:gd name="T61" fmla="*/ 2147483647 h 255"/>
                <a:gd name="T62" fmla="*/ 2147483647 w 342"/>
                <a:gd name="T63" fmla="*/ 2147483647 h 255"/>
                <a:gd name="T64" fmla="*/ 2147483647 w 342"/>
                <a:gd name="T65" fmla="*/ 2147483647 h 255"/>
                <a:gd name="T66" fmla="*/ 2147483647 w 342"/>
                <a:gd name="T67" fmla="*/ 2147483647 h 255"/>
                <a:gd name="T68" fmla="*/ 2147483647 w 342"/>
                <a:gd name="T69" fmla="*/ 2147483647 h 255"/>
                <a:gd name="T70" fmla="*/ 2147483647 w 342"/>
                <a:gd name="T71" fmla="*/ 2147483647 h 255"/>
                <a:gd name="T72" fmla="*/ 2147483647 w 342"/>
                <a:gd name="T73" fmla="*/ 2147483647 h 255"/>
                <a:gd name="T74" fmla="*/ 2147483647 w 342"/>
                <a:gd name="T75" fmla="*/ 2147483647 h 255"/>
                <a:gd name="T76" fmla="*/ 2147483647 w 342"/>
                <a:gd name="T77" fmla="*/ 2147483647 h 255"/>
                <a:gd name="T78" fmla="*/ 2147483647 w 342"/>
                <a:gd name="T79" fmla="*/ 2147483647 h 255"/>
                <a:gd name="T80" fmla="*/ 2147483647 w 342"/>
                <a:gd name="T81" fmla="*/ 2147483647 h 255"/>
                <a:gd name="T82" fmla="*/ 2147483647 w 342"/>
                <a:gd name="T83" fmla="*/ 2147483647 h 255"/>
                <a:gd name="T84" fmla="*/ 2147483647 w 342"/>
                <a:gd name="T85" fmla="*/ 2147483647 h 255"/>
                <a:gd name="T86" fmla="*/ 2147483647 w 342"/>
                <a:gd name="T87" fmla="*/ 2147483647 h 255"/>
                <a:gd name="T88" fmla="*/ 2147483647 w 342"/>
                <a:gd name="T89" fmla="*/ 2147483647 h 255"/>
                <a:gd name="T90" fmla="*/ 2147483647 w 342"/>
                <a:gd name="T91" fmla="*/ 2147483647 h 255"/>
                <a:gd name="T92" fmla="*/ 2147483647 w 342"/>
                <a:gd name="T93" fmla="*/ 2147483647 h 255"/>
                <a:gd name="T94" fmla="*/ 2147483647 w 342"/>
                <a:gd name="T95" fmla="*/ 2147483647 h 255"/>
                <a:gd name="T96" fmla="*/ 2147483647 w 342"/>
                <a:gd name="T97" fmla="*/ 2147483647 h 255"/>
                <a:gd name="T98" fmla="*/ 2147483647 w 342"/>
                <a:gd name="T99" fmla="*/ 2147483647 h 255"/>
                <a:gd name="T100" fmla="*/ 2147483647 w 342"/>
                <a:gd name="T101" fmla="*/ 2147483647 h 255"/>
                <a:gd name="T102" fmla="*/ 2147483647 w 342"/>
                <a:gd name="T103" fmla="*/ 2147483647 h 255"/>
                <a:gd name="T104" fmla="*/ 2147483647 w 342"/>
                <a:gd name="T105" fmla="*/ 2147483647 h 255"/>
                <a:gd name="T106" fmla="*/ 2147483647 w 342"/>
                <a:gd name="T107" fmla="*/ 2147483647 h 255"/>
                <a:gd name="T108" fmla="*/ 2147483647 w 342"/>
                <a:gd name="T109" fmla="*/ 2147483647 h 255"/>
                <a:gd name="T110" fmla="*/ 2147483647 w 342"/>
                <a:gd name="T111" fmla="*/ 2147483647 h 255"/>
                <a:gd name="T112" fmla="*/ 2147483647 w 342"/>
                <a:gd name="T113" fmla="*/ 2147483647 h 255"/>
                <a:gd name="T114" fmla="*/ 2147483647 w 342"/>
                <a:gd name="T115" fmla="*/ 2147483647 h 255"/>
                <a:gd name="T116" fmla="*/ 2147483647 w 342"/>
                <a:gd name="T117" fmla="*/ 2147483647 h 255"/>
                <a:gd name="T118" fmla="*/ 2147483647 w 342"/>
                <a:gd name="T119" fmla="*/ 2147483647 h 25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42"/>
                <a:gd name="T181" fmla="*/ 0 h 255"/>
                <a:gd name="T182" fmla="*/ 342 w 342"/>
                <a:gd name="T183" fmla="*/ 255 h 25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42" h="255">
                  <a:moveTo>
                    <a:pt x="179" y="50"/>
                  </a:moveTo>
                  <a:lnTo>
                    <a:pt x="160" y="31"/>
                  </a:lnTo>
                  <a:lnTo>
                    <a:pt x="162" y="25"/>
                  </a:lnTo>
                  <a:lnTo>
                    <a:pt x="154" y="14"/>
                  </a:lnTo>
                  <a:lnTo>
                    <a:pt x="146" y="0"/>
                  </a:lnTo>
                  <a:lnTo>
                    <a:pt x="133" y="14"/>
                  </a:lnTo>
                  <a:lnTo>
                    <a:pt x="127" y="10"/>
                  </a:lnTo>
                  <a:lnTo>
                    <a:pt x="114" y="23"/>
                  </a:lnTo>
                  <a:lnTo>
                    <a:pt x="114" y="29"/>
                  </a:lnTo>
                  <a:lnTo>
                    <a:pt x="99" y="38"/>
                  </a:lnTo>
                  <a:lnTo>
                    <a:pt x="61" y="72"/>
                  </a:lnTo>
                  <a:lnTo>
                    <a:pt x="50" y="86"/>
                  </a:lnTo>
                  <a:lnTo>
                    <a:pt x="50" y="103"/>
                  </a:lnTo>
                  <a:lnTo>
                    <a:pt x="38" y="107"/>
                  </a:lnTo>
                  <a:lnTo>
                    <a:pt x="10" y="141"/>
                  </a:lnTo>
                  <a:lnTo>
                    <a:pt x="10" y="154"/>
                  </a:lnTo>
                  <a:lnTo>
                    <a:pt x="0" y="169"/>
                  </a:lnTo>
                  <a:lnTo>
                    <a:pt x="4" y="186"/>
                  </a:lnTo>
                  <a:lnTo>
                    <a:pt x="16" y="177"/>
                  </a:lnTo>
                  <a:lnTo>
                    <a:pt x="29" y="160"/>
                  </a:lnTo>
                  <a:lnTo>
                    <a:pt x="48" y="156"/>
                  </a:lnTo>
                  <a:lnTo>
                    <a:pt x="61" y="160"/>
                  </a:lnTo>
                  <a:lnTo>
                    <a:pt x="67" y="186"/>
                  </a:lnTo>
                  <a:lnTo>
                    <a:pt x="63" y="202"/>
                  </a:lnTo>
                  <a:lnTo>
                    <a:pt x="72" y="215"/>
                  </a:lnTo>
                  <a:lnTo>
                    <a:pt x="82" y="221"/>
                  </a:lnTo>
                  <a:lnTo>
                    <a:pt x="103" y="226"/>
                  </a:lnTo>
                  <a:lnTo>
                    <a:pt x="152" y="232"/>
                  </a:lnTo>
                  <a:lnTo>
                    <a:pt x="160" y="226"/>
                  </a:lnTo>
                  <a:lnTo>
                    <a:pt x="169" y="215"/>
                  </a:lnTo>
                  <a:lnTo>
                    <a:pt x="173" y="192"/>
                  </a:lnTo>
                  <a:lnTo>
                    <a:pt x="190" y="192"/>
                  </a:lnTo>
                  <a:lnTo>
                    <a:pt x="196" y="205"/>
                  </a:lnTo>
                  <a:lnTo>
                    <a:pt x="196" y="238"/>
                  </a:lnTo>
                  <a:lnTo>
                    <a:pt x="217" y="255"/>
                  </a:lnTo>
                  <a:lnTo>
                    <a:pt x="234" y="226"/>
                  </a:lnTo>
                  <a:lnTo>
                    <a:pt x="251" y="217"/>
                  </a:lnTo>
                  <a:lnTo>
                    <a:pt x="270" y="219"/>
                  </a:lnTo>
                  <a:lnTo>
                    <a:pt x="285" y="228"/>
                  </a:lnTo>
                  <a:lnTo>
                    <a:pt x="292" y="236"/>
                  </a:lnTo>
                  <a:lnTo>
                    <a:pt x="296" y="213"/>
                  </a:lnTo>
                  <a:lnTo>
                    <a:pt x="308" y="183"/>
                  </a:lnTo>
                  <a:lnTo>
                    <a:pt x="334" y="179"/>
                  </a:lnTo>
                  <a:lnTo>
                    <a:pt x="342" y="160"/>
                  </a:lnTo>
                  <a:lnTo>
                    <a:pt x="334" y="143"/>
                  </a:lnTo>
                  <a:lnTo>
                    <a:pt x="321" y="137"/>
                  </a:lnTo>
                  <a:lnTo>
                    <a:pt x="289" y="131"/>
                  </a:lnTo>
                  <a:lnTo>
                    <a:pt x="287" y="112"/>
                  </a:lnTo>
                  <a:lnTo>
                    <a:pt x="287" y="93"/>
                  </a:lnTo>
                  <a:lnTo>
                    <a:pt x="287" y="78"/>
                  </a:lnTo>
                  <a:lnTo>
                    <a:pt x="268" y="65"/>
                  </a:lnTo>
                  <a:lnTo>
                    <a:pt x="258" y="72"/>
                  </a:lnTo>
                  <a:lnTo>
                    <a:pt x="241" y="57"/>
                  </a:lnTo>
                  <a:lnTo>
                    <a:pt x="238" y="46"/>
                  </a:lnTo>
                  <a:lnTo>
                    <a:pt x="232" y="36"/>
                  </a:lnTo>
                  <a:lnTo>
                    <a:pt x="232" y="29"/>
                  </a:lnTo>
                  <a:lnTo>
                    <a:pt x="213" y="23"/>
                  </a:lnTo>
                  <a:lnTo>
                    <a:pt x="207" y="31"/>
                  </a:lnTo>
                  <a:lnTo>
                    <a:pt x="192" y="42"/>
                  </a:lnTo>
                  <a:lnTo>
                    <a:pt x="179" y="50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59" name="Freeform 25" descr="Wide upward diagonal"/>
            <p:cNvSpPr>
              <a:spLocks/>
            </p:cNvSpPr>
            <p:nvPr/>
          </p:nvSpPr>
          <p:spPr bwMode="auto">
            <a:xfrm>
              <a:off x="3150" y="2554"/>
              <a:ext cx="381" cy="183"/>
            </a:xfrm>
            <a:custGeom>
              <a:avLst/>
              <a:gdLst>
                <a:gd name="T0" fmla="*/ 2147483647 w 521"/>
                <a:gd name="T1" fmla="*/ 2147483647 h 270"/>
                <a:gd name="T2" fmla="*/ 2147483647 w 521"/>
                <a:gd name="T3" fmla="*/ 2147483647 h 270"/>
                <a:gd name="T4" fmla="*/ 2147483647 w 521"/>
                <a:gd name="T5" fmla="*/ 2147483647 h 270"/>
                <a:gd name="T6" fmla="*/ 2147483647 w 521"/>
                <a:gd name="T7" fmla="*/ 2147483647 h 270"/>
                <a:gd name="T8" fmla="*/ 2147483647 w 521"/>
                <a:gd name="T9" fmla="*/ 2147483647 h 270"/>
                <a:gd name="T10" fmla="*/ 2147483647 w 521"/>
                <a:gd name="T11" fmla="*/ 2147483647 h 270"/>
                <a:gd name="T12" fmla="*/ 2147483647 w 521"/>
                <a:gd name="T13" fmla="*/ 2147483647 h 270"/>
                <a:gd name="T14" fmla="*/ 2147483647 w 521"/>
                <a:gd name="T15" fmla="*/ 2147483647 h 270"/>
                <a:gd name="T16" fmla="*/ 2147483647 w 521"/>
                <a:gd name="T17" fmla="*/ 2147483647 h 270"/>
                <a:gd name="T18" fmla="*/ 2147483647 w 521"/>
                <a:gd name="T19" fmla="*/ 2147483647 h 270"/>
                <a:gd name="T20" fmla="*/ 2147483647 w 521"/>
                <a:gd name="T21" fmla="*/ 2147483647 h 270"/>
                <a:gd name="T22" fmla="*/ 2147483647 w 521"/>
                <a:gd name="T23" fmla="*/ 2147483647 h 270"/>
                <a:gd name="T24" fmla="*/ 2147483647 w 521"/>
                <a:gd name="T25" fmla="*/ 2147483647 h 270"/>
                <a:gd name="T26" fmla="*/ 2147483647 w 521"/>
                <a:gd name="T27" fmla="*/ 2147483647 h 270"/>
                <a:gd name="T28" fmla="*/ 2147483647 w 521"/>
                <a:gd name="T29" fmla="*/ 2147483647 h 270"/>
                <a:gd name="T30" fmla="*/ 2147483647 w 521"/>
                <a:gd name="T31" fmla="*/ 2147483647 h 270"/>
                <a:gd name="T32" fmla="*/ 2147483647 w 521"/>
                <a:gd name="T33" fmla="*/ 2147483647 h 270"/>
                <a:gd name="T34" fmla="*/ 2147483647 w 521"/>
                <a:gd name="T35" fmla="*/ 2147483647 h 270"/>
                <a:gd name="T36" fmla="*/ 2147483647 w 521"/>
                <a:gd name="T37" fmla="*/ 2147483647 h 270"/>
                <a:gd name="T38" fmla="*/ 2147483647 w 521"/>
                <a:gd name="T39" fmla="*/ 2147483647 h 270"/>
                <a:gd name="T40" fmla="*/ 2147483647 w 521"/>
                <a:gd name="T41" fmla="*/ 2147483647 h 270"/>
                <a:gd name="T42" fmla="*/ 2147483647 w 521"/>
                <a:gd name="T43" fmla="*/ 2147483647 h 270"/>
                <a:gd name="T44" fmla="*/ 2147483647 w 521"/>
                <a:gd name="T45" fmla="*/ 2147483647 h 270"/>
                <a:gd name="T46" fmla="*/ 2147483647 w 521"/>
                <a:gd name="T47" fmla="*/ 2147483647 h 270"/>
                <a:gd name="T48" fmla="*/ 2147483647 w 521"/>
                <a:gd name="T49" fmla="*/ 2147483647 h 270"/>
                <a:gd name="T50" fmla="*/ 2147483647 w 521"/>
                <a:gd name="T51" fmla="*/ 2147483647 h 270"/>
                <a:gd name="T52" fmla="*/ 2147483647 w 521"/>
                <a:gd name="T53" fmla="*/ 2147483647 h 270"/>
                <a:gd name="T54" fmla="*/ 2147483647 w 521"/>
                <a:gd name="T55" fmla="*/ 2147483647 h 270"/>
                <a:gd name="T56" fmla="*/ 2147483647 w 521"/>
                <a:gd name="T57" fmla="*/ 2147483647 h 270"/>
                <a:gd name="T58" fmla="*/ 2147483647 w 521"/>
                <a:gd name="T59" fmla="*/ 2147483647 h 270"/>
                <a:gd name="T60" fmla="*/ 2147483647 w 521"/>
                <a:gd name="T61" fmla="*/ 2147483647 h 270"/>
                <a:gd name="T62" fmla="*/ 0 w 521"/>
                <a:gd name="T63" fmla="*/ 2147483647 h 27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21"/>
                <a:gd name="T97" fmla="*/ 0 h 270"/>
                <a:gd name="T98" fmla="*/ 521 w 521"/>
                <a:gd name="T99" fmla="*/ 270 h 27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21" h="270">
                  <a:moveTo>
                    <a:pt x="0" y="97"/>
                  </a:moveTo>
                  <a:lnTo>
                    <a:pt x="24" y="95"/>
                  </a:lnTo>
                  <a:lnTo>
                    <a:pt x="30" y="93"/>
                  </a:lnTo>
                  <a:lnTo>
                    <a:pt x="41" y="108"/>
                  </a:lnTo>
                  <a:lnTo>
                    <a:pt x="58" y="104"/>
                  </a:lnTo>
                  <a:lnTo>
                    <a:pt x="74" y="106"/>
                  </a:lnTo>
                  <a:lnTo>
                    <a:pt x="85" y="114"/>
                  </a:lnTo>
                  <a:lnTo>
                    <a:pt x="102" y="104"/>
                  </a:lnTo>
                  <a:lnTo>
                    <a:pt x="127" y="104"/>
                  </a:lnTo>
                  <a:lnTo>
                    <a:pt x="136" y="116"/>
                  </a:lnTo>
                  <a:lnTo>
                    <a:pt x="153" y="121"/>
                  </a:lnTo>
                  <a:lnTo>
                    <a:pt x="159" y="112"/>
                  </a:lnTo>
                  <a:lnTo>
                    <a:pt x="186" y="108"/>
                  </a:lnTo>
                  <a:lnTo>
                    <a:pt x="199" y="108"/>
                  </a:lnTo>
                  <a:lnTo>
                    <a:pt x="218" y="114"/>
                  </a:lnTo>
                  <a:lnTo>
                    <a:pt x="242" y="133"/>
                  </a:lnTo>
                  <a:lnTo>
                    <a:pt x="258" y="125"/>
                  </a:lnTo>
                  <a:lnTo>
                    <a:pt x="263" y="108"/>
                  </a:lnTo>
                  <a:lnTo>
                    <a:pt x="250" y="85"/>
                  </a:lnTo>
                  <a:lnTo>
                    <a:pt x="246" y="55"/>
                  </a:lnTo>
                  <a:lnTo>
                    <a:pt x="303" y="6"/>
                  </a:lnTo>
                  <a:lnTo>
                    <a:pt x="315" y="6"/>
                  </a:lnTo>
                  <a:lnTo>
                    <a:pt x="318" y="23"/>
                  </a:lnTo>
                  <a:lnTo>
                    <a:pt x="337" y="27"/>
                  </a:lnTo>
                  <a:lnTo>
                    <a:pt x="372" y="23"/>
                  </a:lnTo>
                  <a:lnTo>
                    <a:pt x="387" y="4"/>
                  </a:lnTo>
                  <a:lnTo>
                    <a:pt x="434" y="0"/>
                  </a:lnTo>
                  <a:lnTo>
                    <a:pt x="445" y="23"/>
                  </a:lnTo>
                  <a:lnTo>
                    <a:pt x="461" y="23"/>
                  </a:lnTo>
                  <a:lnTo>
                    <a:pt x="480" y="11"/>
                  </a:lnTo>
                  <a:lnTo>
                    <a:pt x="508" y="32"/>
                  </a:lnTo>
                  <a:lnTo>
                    <a:pt x="508" y="70"/>
                  </a:lnTo>
                  <a:lnTo>
                    <a:pt x="521" y="85"/>
                  </a:lnTo>
                  <a:lnTo>
                    <a:pt x="516" y="108"/>
                  </a:lnTo>
                  <a:lnTo>
                    <a:pt x="508" y="133"/>
                  </a:lnTo>
                  <a:lnTo>
                    <a:pt x="493" y="133"/>
                  </a:lnTo>
                  <a:lnTo>
                    <a:pt x="487" y="140"/>
                  </a:lnTo>
                  <a:lnTo>
                    <a:pt x="495" y="159"/>
                  </a:lnTo>
                  <a:lnTo>
                    <a:pt x="495" y="178"/>
                  </a:lnTo>
                  <a:lnTo>
                    <a:pt x="487" y="194"/>
                  </a:lnTo>
                  <a:lnTo>
                    <a:pt x="461" y="209"/>
                  </a:lnTo>
                  <a:lnTo>
                    <a:pt x="461" y="226"/>
                  </a:lnTo>
                  <a:lnTo>
                    <a:pt x="461" y="243"/>
                  </a:lnTo>
                  <a:lnTo>
                    <a:pt x="438" y="249"/>
                  </a:lnTo>
                  <a:lnTo>
                    <a:pt x="398" y="245"/>
                  </a:lnTo>
                  <a:lnTo>
                    <a:pt x="381" y="251"/>
                  </a:lnTo>
                  <a:lnTo>
                    <a:pt x="347" y="251"/>
                  </a:lnTo>
                  <a:lnTo>
                    <a:pt x="334" y="270"/>
                  </a:lnTo>
                  <a:lnTo>
                    <a:pt x="280" y="251"/>
                  </a:lnTo>
                  <a:lnTo>
                    <a:pt x="254" y="251"/>
                  </a:lnTo>
                  <a:lnTo>
                    <a:pt x="189" y="237"/>
                  </a:lnTo>
                  <a:lnTo>
                    <a:pt x="178" y="218"/>
                  </a:lnTo>
                  <a:lnTo>
                    <a:pt x="178" y="199"/>
                  </a:lnTo>
                  <a:lnTo>
                    <a:pt x="174" y="186"/>
                  </a:lnTo>
                  <a:lnTo>
                    <a:pt x="165" y="180"/>
                  </a:lnTo>
                  <a:lnTo>
                    <a:pt x="125" y="182"/>
                  </a:lnTo>
                  <a:lnTo>
                    <a:pt x="68" y="188"/>
                  </a:lnTo>
                  <a:lnTo>
                    <a:pt x="62" y="173"/>
                  </a:lnTo>
                  <a:lnTo>
                    <a:pt x="49" y="169"/>
                  </a:lnTo>
                  <a:lnTo>
                    <a:pt x="32" y="163"/>
                  </a:lnTo>
                  <a:lnTo>
                    <a:pt x="15" y="156"/>
                  </a:lnTo>
                  <a:lnTo>
                    <a:pt x="15" y="140"/>
                  </a:lnTo>
                  <a:lnTo>
                    <a:pt x="15" y="112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60" name="Freeform 26" descr="Wide upward diagonal"/>
            <p:cNvSpPr>
              <a:spLocks/>
            </p:cNvSpPr>
            <p:nvPr/>
          </p:nvSpPr>
          <p:spPr bwMode="auto">
            <a:xfrm>
              <a:off x="3332" y="2720"/>
              <a:ext cx="170" cy="100"/>
            </a:xfrm>
            <a:custGeom>
              <a:avLst/>
              <a:gdLst>
                <a:gd name="T0" fmla="*/ 2147483647 w 230"/>
                <a:gd name="T1" fmla="*/ 2147483647 h 148"/>
                <a:gd name="T2" fmla="*/ 2147483647 w 230"/>
                <a:gd name="T3" fmla="*/ 2147483647 h 148"/>
                <a:gd name="T4" fmla="*/ 2147483647 w 230"/>
                <a:gd name="T5" fmla="*/ 2147483647 h 148"/>
                <a:gd name="T6" fmla="*/ 2147483647 w 230"/>
                <a:gd name="T7" fmla="*/ 2147483647 h 148"/>
                <a:gd name="T8" fmla="*/ 2147483647 w 230"/>
                <a:gd name="T9" fmla="*/ 2147483647 h 148"/>
                <a:gd name="T10" fmla="*/ 0 w 230"/>
                <a:gd name="T11" fmla="*/ 2147483647 h 148"/>
                <a:gd name="T12" fmla="*/ 2147483647 w 230"/>
                <a:gd name="T13" fmla="*/ 2147483647 h 148"/>
                <a:gd name="T14" fmla="*/ 2147483647 w 230"/>
                <a:gd name="T15" fmla="*/ 2147483647 h 148"/>
                <a:gd name="T16" fmla="*/ 2147483647 w 230"/>
                <a:gd name="T17" fmla="*/ 2147483647 h 148"/>
                <a:gd name="T18" fmla="*/ 2147483647 w 230"/>
                <a:gd name="T19" fmla="*/ 2147483647 h 148"/>
                <a:gd name="T20" fmla="*/ 2147483647 w 230"/>
                <a:gd name="T21" fmla="*/ 2147483647 h 148"/>
                <a:gd name="T22" fmla="*/ 2147483647 w 230"/>
                <a:gd name="T23" fmla="*/ 2147483647 h 148"/>
                <a:gd name="T24" fmla="*/ 2147483647 w 230"/>
                <a:gd name="T25" fmla="*/ 2147483647 h 148"/>
                <a:gd name="T26" fmla="*/ 2147483647 w 230"/>
                <a:gd name="T27" fmla="*/ 2147483647 h 148"/>
                <a:gd name="T28" fmla="*/ 2147483647 w 230"/>
                <a:gd name="T29" fmla="*/ 2147483647 h 148"/>
                <a:gd name="T30" fmla="*/ 2147483647 w 230"/>
                <a:gd name="T31" fmla="*/ 2147483647 h 148"/>
                <a:gd name="T32" fmla="*/ 2147483647 w 230"/>
                <a:gd name="T33" fmla="*/ 0 h 148"/>
                <a:gd name="T34" fmla="*/ 2147483647 w 230"/>
                <a:gd name="T35" fmla="*/ 2147483647 h 148"/>
                <a:gd name="T36" fmla="*/ 2147483647 w 230"/>
                <a:gd name="T37" fmla="*/ 2147483647 h 148"/>
                <a:gd name="T38" fmla="*/ 2147483647 w 230"/>
                <a:gd name="T39" fmla="*/ 0 h 148"/>
                <a:gd name="T40" fmla="*/ 2147483647 w 230"/>
                <a:gd name="T41" fmla="*/ 2147483647 h 148"/>
                <a:gd name="T42" fmla="*/ 2147483647 w 230"/>
                <a:gd name="T43" fmla="*/ 2147483647 h 148"/>
                <a:gd name="T44" fmla="*/ 2147483647 w 230"/>
                <a:gd name="T45" fmla="*/ 2147483647 h 148"/>
                <a:gd name="T46" fmla="*/ 2147483647 w 230"/>
                <a:gd name="T47" fmla="*/ 2147483647 h 148"/>
                <a:gd name="T48" fmla="*/ 2147483647 w 230"/>
                <a:gd name="T49" fmla="*/ 2147483647 h 148"/>
                <a:gd name="T50" fmla="*/ 2147483647 w 230"/>
                <a:gd name="T51" fmla="*/ 2147483647 h 148"/>
                <a:gd name="T52" fmla="*/ 2147483647 w 230"/>
                <a:gd name="T53" fmla="*/ 2147483647 h 148"/>
                <a:gd name="T54" fmla="*/ 2147483647 w 230"/>
                <a:gd name="T55" fmla="*/ 2147483647 h 14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30"/>
                <a:gd name="T85" fmla="*/ 0 h 148"/>
                <a:gd name="T86" fmla="*/ 230 w 230"/>
                <a:gd name="T87" fmla="*/ 148 h 14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30" h="148">
                  <a:moveTo>
                    <a:pt x="19" y="81"/>
                  </a:moveTo>
                  <a:lnTo>
                    <a:pt x="42" y="106"/>
                  </a:lnTo>
                  <a:lnTo>
                    <a:pt x="36" y="119"/>
                  </a:lnTo>
                  <a:lnTo>
                    <a:pt x="25" y="129"/>
                  </a:lnTo>
                  <a:lnTo>
                    <a:pt x="13" y="131"/>
                  </a:lnTo>
                  <a:lnTo>
                    <a:pt x="0" y="134"/>
                  </a:lnTo>
                  <a:lnTo>
                    <a:pt x="23" y="146"/>
                  </a:lnTo>
                  <a:lnTo>
                    <a:pt x="32" y="148"/>
                  </a:lnTo>
                  <a:lnTo>
                    <a:pt x="61" y="129"/>
                  </a:lnTo>
                  <a:lnTo>
                    <a:pt x="125" y="146"/>
                  </a:lnTo>
                  <a:lnTo>
                    <a:pt x="167" y="96"/>
                  </a:lnTo>
                  <a:lnTo>
                    <a:pt x="176" y="72"/>
                  </a:lnTo>
                  <a:lnTo>
                    <a:pt x="184" y="66"/>
                  </a:lnTo>
                  <a:lnTo>
                    <a:pt x="207" y="68"/>
                  </a:lnTo>
                  <a:lnTo>
                    <a:pt x="230" y="38"/>
                  </a:lnTo>
                  <a:lnTo>
                    <a:pt x="226" y="19"/>
                  </a:lnTo>
                  <a:lnTo>
                    <a:pt x="211" y="0"/>
                  </a:lnTo>
                  <a:lnTo>
                    <a:pt x="201" y="2"/>
                  </a:lnTo>
                  <a:lnTo>
                    <a:pt x="188" y="7"/>
                  </a:lnTo>
                  <a:lnTo>
                    <a:pt x="167" y="0"/>
                  </a:lnTo>
                  <a:lnTo>
                    <a:pt x="148" y="2"/>
                  </a:lnTo>
                  <a:lnTo>
                    <a:pt x="127" y="9"/>
                  </a:lnTo>
                  <a:lnTo>
                    <a:pt x="97" y="7"/>
                  </a:lnTo>
                  <a:lnTo>
                    <a:pt x="84" y="23"/>
                  </a:lnTo>
                  <a:lnTo>
                    <a:pt x="36" y="9"/>
                  </a:lnTo>
                  <a:lnTo>
                    <a:pt x="17" y="9"/>
                  </a:lnTo>
                  <a:lnTo>
                    <a:pt x="17" y="40"/>
                  </a:lnTo>
                  <a:lnTo>
                    <a:pt x="19" y="81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61" name="Freeform 27"/>
            <p:cNvSpPr>
              <a:spLocks/>
            </p:cNvSpPr>
            <p:nvPr/>
          </p:nvSpPr>
          <p:spPr bwMode="auto">
            <a:xfrm>
              <a:off x="3384" y="2096"/>
              <a:ext cx="20" cy="21"/>
            </a:xfrm>
            <a:custGeom>
              <a:avLst/>
              <a:gdLst>
                <a:gd name="T0" fmla="*/ 2147483647 w 29"/>
                <a:gd name="T1" fmla="*/ 0 h 30"/>
                <a:gd name="T2" fmla="*/ 0 w 29"/>
                <a:gd name="T3" fmla="*/ 2147483647 h 30"/>
                <a:gd name="T4" fmla="*/ 2147483647 w 29"/>
                <a:gd name="T5" fmla="*/ 2147483647 h 30"/>
                <a:gd name="T6" fmla="*/ 2147483647 w 29"/>
                <a:gd name="T7" fmla="*/ 2147483647 h 30"/>
                <a:gd name="T8" fmla="*/ 2147483647 w 29"/>
                <a:gd name="T9" fmla="*/ 2147483647 h 30"/>
                <a:gd name="T10" fmla="*/ 2147483647 w 29"/>
                <a:gd name="T11" fmla="*/ 0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30"/>
                <a:gd name="T20" fmla="*/ 29 w 29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30">
                  <a:moveTo>
                    <a:pt x="2" y="0"/>
                  </a:moveTo>
                  <a:lnTo>
                    <a:pt x="0" y="7"/>
                  </a:lnTo>
                  <a:lnTo>
                    <a:pt x="2" y="21"/>
                  </a:lnTo>
                  <a:lnTo>
                    <a:pt x="17" y="30"/>
                  </a:lnTo>
                  <a:lnTo>
                    <a:pt x="29" y="1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3205" y="1846"/>
              <a:ext cx="92" cy="59"/>
            </a:xfrm>
            <a:custGeom>
              <a:avLst/>
              <a:gdLst>
                <a:gd name="T0" fmla="*/ 0 w 125"/>
                <a:gd name="T1" fmla="*/ 2147483647 h 89"/>
                <a:gd name="T2" fmla="*/ 2147483647 w 125"/>
                <a:gd name="T3" fmla="*/ 2147483647 h 89"/>
                <a:gd name="T4" fmla="*/ 2147483647 w 125"/>
                <a:gd name="T5" fmla="*/ 2147483647 h 89"/>
                <a:gd name="T6" fmla="*/ 2147483647 w 125"/>
                <a:gd name="T7" fmla="*/ 2147483647 h 89"/>
                <a:gd name="T8" fmla="*/ 2147483647 w 125"/>
                <a:gd name="T9" fmla="*/ 2147483647 h 89"/>
                <a:gd name="T10" fmla="*/ 2147483647 w 125"/>
                <a:gd name="T11" fmla="*/ 2147483647 h 89"/>
                <a:gd name="T12" fmla="*/ 2147483647 w 125"/>
                <a:gd name="T13" fmla="*/ 2147483647 h 89"/>
                <a:gd name="T14" fmla="*/ 2147483647 w 125"/>
                <a:gd name="T15" fmla="*/ 2147483647 h 89"/>
                <a:gd name="T16" fmla="*/ 2147483647 w 125"/>
                <a:gd name="T17" fmla="*/ 0 h 89"/>
                <a:gd name="T18" fmla="*/ 2147483647 w 125"/>
                <a:gd name="T19" fmla="*/ 2147483647 h 89"/>
                <a:gd name="T20" fmla="*/ 2147483647 w 125"/>
                <a:gd name="T21" fmla="*/ 2147483647 h 89"/>
                <a:gd name="T22" fmla="*/ 2147483647 w 125"/>
                <a:gd name="T23" fmla="*/ 2147483647 h 89"/>
                <a:gd name="T24" fmla="*/ 2147483647 w 125"/>
                <a:gd name="T25" fmla="*/ 2147483647 h 89"/>
                <a:gd name="T26" fmla="*/ 2147483647 w 125"/>
                <a:gd name="T27" fmla="*/ 2147483647 h 89"/>
                <a:gd name="T28" fmla="*/ 0 w 125"/>
                <a:gd name="T29" fmla="*/ 2147483647 h 89"/>
                <a:gd name="T30" fmla="*/ 0 w 125"/>
                <a:gd name="T31" fmla="*/ 2147483647 h 8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5" h="89">
                  <a:moveTo>
                    <a:pt x="0" y="87"/>
                  </a:moveTo>
                  <a:lnTo>
                    <a:pt x="9" y="89"/>
                  </a:lnTo>
                  <a:lnTo>
                    <a:pt x="24" y="78"/>
                  </a:lnTo>
                  <a:lnTo>
                    <a:pt x="36" y="64"/>
                  </a:lnTo>
                  <a:lnTo>
                    <a:pt x="70" y="64"/>
                  </a:lnTo>
                  <a:lnTo>
                    <a:pt x="100" y="55"/>
                  </a:lnTo>
                  <a:lnTo>
                    <a:pt x="117" y="40"/>
                  </a:lnTo>
                  <a:lnTo>
                    <a:pt x="123" y="19"/>
                  </a:lnTo>
                  <a:lnTo>
                    <a:pt x="125" y="0"/>
                  </a:lnTo>
                  <a:lnTo>
                    <a:pt x="102" y="13"/>
                  </a:lnTo>
                  <a:lnTo>
                    <a:pt x="60" y="34"/>
                  </a:lnTo>
                  <a:lnTo>
                    <a:pt x="49" y="38"/>
                  </a:lnTo>
                  <a:lnTo>
                    <a:pt x="36" y="47"/>
                  </a:lnTo>
                  <a:lnTo>
                    <a:pt x="9" y="53"/>
                  </a:lnTo>
                  <a:lnTo>
                    <a:pt x="0" y="59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b="0">
                <a:solidFill>
                  <a:schemeClr val="tx1"/>
                </a:solidFill>
                <a:latin typeface="+mn-lt"/>
                <a:cs typeface="+mn-cs"/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3295" y="2056"/>
              <a:ext cx="22" cy="29"/>
            </a:xfrm>
            <a:custGeom>
              <a:avLst/>
              <a:gdLst>
                <a:gd name="T0" fmla="*/ 0 w 32"/>
                <a:gd name="T1" fmla="*/ 0 h 44"/>
                <a:gd name="T2" fmla="*/ 2147483647 w 32"/>
                <a:gd name="T3" fmla="*/ 2147483647 h 44"/>
                <a:gd name="T4" fmla="*/ 2147483647 w 32"/>
                <a:gd name="T5" fmla="*/ 2147483647 h 44"/>
                <a:gd name="T6" fmla="*/ 2147483647 w 32"/>
                <a:gd name="T7" fmla="*/ 2147483647 h 44"/>
                <a:gd name="T8" fmla="*/ 2147483647 w 32"/>
                <a:gd name="T9" fmla="*/ 2147483647 h 44"/>
                <a:gd name="T10" fmla="*/ 2147483647 w 32"/>
                <a:gd name="T11" fmla="*/ 2147483647 h 44"/>
                <a:gd name="T12" fmla="*/ 2147483647 w 32"/>
                <a:gd name="T13" fmla="*/ 2147483647 h 44"/>
                <a:gd name="T14" fmla="*/ 0 w 32"/>
                <a:gd name="T15" fmla="*/ 0 h 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" h="44">
                  <a:moveTo>
                    <a:pt x="0" y="0"/>
                  </a:moveTo>
                  <a:lnTo>
                    <a:pt x="23" y="6"/>
                  </a:lnTo>
                  <a:lnTo>
                    <a:pt x="30" y="19"/>
                  </a:lnTo>
                  <a:lnTo>
                    <a:pt x="32" y="36"/>
                  </a:lnTo>
                  <a:lnTo>
                    <a:pt x="23" y="44"/>
                  </a:lnTo>
                  <a:lnTo>
                    <a:pt x="6" y="38"/>
                  </a:lnTo>
                  <a:lnTo>
                    <a:pt x="2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b="0">
                <a:solidFill>
                  <a:schemeClr val="tx1"/>
                </a:solidFill>
                <a:latin typeface="+mn-lt"/>
                <a:cs typeface="+mn-cs"/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3341" y="1439"/>
              <a:ext cx="303" cy="601"/>
            </a:xfrm>
            <a:custGeom>
              <a:avLst/>
              <a:gdLst>
                <a:gd name="T0" fmla="*/ 2147483647 w 416"/>
                <a:gd name="T1" fmla="*/ 2147483647 h 898"/>
                <a:gd name="T2" fmla="*/ 2147483647 w 416"/>
                <a:gd name="T3" fmla="*/ 2147483647 h 898"/>
                <a:gd name="T4" fmla="*/ 2147483647 w 416"/>
                <a:gd name="T5" fmla="*/ 2147483647 h 898"/>
                <a:gd name="T6" fmla="*/ 2147483647 w 416"/>
                <a:gd name="T7" fmla="*/ 2147483647 h 898"/>
                <a:gd name="T8" fmla="*/ 2147483647 w 416"/>
                <a:gd name="T9" fmla="*/ 2147483647 h 898"/>
                <a:gd name="T10" fmla="*/ 2147483647 w 416"/>
                <a:gd name="T11" fmla="*/ 2147483647 h 898"/>
                <a:gd name="T12" fmla="*/ 2147483647 w 416"/>
                <a:gd name="T13" fmla="*/ 2147483647 h 898"/>
                <a:gd name="T14" fmla="*/ 2147483647 w 416"/>
                <a:gd name="T15" fmla="*/ 2147483647 h 898"/>
                <a:gd name="T16" fmla="*/ 2147483647 w 416"/>
                <a:gd name="T17" fmla="*/ 2147483647 h 898"/>
                <a:gd name="T18" fmla="*/ 2147483647 w 416"/>
                <a:gd name="T19" fmla="*/ 2147483647 h 898"/>
                <a:gd name="T20" fmla="*/ 2147483647 w 416"/>
                <a:gd name="T21" fmla="*/ 2147483647 h 898"/>
                <a:gd name="T22" fmla="*/ 2147483647 w 416"/>
                <a:gd name="T23" fmla="*/ 2147483647 h 898"/>
                <a:gd name="T24" fmla="*/ 2147483647 w 416"/>
                <a:gd name="T25" fmla="*/ 2147483647 h 898"/>
                <a:gd name="T26" fmla="*/ 2147483647 w 416"/>
                <a:gd name="T27" fmla="*/ 2147483647 h 898"/>
                <a:gd name="T28" fmla="*/ 2147483647 w 416"/>
                <a:gd name="T29" fmla="*/ 2147483647 h 898"/>
                <a:gd name="T30" fmla="*/ 2147483647 w 416"/>
                <a:gd name="T31" fmla="*/ 2147483647 h 898"/>
                <a:gd name="T32" fmla="*/ 2147483647 w 416"/>
                <a:gd name="T33" fmla="*/ 2147483647 h 898"/>
                <a:gd name="T34" fmla="*/ 2147483647 w 416"/>
                <a:gd name="T35" fmla="*/ 2147483647 h 898"/>
                <a:gd name="T36" fmla="*/ 2147483647 w 416"/>
                <a:gd name="T37" fmla="*/ 2147483647 h 898"/>
                <a:gd name="T38" fmla="*/ 2147483647 w 416"/>
                <a:gd name="T39" fmla="*/ 2147483647 h 898"/>
                <a:gd name="T40" fmla="*/ 2147483647 w 416"/>
                <a:gd name="T41" fmla="*/ 2147483647 h 898"/>
                <a:gd name="T42" fmla="*/ 2147483647 w 416"/>
                <a:gd name="T43" fmla="*/ 2147483647 h 898"/>
                <a:gd name="T44" fmla="*/ 2147483647 w 416"/>
                <a:gd name="T45" fmla="*/ 2147483647 h 898"/>
                <a:gd name="T46" fmla="*/ 2147483647 w 416"/>
                <a:gd name="T47" fmla="*/ 2147483647 h 898"/>
                <a:gd name="T48" fmla="*/ 2147483647 w 416"/>
                <a:gd name="T49" fmla="*/ 2147483647 h 898"/>
                <a:gd name="T50" fmla="*/ 2147483647 w 416"/>
                <a:gd name="T51" fmla="*/ 2147483647 h 898"/>
                <a:gd name="T52" fmla="*/ 2147483647 w 416"/>
                <a:gd name="T53" fmla="*/ 2147483647 h 898"/>
                <a:gd name="T54" fmla="*/ 2147483647 w 416"/>
                <a:gd name="T55" fmla="*/ 2147483647 h 898"/>
                <a:gd name="T56" fmla="*/ 2147483647 w 416"/>
                <a:gd name="T57" fmla="*/ 2147483647 h 898"/>
                <a:gd name="T58" fmla="*/ 2147483647 w 416"/>
                <a:gd name="T59" fmla="*/ 2147483647 h 898"/>
                <a:gd name="T60" fmla="*/ 2147483647 w 416"/>
                <a:gd name="T61" fmla="*/ 2147483647 h 898"/>
                <a:gd name="T62" fmla="*/ 2147483647 w 416"/>
                <a:gd name="T63" fmla="*/ 2147483647 h 898"/>
                <a:gd name="T64" fmla="*/ 2147483647 w 416"/>
                <a:gd name="T65" fmla="*/ 2147483647 h 898"/>
                <a:gd name="T66" fmla="*/ 2147483647 w 416"/>
                <a:gd name="T67" fmla="*/ 2147483647 h 898"/>
                <a:gd name="T68" fmla="*/ 2147483647 w 416"/>
                <a:gd name="T69" fmla="*/ 2147483647 h 898"/>
                <a:gd name="T70" fmla="*/ 2147483647 w 416"/>
                <a:gd name="T71" fmla="*/ 2147483647 h 898"/>
                <a:gd name="T72" fmla="*/ 2147483647 w 416"/>
                <a:gd name="T73" fmla="*/ 2147483647 h 898"/>
                <a:gd name="T74" fmla="*/ 2147483647 w 416"/>
                <a:gd name="T75" fmla="*/ 2147483647 h 898"/>
                <a:gd name="T76" fmla="*/ 2147483647 w 416"/>
                <a:gd name="T77" fmla="*/ 2147483647 h 898"/>
                <a:gd name="T78" fmla="*/ 2147483647 w 416"/>
                <a:gd name="T79" fmla="*/ 2147483647 h 898"/>
                <a:gd name="T80" fmla="*/ 0 w 416"/>
                <a:gd name="T81" fmla="*/ 2147483647 h 898"/>
                <a:gd name="T82" fmla="*/ 2147483647 w 416"/>
                <a:gd name="T83" fmla="*/ 2147483647 h 898"/>
                <a:gd name="T84" fmla="*/ 2147483647 w 416"/>
                <a:gd name="T85" fmla="*/ 2147483647 h 898"/>
                <a:gd name="T86" fmla="*/ 2147483647 w 416"/>
                <a:gd name="T87" fmla="*/ 2147483647 h 898"/>
                <a:gd name="T88" fmla="*/ 2147483647 w 416"/>
                <a:gd name="T89" fmla="*/ 2147483647 h 898"/>
                <a:gd name="T90" fmla="*/ 2147483647 w 416"/>
                <a:gd name="T91" fmla="*/ 2147483647 h 898"/>
                <a:gd name="T92" fmla="*/ 2147483647 w 416"/>
                <a:gd name="T93" fmla="*/ 2147483647 h 898"/>
                <a:gd name="T94" fmla="*/ 2147483647 w 416"/>
                <a:gd name="T95" fmla="*/ 2147483647 h 898"/>
                <a:gd name="T96" fmla="*/ 2147483647 w 416"/>
                <a:gd name="T97" fmla="*/ 2147483647 h 898"/>
                <a:gd name="T98" fmla="*/ 2147483647 w 416"/>
                <a:gd name="T99" fmla="*/ 2147483647 h 898"/>
                <a:gd name="T100" fmla="*/ 2147483647 w 416"/>
                <a:gd name="T101" fmla="*/ 0 h 89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16" h="898">
                  <a:moveTo>
                    <a:pt x="416" y="0"/>
                  </a:moveTo>
                  <a:lnTo>
                    <a:pt x="395" y="6"/>
                  </a:lnTo>
                  <a:lnTo>
                    <a:pt x="387" y="14"/>
                  </a:lnTo>
                  <a:lnTo>
                    <a:pt x="365" y="48"/>
                  </a:lnTo>
                  <a:lnTo>
                    <a:pt x="348" y="63"/>
                  </a:lnTo>
                  <a:lnTo>
                    <a:pt x="353" y="88"/>
                  </a:lnTo>
                  <a:lnTo>
                    <a:pt x="342" y="97"/>
                  </a:lnTo>
                  <a:lnTo>
                    <a:pt x="334" y="105"/>
                  </a:lnTo>
                  <a:lnTo>
                    <a:pt x="342" y="145"/>
                  </a:lnTo>
                  <a:lnTo>
                    <a:pt x="338" y="169"/>
                  </a:lnTo>
                  <a:lnTo>
                    <a:pt x="317" y="183"/>
                  </a:lnTo>
                  <a:lnTo>
                    <a:pt x="312" y="223"/>
                  </a:lnTo>
                  <a:lnTo>
                    <a:pt x="317" y="272"/>
                  </a:lnTo>
                  <a:lnTo>
                    <a:pt x="325" y="296"/>
                  </a:lnTo>
                  <a:lnTo>
                    <a:pt x="357" y="325"/>
                  </a:lnTo>
                  <a:lnTo>
                    <a:pt x="370" y="355"/>
                  </a:lnTo>
                  <a:lnTo>
                    <a:pt x="382" y="384"/>
                  </a:lnTo>
                  <a:lnTo>
                    <a:pt x="391" y="403"/>
                  </a:lnTo>
                  <a:lnTo>
                    <a:pt x="382" y="422"/>
                  </a:lnTo>
                  <a:lnTo>
                    <a:pt x="365" y="437"/>
                  </a:lnTo>
                  <a:lnTo>
                    <a:pt x="353" y="433"/>
                  </a:lnTo>
                  <a:lnTo>
                    <a:pt x="342" y="418"/>
                  </a:lnTo>
                  <a:lnTo>
                    <a:pt x="325" y="422"/>
                  </a:lnTo>
                  <a:lnTo>
                    <a:pt x="321" y="437"/>
                  </a:lnTo>
                  <a:lnTo>
                    <a:pt x="295" y="437"/>
                  </a:lnTo>
                  <a:lnTo>
                    <a:pt x="255" y="433"/>
                  </a:lnTo>
                  <a:lnTo>
                    <a:pt x="249" y="441"/>
                  </a:lnTo>
                  <a:lnTo>
                    <a:pt x="274" y="456"/>
                  </a:lnTo>
                  <a:lnTo>
                    <a:pt x="308" y="441"/>
                  </a:lnTo>
                  <a:lnTo>
                    <a:pt x="317" y="460"/>
                  </a:lnTo>
                  <a:lnTo>
                    <a:pt x="342" y="467"/>
                  </a:lnTo>
                  <a:lnTo>
                    <a:pt x="361" y="475"/>
                  </a:lnTo>
                  <a:lnTo>
                    <a:pt x="353" y="486"/>
                  </a:lnTo>
                  <a:lnTo>
                    <a:pt x="329" y="479"/>
                  </a:lnTo>
                  <a:lnTo>
                    <a:pt x="325" y="492"/>
                  </a:lnTo>
                  <a:lnTo>
                    <a:pt x="329" y="505"/>
                  </a:lnTo>
                  <a:lnTo>
                    <a:pt x="317" y="526"/>
                  </a:lnTo>
                  <a:lnTo>
                    <a:pt x="295" y="543"/>
                  </a:lnTo>
                  <a:lnTo>
                    <a:pt x="285" y="549"/>
                  </a:lnTo>
                  <a:lnTo>
                    <a:pt x="279" y="553"/>
                  </a:lnTo>
                  <a:lnTo>
                    <a:pt x="283" y="577"/>
                  </a:lnTo>
                  <a:lnTo>
                    <a:pt x="274" y="591"/>
                  </a:lnTo>
                  <a:lnTo>
                    <a:pt x="260" y="623"/>
                  </a:lnTo>
                  <a:lnTo>
                    <a:pt x="266" y="651"/>
                  </a:lnTo>
                  <a:lnTo>
                    <a:pt x="255" y="695"/>
                  </a:lnTo>
                  <a:lnTo>
                    <a:pt x="249" y="714"/>
                  </a:lnTo>
                  <a:lnTo>
                    <a:pt x="249" y="743"/>
                  </a:lnTo>
                  <a:lnTo>
                    <a:pt x="236" y="762"/>
                  </a:lnTo>
                  <a:lnTo>
                    <a:pt x="217" y="796"/>
                  </a:lnTo>
                  <a:lnTo>
                    <a:pt x="213" y="822"/>
                  </a:lnTo>
                  <a:lnTo>
                    <a:pt x="184" y="817"/>
                  </a:lnTo>
                  <a:lnTo>
                    <a:pt x="154" y="817"/>
                  </a:lnTo>
                  <a:lnTo>
                    <a:pt x="150" y="830"/>
                  </a:lnTo>
                  <a:lnTo>
                    <a:pt x="133" y="836"/>
                  </a:lnTo>
                  <a:lnTo>
                    <a:pt x="122" y="841"/>
                  </a:lnTo>
                  <a:lnTo>
                    <a:pt x="128" y="858"/>
                  </a:lnTo>
                  <a:lnTo>
                    <a:pt x="122" y="883"/>
                  </a:lnTo>
                  <a:lnTo>
                    <a:pt x="103" y="898"/>
                  </a:lnTo>
                  <a:lnTo>
                    <a:pt x="90" y="883"/>
                  </a:lnTo>
                  <a:lnTo>
                    <a:pt x="73" y="898"/>
                  </a:lnTo>
                  <a:lnTo>
                    <a:pt x="50" y="898"/>
                  </a:lnTo>
                  <a:lnTo>
                    <a:pt x="42" y="883"/>
                  </a:lnTo>
                  <a:lnTo>
                    <a:pt x="50" y="873"/>
                  </a:lnTo>
                  <a:lnTo>
                    <a:pt x="54" y="845"/>
                  </a:lnTo>
                  <a:lnTo>
                    <a:pt x="38" y="807"/>
                  </a:lnTo>
                  <a:lnTo>
                    <a:pt x="29" y="788"/>
                  </a:lnTo>
                  <a:lnTo>
                    <a:pt x="35" y="777"/>
                  </a:lnTo>
                  <a:lnTo>
                    <a:pt x="42" y="777"/>
                  </a:lnTo>
                  <a:lnTo>
                    <a:pt x="48" y="767"/>
                  </a:lnTo>
                  <a:lnTo>
                    <a:pt x="50" y="758"/>
                  </a:lnTo>
                  <a:lnTo>
                    <a:pt x="54" y="748"/>
                  </a:lnTo>
                  <a:lnTo>
                    <a:pt x="50" y="739"/>
                  </a:lnTo>
                  <a:lnTo>
                    <a:pt x="42" y="720"/>
                  </a:lnTo>
                  <a:lnTo>
                    <a:pt x="25" y="691"/>
                  </a:lnTo>
                  <a:lnTo>
                    <a:pt x="29" y="661"/>
                  </a:lnTo>
                  <a:lnTo>
                    <a:pt x="19" y="636"/>
                  </a:lnTo>
                  <a:lnTo>
                    <a:pt x="4" y="623"/>
                  </a:lnTo>
                  <a:lnTo>
                    <a:pt x="12" y="598"/>
                  </a:lnTo>
                  <a:lnTo>
                    <a:pt x="23" y="549"/>
                  </a:lnTo>
                  <a:lnTo>
                    <a:pt x="4" y="526"/>
                  </a:lnTo>
                  <a:lnTo>
                    <a:pt x="0" y="500"/>
                  </a:lnTo>
                  <a:lnTo>
                    <a:pt x="0" y="486"/>
                  </a:lnTo>
                  <a:lnTo>
                    <a:pt x="8" y="456"/>
                  </a:lnTo>
                  <a:lnTo>
                    <a:pt x="23" y="460"/>
                  </a:lnTo>
                  <a:lnTo>
                    <a:pt x="35" y="422"/>
                  </a:lnTo>
                  <a:lnTo>
                    <a:pt x="35" y="378"/>
                  </a:lnTo>
                  <a:lnTo>
                    <a:pt x="38" y="363"/>
                  </a:lnTo>
                  <a:lnTo>
                    <a:pt x="54" y="350"/>
                  </a:lnTo>
                  <a:lnTo>
                    <a:pt x="82" y="329"/>
                  </a:lnTo>
                  <a:lnTo>
                    <a:pt x="82" y="306"/>
                  </a:lnTo>
                  <a:lnTo>
                    <a:pt x="78" y="232"/>
                  </a:lnTo>
                  <a:lnTo>
                    <a:pt x="67" y="223"/>
                  </a:lnTo>
                  <a:lnTo>
                    <a:pt x="67" y="202"/>
                  </a:lnTo>
                  <a:lnTo>
                    <a:pt x="90" y="194"/>
                  </a:lnTo>
                  <a:lnTo>
                    <a:pt x="97" y="183"/>
                  </a:lnTo>
                  <a:lnTo>
                    <a:pt x="86" y="156"/>
                  </a:lnTo>
                  <a:lnTo>
                    <a:pt x="67" y="126"/>
                  </a:lnTo>
                  <a:lnTo>
                    <a:pt x="73" y="93"/>
                  </a:lnTo>
                  <a:lnTo>
                    <a:pt x="78" y="67"/>
                  </a:lnTo>
                  <a:lnTo>
                    <a:pt x="95" y="25"/>
                  </a:lnTo>
                  <a:lnTo>
                    <a:pt x="95" y="6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b="0">
                <a:solidFill>
                  <a:schemeClr val="tx1"/>
                </a:solidFill>
                <a:latin typeface="+mn-lt"/>
                <a:cs typeface="+mn-cs"/>
              </a:endParaRPr>
            </a:p>
          </p:txBody>
        </p:sp>
        <p:sp>
          <p:nvSpPr>
            <p:cNvPr id="147565" name="Freeform 31"/>
            <p:cNvSpPr>
              <a:spLocks/>
            </p:cNvSpPr>
            <p:nvPr/>
          </p:nvSpPr>
          <p:spPr bwMode="auto">
            <a:xfrm>
              <a:off x="3113" y="1434"/>
              <a:ext cx="301" cy="368"/>
            </a:xfrm>
            <a:custGeom>
              <a:avLst/>
              <a:gdLst>
                <a:gd name="T0" fmla="*/ 2147483647 w 412"/>
                <a:gd name="T1" fmla="*/ 2147483647 h 550"/>
                <a:gd name="T2" fmla="*/ 2147483647 w 412"/>
                <a:gd name="T3" fmla="*/ 2147483647 h 550"/>
                <a:gd name="T4" fmla="*/ 2147483647 w 412"/>
                <a:gd name="T5" fmla="*/ 2147483647 h 550"/>
                <a:gd name="T6" fmla="*/ 2147483647 w 412"/>
                <a:gd name="T7" fmla="*/ 2147483647 h 550"/>
                <a:gd name="T8" fmla="*/ 2147483647 w 412"/>
                <a:gd name="T9" fmla="*/ 2147483647 h 550"/>
                <a:gd name="T10" fmla="*/ 2147483647 w 412"/>
                <a:gd name="T11" fmla="*/ 2147483647 h 550"/>
                <a:gd name="T12" fmla="*/ 2147483647 w 412"/>
                <a:gd name="T13" fmla="*/ 2147483647 h 550"/>
                <a:gd name="T14" fmla="*/ 2147483647 w 412"/>
                <a:gd name="T15" fmla="*/ 2147483647 h 550"/>
                <a:gd name="T16" fmla="*/ 2147483647 w 412"/>
                <a:gd name="T17" fmla="*/ 2147483647 h 550"/>
                <a:gd name="T18" fmla="*/ 2147483647 w 412"/>
                <a:gd name="T19" fmla="*/ 2147483647 h 550"/>
                <a:gd name="T20" fmla="*/ 2147483647 w 412"/>
                <a:gd name="T21" fmla="*/ 2147483647 h 550"/>
                <a:gd name="T22" fmla="*/ 2147483647 w 412"/>
                <a:gd name="T23" fmla="*/ 2147483647 h 550"/>
                <a:gd name="T24" fmla="*/ 2147483647 w 412"/>
                <a:gd name="T25" fmla="*/ 2147483647 h 550"/>
                <a:gd name="T26" fmla="*/ 2147483647 w 412"/>
                <a:gd name="T27" fmla="*/ 0 h 550"/>
                <a:gd name="T28" fmla="*/ 2147483647 w 412"/>
                <a:gd name="T29" fmla="*/ 2147483647 h 550"/>
                <a:gd name="T30" fmla="*/ 2147483647 w 412"/>
                <a:gd name="T31" fmla="*/ 2147483647 h 550"/>
                <a:gd name="T32" fmla="*/ 2147483647 w 412"/>
                <a:gd name="T33" fmla="*/ 2147483647 h 550"/>
                <a:gd name="T34" fmla="*/ 2147483647 w 412"/>
                <a:gd name="T35" fmla="*/ 2147483647 h 550"/>
                <a:gd name="T36" fmla="*/ 2147483647 w 412"/>
                <a:gd name="T37" fmla="*/ 2147483647 h 550"/>
                <a:gd name="T38" fmla="*/ 2147483647 w 412"/>
                <a:gd name="T39" fmla="*/ 2147483647 h 550"/>
                <a:gd name="T40" fmla="*/ 2147483647 w 412"/>
                <a:gd name="T41" fmla="*/ 2147483647 h 550"/>
                <a:gd name="T42" fmla="*/ 2147483647 w 412"/>
                <a:gd name="T43" fmla="*/ 2147483647 h 550"/>
                <a:gd name="T44" fmla="*/ 2147483647 w 412"/>
                <a:gd name="T45" fmla="*/ 2147483647 h 550"/>
                <a:gd name="T46" fmla="*/ 2147483647 w 412"/>
                <a:gd name="T47" fmla="*/ 2147483647 h 550"/>
                <a:gd name="T48" fmla="*/ 2147483647 w 412"/>
                <a:gd name="T49" fmla="*/ 2147483647 h 550"/>
                <a:gd name="T50" fmla="*/ 2147483647 w 412"/>
                <a:gd name="T51" fmla="*/ 2147483647 h 550"/>
                <a:gd name="T52" fmla="*/ 2147483647 w 412"/>
                <a:gd name="T53" fmla="*/ 2147483647 h 550"/>
                <a:gd name="T54" fmla="*/ 2147483647 w 412"/>
                <a:gd name="T55" fmla="*/ 2147483647 h 550"/>
                <a:gd name="T56" fmla="*/ 2147483647 w 412"/>
                <a:gd name="T57" fmla="*/ 2147483647 h 550"/>
                <a:gd name="T58" fmla="*/ 2147483647 w 412"/>
                <a:gd name="T59" fmla="*/ 2147483647 h 550"/>
                <a:gd name="T60" fmla="*/ 2147483647 w 412"/>
                <a:gd name="T61" fmla="*/ 2147483647 h 550"/>
                <a:gd name="T62" fmla="*/ 0 w 412"/>
                <a:gd name="T63" fmla="*/ 2147483647 h 550"/>
                <a:gd name="T64" fmla="*/ 2147483647 w 412"/>
                <a:gd name="T65" fmla="*/ 2147483647 h 550"/>
                <a:gd name="T66" fmla="*/ 2147483647 w 412"/>
                <a:gd name="T67" fmla="*/ 2147483647 h 550"/>
                <a:gd name="T68" fmla="*/ 2147483647 w 412"/>
                <a:gd name="T69" fmla="*/ 2147483647 h 550"/>
                <a:gd name="T70" fmla="*/ 2147483647 w 412"/>
                <a:gd name="T71" fmla="*/ 2147483647 h 550"/>
                <a:gd name="T72" fmla="*/ 2147483647 w 412"/>
                <a:gd name="T73" fmla="*/ 2147483647 h 550"/>
                <a:gd name="T74" fmla="*/ 2147483647 w 412"/>
                <a:gd name="T75" fmla="*/ 2147483647 h 550"/>
                <a:gd name="T76" fmla="*/ 2147483647 w 412"/>
                <a:gd name="T77" fmla="*/ 2147483647 h 550"/>
                <a:gd name="T78" fmla="*/ 2147483647 w 412"/>
                <a:gd name="T79" fmla="*/ 2147483647 h 550"/>
                <a:gd name="T80" fmla="*/ 2147483647 w 412"/>
                <a:gd name="T81" fmla="*/ 2147483647 h 550"/>
                <a:gd name="T82" fmla="*/ 2147483647 w 412"/>
                <a:gd name="T83" fmla="*/ 2147483647 h 550"/>
                <a:gd name="T84" fmla="*/ 2147483647 w 412"/>
                <a:gd name="T85" fmla="*/ 2147483647 h 55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12"/>
                <a:gd name="T130" fmla="*/ 0 h 550"/>
                <a:gd name="T131" fmla="*/ 412 w 412"/>
                <a:gd name="T132" fmla="*/ 550 h 55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12" h="550">
                  <a:moveTo>
                    <a:pt x="315" y="463"/>
                  </a:moveTo>
                  <a:lnTo>
                    <a:pt x="317" y="461"/>
                  </a:lnTo>
                  <a:lnTo>
                    <a:pt x="330" y="457"/>
                  </a:lnTo>
                  <a:lnTo>
                    <a:pt x="338" y="442"/>
                  </a:lnTo>
                  <a:lnTo>
                    <a:pt x="344" y="423"/>
                  </a:lnTo>
                  <a:lnTo>
                    <a:pt x="346" y="412"/>
                  </a:lnTo>
                  <a:lnTo>
                    <a:pt x="344" y="383"/>
                  </a:lnTo>
                  <a:lnTo>
                    <a:pt x="346" y="364"/>
                  </a:lnTo>
                  <a:lnTo>
                    <a:pt x="359" y="355"/>
                  </a:lnTo>
                  <a:lnTo>
                    <a:pt x="389" y="341"/>
                  </a:lnTo>
                  <a:lnTo>
                    <a:pt x="393" y="326"/>
                  </a:lnTo>
                  <a:lnTo>
                    <a:pt x="389" y="275"/>
                  </a:lnTo>
                  <a:lnTo>
                    <a:pt x="387" y="267"/>
                  </a:lnTo>
                  <a:lnTo>
                    <a:pt x="387" y="237"/>
                  </a:lnTo>
                  <a:lnTo>
                    <a:pt x="378" y="228"/>
                  </a:lnTo>
                  <a:lnTo>
                    <a:pt x="382" y="203"/>
                  </a:lnTo>
                  <a:lnTo>
                    <a:pt x="389" y="203"/>
                  </a:lnTo>
                  <a:lnTo>
                    <a:pt x="412" y="190"/>
                  </a:lnTo>
                  <a:lnTo>
                    <a:pt x="393" y="144"/>
                  </a:lnTo>
                  <a:lnTo>
                    <a:pt x="387" y="129"/>
                  </a:lnTo>
                  <a:lnTo>
                    <a:pt x="387" y="127"/>
                  </a:lnTo>
                  <a:lnTo>
                    <a:pt x="387" y="89"/>
                  </a:lnTo>
                  <a:lnTo>
                    <a:pt x="399" y="60"/>
                  </a:lnTo>
                  <a:lnTo>
                    <a:pt x="403" y="30"/>
                  </a:lnTo>
                  <a:lnTo>
                    <a:pt x="403" y="13"/>
                  </a:lnTo>
                  <a:lnTo>
                    <a:pt x="181" y="7"/>
                  </a:lnTo>
                  <a:lnTo>
                    <a:pt x="171" y="11"/>
                  </a:lnTo>
                  <a:lnTo>
                    <a:pt x="152" y="0"/>
                  </a:lnTo>
                  <a:lnTo>
                    <a:pt x="131" y="17"/>
                  </a:lnTo>
                  <a:lnTo>
                    <a:pt x="135" y="32"/>
                  </a:lnTo>
                  <a:lnTo>
                    <a:pt x="133" y="43"/>
                  </a:lnTo>
                  <a:lnTo>
                    <a:pt x="114" y="32"/>
                  </a:lnTo>
                  <a:lnTo>
                    <a:pt x="108" y="45"/>
                  </a:lnTo>
                  <a:lnTo>
                    <a:pt x="101" y="55"/>
                  </a:lnTo>
                  <a:lnTo>
                    <a:pt x="78" y="49"/>
                  </a:lnTo>
                  <a:lnTo>
                    <a:pt x="65" y="51"/>
                  </a:lnTo>
                  <a:lnTo>
                    <a:pt x="61" y="70"/>
                  </a:lnTo>
                  <a:lnTo>
                    <a:pt x="53" y="76"/>
                  </a:lnTo>
                  <a:lnTo>
                    <a:pt x="40" y="100"/>
                  </a:lnTo>
                  <a:lnTo>
                    <a:pt x="42" y="127"/>
                  </a:lnTo>
                  <a:lnTo>
                    <a:pt x="38" y="165"/>
                  </a:lnTo>
                  <a:lnTo>
                    <a:pt x="31" y="203"/>
                  </a:lnTo>
                  <a:lnTo>
                    <a:pt x="27" y="241"/>
                  </a:lnTo>
                  <a:lnTo>
                    <a:pt x="23" y="258"/>
                  </a:lnTo>
                  <a:lnTo>
                    <a:pt x="33" y="275"/>
                  </a:lnTo>
                  <a:lnTo>
                    <a:pt x="53" y="262"/>
                  </a:lnTo>
                  <a:lnTo>
                    <a:pt x="65" y="269"/>
                  </a:lnTo>
                  <a:lnTo>
                    <a:pt x="65" y="284"/>
                  </a:lnTo>
                  <a:lnTo>
                    <a:pt x="48" y="296"/>
                  </a:lnTo>
                  <a:lnTo>
                    <a:pt x="46" y="322"/>
                  </a:lnTo>
                  <a:lnTo>
                    <a:pt x="40" y="332"/>
                  </a:lnTo>
                  <a:lnTo>
                    <a:pt x="23" y="330"/>
                  </a:lnTo>
                  <a:lnTo>
                    <a:pt x="14" y="360"/>
                  </a:lnTo>
                  <a:lnTo>
                    <a:pt x="23" y="366"/>
                  </a:lnTo>
                  <a:lnTo>
                    <a:pt x="40" y="362"/>
                  </a:lnTo>
                  <a:lnTo>
                    <a:pt x="50" y="374"/>
                  </a:lnTo>
                  <a:lnTo>
                    <a:pt x="50" y="381"/>
                  </a:lnTo>
                  <a:lnTo>
                    <a:pt x="38" y="391"/>
                  </a:lnTo>
                  <a:lnTo>
                    <a:pt x="38" y="408"/>
                  </a:lnTo>
                  <a:lnTo>
                    <a:pt x="23" y="412"/>
                  </a:lnTo>
                  <a:lnTo>
                    <a:pt x="10" y="404"/>
                  </a:lnTo>
                  <a:lnTo>
                    <a:pt x="12" y="427"/>
                  </a:lnTo>
                  <a:lnTo>
                    <a:pt x="10" y="444"/>
                  </a:lnTo>
                  <a:lnTo>
                    <a:pt x="0" y="444"/>
                  </a:lnTo>
                  <a:lnTo>
                    <a:pt x="25" y="474"/>
                  </a:lnTo>
                  <a:lnTo>
                    <a:pt x="38" y="493"/>
                  </a:lnTo>
                  <a:lnTo>
                    <a:pt x="46" y="514"/>
                  </a:lnTo>
                  <a:lnTo>
                    <a:pt x="72" y="533"/>
                  </a:lnTo>
                  <a:lnTo>
                    <a:pt x="99" y="550"/>
                  </a:lnTo>
                  <a:lnTo>
                    <a:pt x="127" y="550"/>
                  </a:lnTo>
                  <a:lnTo>
                    <a:pt x="165" y="520"/>
                  </a:lnTo>
                  <a:lnTo>
                    <a:pt x="203" y="488"/>
                  </a:lnTo>
                  <a:lnTo>
                    <a:pt x="236" y="436"/>
                  </a:lnTo>
                  <a:lnTo>
                    <a:pt x="243" y="429"/>
                  </a:lnTo>
                  <a:lnTo>
                    <a:pt x="251" y="446"/>
                  </a:lnTo>
                  <a:lnTo>
                    <a:pt x="268" y="436"/>
                  </a:lnTo>
                  <a:lnTo>
                    <a:pt x="275" y="415"/>
                  </a:lnTo>
                  <a:lnTo>
                    <a:pt x="277" y="391"/>
                  </a:lnTo>
                  <a:lnTo>
                    <a:pt x="294" y="362"/>
                  </a:lnTo>
                  <a:lnTo>
                    <a:pt x="287" y="396"/>
                  </a:lnTo>
                  <a:lnTo>
                    <a:pt x="296" y="400"/>
                  </a:lnTo>
                  <a:lnTo>
                    <a:pt x="292" y="415"/>
                  </a:lnTo>
                  <a:lnTo>
                    <a:pt x="296" y="442"/>
                  </a:lnTo>
                  <a:lnTo>
                    <a:pt x="304" y="463"/>
                  </a:lnTo>
                  <a:lnTo>
                    <a:pt x="315" y="457"/>
                  </a:lnTo>
                  <a:lnTo>
                    <a:pt x="315" y="463"/>
                  </a:lnTo>
                  <a:close/>
                </a:path>
              </a:pathLst>
            </a:custGeom>
            <a:solidFill>
              <a:srgbClr val="C0C0C0"/>
            </a:solidFill>
            <a:ln w="952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66" name="Freeform 32"/>
            <p:cNvSpPr>
              <a:spLocks/>
            </p:cNvSpPr>
            <p:nvPr/>
          </p:nvSpPr>
          <p:spPr bwMode="auto">
            <a:xfrm>
              <a:off x="3455" y="2047"/>
              <a:ext cx="14" cy="26"/>
            </a:xfrm>
            <a:custGeom>
              <a:avLst/>
              <a:gdLst>
                <a:gd name="T0" fmla="*/ 2147483647 w 17"/>
                <a:gd name="T1" fmla="*/ 0 h 38"/>
                <a:gd name="T2" fmla="*/ 0 w 17"/>
                <a:gd name="T3" fmla="*/ 2147483647 h 38"/>
                <a:gd name="T4" fmla="*/ 0 w 17"/>
                <a:gd name="T5" fmla="*/ 2147483647 h 38"/>
                <a:gd name="T6" fmla="*/ 2147483647 w 17"/>
                <a:gd name="T7" fmla="*/ 2147483647 h 38"/>
                <a:gd name="T8" fmla="*/ 2147483647 w 17"/>
                <a:gd name="T9" fmla="*/ 2147483647 h 38"/>
                <a:gd name="T10" fmla="*/ 2147483647 w 17"/>
                <a:gd name="T11" fmla="*/ 0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38"/>
                <a:gd name="T20" fmla="*/ 17 w 17"/>
                <a:gd name="T21" fmla="*/ 38 h 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38">
                  <a:moveTo>
                    <a:pt x="7" y="0"/>
                  </a:moveTo>
                  <a:lnTo>
                    <a:pt x="0" y="7"/>
                  </a:lnTo>
                  <a:lnTo>
                    <a:pt x="0" y="26"/>
                  </a:lnTo>
                  <a:lnTo>
                    <a:pt x="13" y="38"/>
                  </a:lnTo>
                  <a:lnTo>
                    <a:pt x="17" y="2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3254" y="1994"/>
              <a:ext cx="40" cy="50"/>
            </a:xfrm>
            <a:custGeom>
              <a:avLst/>
              <a:gdLst>
                <a:gd name="T0" fmla="*/ 2147483647 w 55"/>
                <a:gd name="T1" fmla="*/ 0 h 74"/>
                <a:gd name="T2" fmla="*/ 2147483647 w 55"/>
                <a:gd name="T3" fmla="*/ 2147483647 h 74"/>
                <a:gd name="T4" fmla="*/ 2147483647 w 55"/>
                <a:gd name="T5" fmla="*/ 2147483647 h 74"/>
                <a:gd name="T6" fmla="*/ 2147483647 w 55"/>
                <a:gd name="T7" fmla="*/ 2147483647 h 74"/>
                <a:gd name="T8" fmla="*/ 2147483647 w 55"/>
                <a:gd name="T9" fmla="*/ 2147483647 h 74"/>
                <a:gd name="T10" fmla="*/ 2147483647 w 55"/>
                <a:gd name="T11" fmla="*/ 2147483647 h 74"/>
                <a:gd name="T12" fmla="*/ 2147483647 w 55"/>
                <a:gd name="T13" fmla="*/ 2147483647 h 74"/>
                <a:gd name="T14" fmla="*/ 2147483647 w 55"/>
                <a:gd name="T15" fmla="*/ 2147483647 h 74"/>
                <a:gd name="T16" fmla="*/ 0 w 55"/>
                <a:gd name="T17" fmla="*/ 2147483647 h 74"/>
                <a:gd name="T18" fmla="*/ 2147483647 w 55"/>
                <a:gd name="T19" fmla="*/ 2147483647 h 74"/>
                <a:gd name="T20" fmla="*/ 2147483647 w 55"/>
                <a:gd name="T21" fmla="*/ 0 h 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5" h="74">
                  <a:moveTo>
                    <a:pt x="17" y="0"/>
                  </a:moveTo>
                  <a:lnTo>
                    <a:pt x="51" y="28"/>
                  </a:lnTo>
                  <a:lnTo>
                    <a:pt x="55" y="38"/>
                  </a:lnTo>
                  <a:lnTo>
                    <a:pt x="40" y="53"/>
                  </a:lnTo>
                  <a:lnTo>
                    <a:pt x="29" y="63"/>
                  </a:lnTo>
                  <a:lnTo>
                    <a:pt x="32" y="74"/>
                  </a:lnTo>
                  <a:lnTo>
                    <a:pt x="17" y="72"/>
                  </a:lnTo>
                  <a:lnTo>
                    <a:pt x="2" y="53"/>
                  </a:lnTo>
                  <a:lnTo>
                    <a:pt x="0" y="38"/>
                  </a:lnTo>
                  <a:lnTo>
                    <a:pt x="6" y="2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b="0">
                <a:solidFill>
                  <a:schemeClr val="tx1"/>
                </a:solidFill>
                <a:latin typeface="+mn-lt"/>
                <a:cs typeface="+mn-cs"/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3301" y="1979"/>
              <a:ext cx="59" cy="73"/>
            </a:xfrm>
            <a:custGeom>
              <a:avLst/>
              <a:gdLst>
                <a:gd name="T0" fmla="*/ 2147483647 w 80"/>
                <a:gd name="T1" fmla="*/ 0 h 110"/>
                <a:gd name="T2" fmla="*/ 2147483647 w 80"/>
                <a:gd name="T3" fmla="*/ 2147483647 h 110"/>
                <a:gd name="T4" fmla="*/ 2147483647 w 80"/>
                <a:gd name="T5" fmla="*/ 2147483647 h 110"/>
                <a:gd name="T6" fmla="*/ 2147483647 w 80"/>
                <a:gd name="T7" fmla="*/ 2147483647 h 110"/>
                <a:gd name="T8" fmla="*/ 2147483647 w 80"/>
                <a:gd name="T9" fmla="*/ 2147483647 h 110"/>
                <a:gd name="T10" fmla="*/ 2147483647 w 80"/>
                <a:gd name="T11" fmla="*/ 2147483647 h 110"/>
                <a:gd name="T12" fmla="*/ 2147483647 w 80"/>
                <a:gd name="T13" fmla="*/ 2147483647 h 110"/>
                <a:gd name="T14" fmla="*/ 2147483647 w 80"/>
                <a:gd name="T15" fmla="*/ 2147483647 h 110"/>
                <a:gd name="T16" fmla="*/ 2147483647 w 80"/>
                <a:gd name="T17" fmla="*/ 2147483647 h 110"/>
                <a:gd name="T18" fmla="*/ 2147483647 w 80"/>
                <a:gd name="T19" fmla="*/ 2147483647 h 110"/>
                <a:gd name="T20" fmla="*/ 2147483647 w 80"/>
                <a:gd name="T21" fmla="*/ 2147483647 h 110"/>
                <a:gd name="T22" fmla="*/ 0 w 80"/>
                <a:gd name="T23" fmla="*/ 2147483647 h 110"/>
                <a:gd name="T24" fmla="*/ 2147483647 w 80"/>
                <a:gd name="T25" fmla="*/ 2147483647 h 110"/>
                <a:gd name="T26" fmla="*/ 2147483647 w 80"/>
                <a:gd name="T27" fmla="*/ 2147483647 h 110"/>
                <a:gd name="T28" fmla="*/ 2147483647 w 80"/>
                <a:gd name="T29" fmla="*/ 2147483647 h 110"/>
                <a:gd name="T30" fmla="*/ 2147483647 w 80"/>
                <a:gd name="T31" fmla="*/ 2147483647 h 110"/>
                <a:gd name="T32" fmla="*/ 2147483647 w 80"/>
                <a:gd name="T33" fmla="*/ 2147483647 h 110"/>
                <a:gd name="T34" fmla="*/ 2147483647 w 80"/>
                <a:gd name="T35" fmla="*/ 2147483647 h 110"/>
                <a:gd name="T36" fmla="*/ 2147483647 w 80"/>
                <a:gd name="T37" fmla="*/ 0 h 11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80" h="110">
                  <a:moveTo>
                    <a:pt x="76" y="0"/>
                  </a:moveTo>
                  <a:lnTo>
                    <a:pt x="80" y="6"/>
                  </a:lnTo>
                  <a:lnTo>
                    <a:pt x="76" y="13"/>
                  </a:lnTo>
                  <a:lnTo>
                    <a:pt x="80" y="23"/>
                  </a:lnTo>
                  <a:lnTo>
                    <a:pt x="76" y="38"/>
                  </a:lnTo>
                  <a:lnTo>
                    <a:pt x="63" y="49"/>
                  </a:lnTo>
                  <a:lnTo>
                    <a:pt x="67" y="61"/>
                  </a:lnTo>
                  <a:lnTo>
                    <a:pt x="63" y="70"/>
                  </a:lnTo>
                  <a:lnTo>
                    <a:pt x="67" y="82"/>
                  </a:lnTo>
                  <a:lnTo>
                    <a:pt x="52" y="110"/>
                  </a:lnTo>
                  <a:lnTo>
                    <a:pt x="19" y="82"/>
                  </a:lnTo>
                  <a:lnTo>
                    <a:pt x="0" y="68"/>
                  </a:lnTo>
                  <a:lnTo>
                    <a:pt x="10" y="61"/>
                  </a:lnTo>
                  <a:lnTo>
                    <a:pt x="10" y="44"/>
                  </a:lnTo>
                  <a:lnTo>
                    <a:pt x="31" y="29"/>
                  </a:lnTo>
                  <a:lnTo>
                    <a:pt x="42" y="34"/>
                  </a:lnTo>
                  <a:lnTo>
                    <a:pt x="52" y="29"/>
                  </a:lnTo>
                  <a:lnTo>
                    <a:pt x="69" y="15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b="0">
                <a:solidFill>
                  <a:schemeClr val="tx1"/>
                </a:solidFill>
                <a:latin typeface="+mn-lt"/>
                <a:cs typeface="+mn-cs"/>
              </a:endParaRPr>
            </a:p>
          </p:txBody>
        </p:sp>
        <p:sp>
          <p:nvSpPr>
            <p:cNvPr id="147569" name="Freeform 35"/>
            <p:cNvSpPr>
              <a:spLocks/>
            </p:cNvSpPr>
            <p:nvPr/>
          </p:nvSpPr>
          <p:spPr bwMode="auto">
            <a:xfrm>
              <a:off x="3413" y="2090"/>
              <a:ext cx="462" cy="454"/>
            </a:xfrm>
            <a:custGeom>
              <a:avLst/>
              <a:gdLst>
                <a:gd name="T0" fmla="*/ 2147483647 w 632"/>
                <a:gd name="T1" fmla="*/ 2147483647 h 678"/>
                <a:gd name="T2" fmla="*/ 0 w 632"/>
                <a:gd name="T3" fmla="*/ 2147483647 h 678"/>
                <a:gd name="T4" fmla="*/ 2147483647 w 632"/>
                <a:gd name="T5" fmla="*/ 2147483647 h 678"/>
                <a:gd name="T6" fmla="*/ 2147483647 w 632"/>
                <a:gd name="T7" fmla="*/ 2147483647 h 678"/>
                <a:gd name="T8" fmla="*/ 2147483647 w 632"/>
                <a:gd name="T9" fmla="*/ 2147483647 h 678"/>
                <a:gd name="T10" fmla="*/ 2147483647 w 632"/>
                <a:gd name="T11" fmla="*/ 2147483647 h 678"/>
                <a:gd name="T12" fmla="*/ 2147483647 w 632"/>
                <a:gd name="T13" fmla="*/ 2147483647 h 678"/>
                <a:gd name="T14" fmla="*/ 2147483647 w 632"/>
                <a:gd name="T15" fmla="*/ 2147483647 h 678"/>
                <a:gd name="T16" fmla="*/ 2147483647 w 632"/>
                <a:gd name="T17" fmla="*/ 2147483647 h 678"/>
                <a:gd name="T18" fmla="*/ 2147483647 w 632"/>
                <a:gd name="T19" fmla="*/ 2147483647 h 678"/>
                <a:gd name="T20" fmla="*/ 2147483647 w 632"/>
                <a:gd name="T21" fmla="*/ 2147483647 h 678"/>
                <a:gd name="T22" fmla="*/ 2147483647 w 632"/>
                <a:gd name="T23" fmla="*/ 2147483647 h 678"/>
                <a:gd name="T24" fmla="*/ 2147483647 w 632"/>
                <a:gd name="T25" fmla="*/ 2147483647 h 678"/>
                <a:gd name="T26" fmla="*/ 2147483647 w 632"/>
                <a:gd name="T27" fmla="*/ 2147483647 h 678"/>
                <a:gd name="T28" fmla="*/ 2147483647 w 632"/>
                <a:gd name="T29" fmla="*/ 2147483647 h 678"/>
                <a:gd name="T30" fmla="*/ 2147483647 w 632"/>
                <a:gd name="T31" fmla="*/ 2147483647 h 678"/>
                <a:gd name="T32" fmla="*/ 2147483647 w 632"/>
                <a:gd name="T33" fmla="*/ 2147483647 h 678"/>
                <a:gd name="T34" fmla="*/ 2147483647 w 632"/>
                <a:gd name="T35" fmla="*/ 2147483647 h 678"/>
                <a:gd name="T36" fmla="*/ 2147483647 w 632"/>
                <a:gd name="T37" fmla="*/ 2147483647 h 678"/>
                <a:gd name="T38" fmla="*/ 2147483647 w 632"/>
                <a:gd name="T39" fmla="*/ 2147483647 h 678"/>
                <a:gd name="T40" fmla="*/ 2147483647 w 632"/>
                <a:gd name="T41" fmla="*/ 2147483647 h 678"/>
                <a:gd name="T42" fmla="*/ 2147483647 w 632"/>
                <a:gd name="T43" fmla="*/ 2147483647 h 678"/>
                <a:gd name="T44" fmla="*/ 2147483647 w 632"/>
                <a:gd name="T45" fmla="*/ 2147483647 h 678"/>
                <a:gd name="T46" fmla="*/ 2147483647 w 632"/>
                <a:gd name="T47" fmla="*/ 2147483647 h 678"/>
                <a:gd name="T48" fmla="*/ 2147483647 w 632"/>
                <a:gd name="T49" fmla="*/ 2147483647 h 678"/>
                <a:gd name="T50" fmla="*/ 2147483647 w 632"/>
                <a:gd name="T51" fmla="*/ 2147483647 h 678"/>
                <a:gd name="T52" fmla="*/ 2147483647 w 632"/>
                <a:gd name="T53" fmla="*/ 2147483647 h 678"/>
                <a:gd name="T54" fmla="*/ 2147483647 w 632"/>
                <a:gd name="T55" fmla="*/ 2147483647 h 678"/>
                <a:gd name="T56" fmla="*/ 2147483647 w 632"/>
                <a:gd name="T57" fmla="*/ 2147483647 h 678"/>
                <a:gd name="T58" fmla="*/ 2147483647 w 632"/>
                <a:gd name="T59" fmla="*/ 2147483647 h 678"/>
                <a:gd name="T60" fmla="*/ 2147483647 w 632"/>
                <a:gd name="T61" fmla="*/ 2147483647 h 678"/>
                <a:gd name="T62" fmla="*/ 2147483647 w 632"/>
                <a:gd name="T63" fmla="*/ 2147483647 h 678"/>
                <a:gd name="T64" fmla="*/ 2147483647 w 632"/>
                <a:gd name="T65" fmla="*/ 2147483647 h 678"/>
                <a:gd name="T66" fmla="*/ 2147483647 w 632"/>
                <a:gd name="T67" fmla="*/ 2147483647 h 678"/>
                <a:gd name="T68" fmla="*/ 2147483647 w 632"/>
                <a:gd name="T69" fmla="*/ 2147483647 h 678"/>
                <a:gd name="T70" fmla="*/ 2147483647 w 632"/>
                <a:gd name="T71" fmla="*/ 2147483647 h 678"/>
                <a:gd name="T72" fmla="*/ 2147483647 w 632"/>
                <a:gd name="T73" fmla="*/ 2147483647 h 678"/>
                <a:gd name="T74" fmla="*/ 2147483647 w 632"/>
                <a:gd name="T75" fmla="*/ 2147483647 h 678"/>
                <a:gd name="T76" fmla="*/ 2147483647 w 632"/>
                <a:gd name="T77" fmla="*/ 2147483647 h 678"/>
                <a:gd name="T78" fmla="*/ 2147483647 w 632"/>
                <a:gd name="T79" fmla="*/ 2147483647 h 678"/>
                <a:gd name="T80" fmla="*/ 2147483647 w 632"/>
                <a:gd name="T81" fmla="*/ 2147483647 h 678"/>
                <a:gd name="T82" fmla="*/ 2147483647 w 632"/>
                <a:gd name="T83" fmla="*/ 2147483647 h 678"/>
                <a:gd name="T84" fmla="*/ 2147483647 w 632"/>
                <a:gd name="T85" fmla="*/ 2147483647 h 678"/>
                <a:gd name="T86" fmla="*/ 2147483647 w 632"/>
                <a:gd name="T87" fmla="*/ 2147483647 h 678"/>
                <a:gd name="T88" fmla="*/ 2147483647 w 632"/>
                <a:gd name="T89" fmla="*/ 2147483647 h 678"/>
                <a:gd name="T90" fmla="*/ 2147483647 w 632"/>
                <a:gd name="T91" fmla="*/ 2147483647 h 678"/>
                <a:gd name="T92" fmla="*/ 2147483647 w 632"/>
                <a:gd name="T93" fmla="*/ 2147483647 h 678"/>
                <a:gd name="T94" fmla="*/ 2147483647 w 632"/>
                <a:gd name="T95" fmla="*/ 2147483647 h 6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632"/>
                <a:gd name="T145" fmla="*/ 0 h 678"/>
                <a:gd name="T146" fmla="*/ 632 w 632"/>
                <a:gd name="T147" fmla="*/ 678 h 6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632" h="678">
                  <a:moveTo>
                    <a:pt x="15" y="126"/>
                  </a:moveTo>
                  <a:lnTo>
                    <a:pt x="10" y="169"/>
                  </a:lnTo>
                  <a:lnTo>
                    <a:pt x="10" y="194"/>
                  </a:lnTo>
                  <a:lnTo>
                    <a:pt x="0" y="215"/>
                  </a:lnTo>
                  <a:lnTo>
                    <a:pt x="25" y="249"/>
                  </a:lnTo>
                  <a:lnTo>
                    <a:pt x="27" y="258"/>
                  </a:lnTo>
                  <a:lnTo>
                    <a:pt x="21" y="281"/>
                  </a:lnTo>
                  <a:lnTo>
                    <a:pt x="23" y="294"/>
                  </a:lnTo>
                  <a:lnTo>
                    <a:pt x="34" y="315"/>
                  </a:lnTo>
                  <a:lnTo>
                    <a:pt x="34" y="325"/>
                  </a:lnTo>
                  <a:lnTo>
                    <a:pt x="32" y="363"/>
                  </a:lnTo>
                  <a:lnTo>
                    <a:pt x="42" y="389"/>
                  </a:lnTo>
                  <a:lnTo>
                    <a:pt x="51" y="401"/>
                  </a:lnTo>
                  <a:lnTo>
                    <a:pt x="44" y="410"/>
                  </a:lnTo>
                  <a:lnTo>
                    <a:pt x="44" y="427"/>
                  </a:lnTo>
                  <a:lnTo>
                    <a:pt x="36" y="433"/>
                  </a:lnTo>
                  <a:lnTo>
                    <a:pt x="36" y="442"/>
                  </a:lnTo>
                  <a:lnTo>
                    <a:pt x="55" y="446"/>
                  </a:lnTo>
                  <a:lnTo>
                    <a:pt x="66" y="450"/>
                  </a:lnTo>
                  <a:lnTo>
                    <a:pt x="72" y="461"/>
                  </a:lnTo>
                  <a:lnTo>
                    <a:pt x="72" y="478"/>
                  </a:lnTo>
                  <a:lnTo>
                    <a:pt x="89" y="497"/>
                  </a:lnTo>
                  <a:lnTo>
                    <a:pt x="104" y="505"/>
                  </a:lnTo>
                  <a:lnTo>
                    <a:pt x="108" y="522"/>
                  </a:lnTo>
                  <a:lnTo>
                    <a:pt x="127" y="549"/>
                  </a:lnTo>
                  <a:lnTo>
                    <a:pt x="144" y="532"/>
                  </a:lnTo>
                  <a:lnTo>
                    <a:pt x="158" y="528"/>
                  </a:lnTo>
                  <a:lnTo>
                    <a:pt x="169" y="530"/>
                  </a:lnTo>
                  <a:lnTo>
                    <a:pt x="199" y="568"/>
                  </a:lnTo>
                  <a:lnTo>
                    <a:pt x="205" y="570"/>
                  </a:lnTo>
                  <a:lnTo>
                    <a:pt x="241" y="587"/>
                  </a:lnTo>
                  <a:lnTo>
                    <a:pt x="249" y="589"/>
                  </a:lnTo>
                  <a:lnTo>
                    <a:pt x="264" y="587"/>
                  </a:lnTo>
                  <a:lnTo>
                    <a:pt x="281" y="583"/>
                  </a:lnTo>
                  <a:lnTo>
                    <a:pt x="296" y="589"/>
                  </a:lnTo>
                  <a:lnTo>
                    <a:pt x="317" y="611"/>
                  </a:lnTo>
                  <a:lnTo>
                    <a:pt x="323" y="621"/>
                  </a:lnTo>
                  <a:lnTo>
                    <a:pt x="332" y="613"/>
                  </a:lnTo>
                  <a:lnTo>
                    <a:pt x="342" y="611"/>
                  </a:lnTo>
                  <a:lnTo>
                    <a:pt x="359" y="623"/>
                  </a:lnTo>
                  <a:lnTo>
                    <a:pt x="376" y="640"/>
                  </a:lnTo>
                  <a:lnTo>
                    <a:pt x="389" y="651"/>
                  </a:lnTo>
                  <a:lnTo>
                    <a:pt x="406" y="657"/>
                  </a:lnTo>
                  <a:lnTo>
                    <a:pt x="414" y="655"/>
                  </a:lnTo>
                  <a:lnTo>
                    <a:pt x="423" y="646"/>
                  </a:lnTo>
                  <a:lnTo>
                    <a:pt x="433" y="640"/>
                  </a:lnTo>
                  <a:lnTo>
                    <a:pt x="455" y="649"/>
                  </a:lnTo>
                  <a:lnTo>
                    <a:pt x="552" y="678"/>
                  </a:lnTo>
                  <a:lnTo>
                    <a:pt x="567" y="661"/>
                  </a:lnTo>
                  <a:lnTo>
                    <a:pt x="556" y="640"/>
                  </a:lnTo>
                  <a:lnTo>
                    <a:pt x="545" y="604"/>
                  </a:lnTo>
                  <a:lnTo>
                    <a:pt x="613" y="532"/>
                  </a:lnTo>
                  <a:lnTo>
                    <a:pt x="626" y="516"/>
                  </a:lnTo>
                  <a:lnTo>
                    <a:pt x="632" y="488"/>
                  </a:lnTo>
                  <a:lnTo>
                    <a:pt x="621" y="452"/>
                  </a:lnTo>
                  <a:lnTo>
                    <a:pt x="609" y="422"/>
                  </a:lnTo>
                  <a:lnTo>
                    <a:pt x="592" y="389"/>
                  </a:lnTo>
                  <a:lnTo>
                    <a:pt x="579" y="374"/>
                  </a:lnTo>
                  <a:lnTo>
                    <a:pt x="575" y="355"/>
                  </a:lnTo>
                  <a:lnTo>
                    <a:pt x="579" y="332"/>
                  </a:lnTo>
                  <a:lnTo>
                    <a:pt x="583" y="310"/>
                  </a:lnTo>
                  <a:lnTo>
                    <a:pt x="575" y="294"/>
                  </a:lnTo>
                  <a:lnTo>
                    <a:pt x="567" y="285"/>
                  </a:lnTo>
                  <a:lnTo>
                    <a:pt x="575" y="272"/>
                  </a:lnTo>
                  <a:lnTo>
                    <a:pt x="594" y="245"/>
                  </a:lnTo>
                  <a:lnTo>
                    <a:pt x="598" y="239"/>
                  </a:lnTo>
                  <a:lnTo>
                    <a:pt x="596" y="190"/>
                  </a:lnTo>
                  <a:lnTo>
                    <a:pt x="590" y="167"/>
                  </a:lnTo>
                  <a:lnTo>
                    <a:pt x="581" y="141"/>
                  </a:lnTo>
                  <a:lnTo>
                    <a:pt x="581" y="118"/>
                  </a:lnTo>
                  <a:lnTo>
                    <a:pt x="569" y="97"/>
                  </a:lnTo>
                  <a:lnTo>
                    <a:pt x="552" y="76"/>
                  </a:lnTo>
                  <a:lnTo>
                    <a:pt x="535" y="74"/>
                  </a:lnTo>
                  <a:lnTo>
                    <a:pt x="478" y="72"/>
                  </a:lnTo>
                  <a:lnTo>
                    <a:pt x="448" y="69"/>
                  </a:lnTo>
                  <a:lnTo>
                    <a:pt x="393" y="65"/>
                  </a:lnTo>
                  <a:lnTo>
                    <a:pt x="372" y="53"/>
                  </a:lnTo>
                  <a:lnTo>
                    <a:pt x="347" y="48"/>
                  </a:lnTo>
                  <a:lnTo>
                    <a:pt x="336" y="55"/>
                  </a:lnTo>
                  <a:lnTo>
                    <a:pt x="321" y="67"/>
                  </a:lnTo>
                  <a:lnTo>
                    <a:pt x="307" y="63"/>
                  </a:lnTo>
                  <a:lnTo>
                    <a:pt x="294" y="46"/>
                  </a:lnTo>
                  <a:lnTo>
                    <a:pt x="279" y="46"/>
                  </a:lnTo>
                  <a:lnTo>
                    <a:pt x="273" y="40"/>
                  </a:lnTo>
                  <a:lnTo>
                    <a:pt x="269" y="19"/>
                  </a:lnTo>
                  <a:lnTo>
                    <a:pt x="249" y="2"/>
                  </a:lnTo>
                  <a:lnTo>
                    <a:pt x="235" y="0"/>
                  </a:lnTo>
                  <a:lnTo>
                    <a:pt x="209" y="6"/>
                  </a:lnTo>
                  <a:lnTo>
                    <a:pt x="188" y="12"/>
                  </a:lnTo>
                  <a:lnTo>
                    <a:pt x="171" y="25"/>
                  </a:lnTo>
                  <a:lnTo>
                    <a:pt x="142" y="44"/>
                  </a:lnTo>
                  <a:lnTo>
                    <a:pt x="112" y="55"/>
                  </a:lnTo>
                  <a:lnTo>
                    <a:pt x="87" y="67"/>
                  </a:lnTo>
                  <a:lnTo>
                    <a:pt x="59" y="80"/>
                  </a:lnTo>
                  <a:lnTo>
                    <a:pt x="44" y="101"/>
                  </a:lnTo>
                  <a:lnTo>
                    <a:pt x="27" y="118"/>
                  </a:lnTo>
                  <a:lnTo>
                    <a:pt x="15" y="126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70" name="Freeform 36" descr="Wide upward diagonal"/>
            <p:cNvSpPr>
              <a:spLocks/>
            </p:cNvSpPr>
            <p:nvPr/>
          </p:nvSpPr>
          <p:spPr bwMode="auto">
            <a:xfrm>
              <a:off x="3484" y="2579"/>
              <a:ext cx="354" cy="224"/>
            </a:xfrm>
            <a:custGeom>
              <a:avLst/>
              <a:gdLst>
                <a:gd name="T0" fmla="*/ 2147483647 w 484"/>
                <a:gd name="T1" fmla="*/ 2147483647 h 334"/>
                <a:gd name="T2" fmla="*/ 2147483647 w 484"/>
                <a:gd name="T3" fmla="*/ 2147483647 h 334"/>
                <a:gd name="T4" fmla="*/ 2147483647 w 484"/>
                <a:gd name="T5" fmla="*/ 2147483647 h 334"/>
                <a:gd name="T6" fmla="*/ 2147483647 w 484"/>
                <a:gd name="T7" fmla="*/ 2147483647 h 334"/>
                <a:gd name="T8" fmla="*/ 2147483647 w 484"/>
                <a:gd name="T9" fmla="*/ 2147483647 h 334"/>
                <a:gd name="T10" fmla="*/ 2147483647 w 484"/>
                <a:gd name="T11" fmla="*/ 2147483647 h 334"/>
                <a:gd name="T12" fmla="*/ 2147483647 w 484"/>
                <a:gd name="T13" fmla="*/ 2147483647 h 334"/>
                <a:gd name="T14" fmla="*/ 2147483647 w 484"/>
                <a:gd name="T15" fmla="*/ 2147483647 h 334"/>
                <a:gd name="T16" fmla="*/ 2147483647 w 484"/>
                <a:gd name="T17" fmla="*/ 2147483647 h 334"/>
                <a:gd name="T18" fmla="*/ 2147483647 w 484"/>
                <a:gd name="T19" fmla="*/ 2147483647 h 334"/>
                <a:gd name="T20" fmla="*/ 2147483647 w 484"/>
                <a:gd name="T21" fmla="*/ 2147483647 h 334"/>
                <a:gd name="T22" fmla="*/ 2147483647 w 484"/>
                <a:gd name="T23" fmla="*/ 2147483647 h 334"/>
                <a:gd name="T24" fmla="*/ 2147483647 w 484"/>
                <a:gd name="T25" fmla="*/ 2147483647 h 334"/>
                <a:gd name="T26" fmla="*/ 2147483647 w 484"/>
                <a:gd name="T27" fmla="*/ 2147483647 h 334"/>
                <a:gd name="T28" fmla="*/ 2147483647 w 484"/>
                <a:gd name="T29" fmla="*/ 2147483647 h 334"/>
                <a:gd name="T30" fmla="*/ 2147483647 w 484"/>
                <a:gd name="T31" fmla="*/ 2147483647 h 334"/>
                <a:gd name="T32" fmla="*/ 2147483647 w 484"/>
                <a:gd name="T33" fmla="*/ 2147483647 h 334"/>
                <a:gd name="T34" fmla="*/ 2147483647 w 484"/>
                <a:gd name="T35" fmla="*/ 2147483647 h 334"/>
                <a:gd name="T36" fmla="*/ 2147483647 w 484"/>
                <a:gd name="T37" fmla="*/ 2147483647 h 334"/>
                <a:gd name="T38" fmla="*/ 2147483647 w 484"/>
                <a:gd name="T39" fmla="*/ 2147483647 h 334"/>
                <a:gd name="T40" fmla="*/ 2147483647 w 484"/>
                <a:gd name="T41" fmla="*/ 2147483647 h 334"/>
                <a:gd name="T42" fmla="*/ 2147483647 w 484"/>
                <a:gd name="T43" fmla="*/ 2147483647 h 334"/>
                <a:gd name="T44" fmla="*/ 2147483647 w 484"/>
                <a:gd name="T45" fmla="*/ 2147483647 h 334"/>
                <a:gd name="T46" fmla="*/ 2147483647 w 484"/>
                <a:gd name="T47" fmla="*/ 2147483647 h 334"/>
                <a:gd name="T48" fmla="*/ 2147483647 w 484"/>
                <a:gd name="T49" fmla="*/ 2147483647 h 334"/>
                <a:gd name="T50" fmla="*/ 2147483647 w 484"/>
                <a:gd name="T51" fmla="*/ 2147483647 h 334"/>
                <a:gd name="T52" fmla="*/ 2147483647 w 484"/>
                <a:gd name="T53" fmla="*/ 2147483647 h 334"/>
                <a:gd name="T54" fmla="*/ 2147483647 w 484"/>
                <a:gd name="T55" fmla="*/ 2147483647 h 334"/>
                <a:gd name="T56" fmla="*/ 2147483647 w 484"/>
                <a:gd name="T57" fmla="*/ 2147483647 h 334"/>
                <a:gd name="T58" fmla="*/ 2147483647 w 484"/>
                <a:gd name="T59" fmla="*/ 2147483647 h 334"/>
                <a:gd name="T60" fmla="*/ 2147483647 w 484"/>
                <a:gd name="T61" fmla="*/ 2147483647 h 334"/>
                <a:gd name="T62" fmla="*/ 2147483647 w 484"/>
                <a:gd name="T63" fmla="*/ 2147483647 h 334"/>
                <a:gd name="T64" fmla="*/ 2147483647 w 484"/>
                <a:gd name="T65" fmla="*/ 0 h 334"/>
                <a:gd name="T66" fmla="*/ 2147483647 w 484"/>
                <a:gd name="T67" fmla="*/ 2147483647 h 334"/>
                <a:gd name="T68" fmla="*/ 2147483647 w 484"/>
                <a:gd name="T69" fmla="*/ 2147483647 h 334"/>
                <a:gd name="T70" fmla="*/ 2147483647 w 484"/>
                <a:gd name="T71" fmla="*/ 2147483647 h 334"/>
                <a:gd name="T72" fmla="*/ 2147483647 w 484"/>
                <a:gd name="T73" fmla="*/ 2147483647 h 334"/>
                <a:gd name="T74" fmla="*/ 2147483647 w 484"/>
                <a:gd name="T75" fmla="*/ 2147483647 h 334"/>
                <a:gd name="T76" fmla="*/ 2147483647 w 484"/>
                <a:gd name="T77" fmla="*/ 2147483647 h 334"/>
                <a:gd name="T78" fmla="*/ 2147483647 w 484"/>
                <a:gd name="T79" fmla="*/ 2147483647 h 334"/>
                <a:gd name="T80" fmla="*/ 2147483647 w 484"/>
                <a:gd name="T81" fmla="*/ 2147483647 h 334"/>
                <a:gd name="T82" fmla="*/ 2147483647 w 484"/>
                <a:gd name="T83" fmla="*/ 2147483647 h 334"/>
                <a:gd name="T84" fmla="*/ 2147483647 w 484"/>
                <a:gd name="T85" fmla="*/ 2147483647 h 334"/>
                <a:gd name="T86" fmla="*/ 2147483647 w 484"/>
                <a:gd name="T87" fmla="*/ 2147483647 h 334"/>
                <a:gd name="T88" fmla="*/ 2147483647 w 484"/>
                <a:gd name="T89" fmla="*/ 2147483647 h 334"/>
                <a:gd name="T90" fmla="*/ 2147483647 w 484"/>
                <a:gd name="T91" fmla="*/ 2147483647 h 334"/>
                <a:gd name="T92" fmla="*/ 2147483647 w 484"/>
                <a:gd name="T93" fmla="*/ 2147483647 h 334"/>
                <a:gd name="T94" fmla="*/ 2147483647 w 484"/>
                <a:gd name="T95" fmla="*/ 2147483647 h 334"/>
                <a:gd name="T96" fmla="*/ 2147483647 w 484"/>
                <a:gd name="T97" fmla="*/ 2147483647 h 334"/>
                <a:gd name="T98" fmla="*/ 2147483647 w 484"/>
                <a:gd name="T99" fmla="*/ 2147483647 h 334"/>
                <a:gd name="T100" fmla="*/ 2147483647 w 484"/>
                <a:gd name="T101" fmla="*/ 2147483647 h 334"/>
                <a:gd name="T102" fmla="*/ 2147483647 w 484"/>
                <a:gd name="T103" fmla="*/ 2147483647 h 334"/>
                <a:gd name="T104" fmla="*/ 2147483647 w 484"/>
                <a:gd name="T105" fmla="*/ 2147483647 h 334"/>
                <a:gd name="T106" fmla="*/ 2147483647 w 484"/>
                <a:gd name="T107" fmla="*/ 2147483647 h 334"/>
                <a:gd name="T108" fmla="*/ 2147483647 w 484"/>
                <a:gd name="T109" fmla="*/ 2147483647 h 334"/>
                <a:gd name="T110" fmla="*/ 2147483647 w 484"/>
                <a:gd name="T111" fmla="*/ 2147483647 h 334"/>
                <a:gd name="T112" fmla="*/ 2147483647 w 484"/>
                <a:gd name="T113" fmla="*/ 2147483647 h 334"/>
                <a:gd name="T114" fmla="*/ 2147483647 w 484"/>
                <a:gd name="T115" fmla="*/ 2147483647 h 334"/>
                <a:gd name="T116" fmla="*/ 2147483647 w 484"/>
                <a:gd name="T117" fmla="*/ 2147483647 h 334"/>
                <a:gd name="T118" fmla="*/ 2147483647 w 484"/>
                <a:gd name="T119" fmla="*/ 2147483647 h 334"/>
                <a:gd name="T120" fmla="*/ 0 w 484"/>
                <a:gd name="T121" fmla="*/ 2147483647 h 334"/>
                <a:gd name="T122" fmla="*/ 2147483647 w 484"/>
                <a:gd name="T123" fmla="*/ 2147483647 h 33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84"/>
                <a:gd name="T187" fmla="*/ 0 h 334"/>
                <a:gd name="T188" fmla="*/ 484 w 484"/>
                <a:gd name="T189" fmla="*/ 334 h 33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84" h="334">
                  <a:moveTo>
                    <a:pt x="2" y="211"/>
                  </a:moveTo>
                  <a:lnTo>
                    <a:pt x="19" y="226"/>
                  </a:lnTo>
                  <a:lnTo>
                    <a:pt x="17" y="234"/>
                  </a:lnTo>
                  <a:lnTo>
                    <a:pt x="21" y="249"/>
                  </a:lnTo>
                  <a:lnTo>
                    <a:pt x="34" y="249"/>
                  </a:lnTo>
                  <a:lnTo>
                    <a:pt x="83" y="302"/>
                  </a:lnTo>
                  <a:lnTo>
                    <a:pt x="95" y="304"/>
                  </a:lnTo>
                  <a:lnTo>
                    <a:pt x="135" y="334"/>
                  </a:lnTo>
                  <a:lnTo>
                    <a:pt x="155" y="317"/>
                  </a:lnTo>
                  <a:lnTo>
                    <a:pt x="182" y="319"/>
                  </a:lnTo>
                  <a:lnTo>
                    <a:pt x="193" y="326"/>
                  </a:lnTo>
                  <a:lnTo>
                    <a:pt x="212" y="317"/>
                  </a:lnTo>
                  <a:lnTo>
                    <a:pt x="254" y="296"/>
                  </a:lnTo>
                  <a:lnTo>
                    <a:pt x="305" y="287"/>
                  </a:lnTo>
                  <a:lnTo>
                    <a:pt x="326" y="292"/>
                  </a:lnTo>
                  <a:lnTo>
                    <a:pt x="332" y="304"/>
                  </a:lnTo>
                  <a:lnTo>
                    <a:pt x="349" y="283"/>
                  </a:lnTo>
                  <a:lnTo>
                    <a:pt x="372" y="275"/>
                  </a:lnTo>
                  <a:lnTo>
                    <a:pt x="394" y="270"/>
                  </a:lnTo>
                  <a:lnTo>
                    <a:pt x="434" y="226"/>
                  </a:lnTo>
                  <a:lnTo>
                    <a:pt x="442" y="201"/>
                  </a:lnTo>
                  <a:lnTo>
                    <a:pt x="446" y="148"/>
                  </a:lnTo>
                  <a:lnTo>
                    <a:pt x="451" y="106"/>
                  </a:lnTo>
                  <a:lnTo>
                    <a:pt x="467" y="106"/>
                  </a:lnTo>
                  <a:lnTo>
                    <a:pt x="478" y="91"/>
                  </a:lnTo>
                  <a:lnTo>
                    <a:pt x="484" y="78"/>
                  </a:lnTo>
                  <a:lnTo>
                    <a:pt x="470" y="66"/>
                  </a:lnTo>
                  <a:lnTo>
                    <a:pt x="463" y="72"/>
                  </a:lnTo>
                  <a:lnTo>
                    <a:pt x="440" y="66"/>
                  </a:lnTo>
                  <a:lnTo>
                    <a:pt x="427" y="47"/>
                  </a:lnTo>
                  <a:lnTo>
                    <a:pt x="415" y="21"/>
                  </a:lnTo>
                  <a:lnTo>
                    <a:pt x="400" y="21"/>
                  </a:lnTo>
                  <a:lnTo>
                    <a:pt x="377" y="0"/>
                  </a:lnTo>
                  <a:lnTo>
                    <a:pt x="364" y="2"/>
                  </a:lnTo>
                  <a:lnTo>
                    <a:pt x="317" y="8"/>
                  </a:lnTo>
                  <a:lnTo>
                    <a:pt x="307" y="25"/>
                  </a:lnTo>
                  <a:lnTo>
                    <a:pt x="296" y="44"/>
                  </a:lnTo>
                  <a:lnTo>
                    <a:pt x="277" y="55"/>
                  </a:lnTo>
                  <a:lnTo>
                    <a:pt x="262" y="59"/>
                  </a:lnTo>
                  <a:lnTo>
                    <a:pt x="250" y="55"/>
                  </a:lnTo>
                  <a:lnTo>
                    <a:pt x="239" y="47"/>
                  </a:lnTo>
                  <a:lnTo>
                    <a:pt x="231" y="44"/>
                  </a:lnTo>
                  <a:lnTo>
                    <a:pt x="216" y="53"/>
                  </a:lnTo>
                  <a:lnTo>
                    <a:pt x="197" y="63"/>
                  </a:lnTo>
                  <a:lnTo>
                    <a:pt x="157" y="82"/>
                  </a:lnTo>
                  <a:lnTo>
                    <a:pt x="140" y="85"/>
                  </a:lnTo>
                  <a:lnTo>
                    <a:pt x="95" y="82"/>
                  </a:lnTo>
                  <a:lnTo>
                    <a:pt x="91" y="80"/>
                  </a:lnTo>
                  <a:lnTo>
                    <a:pt x="80" y="61"/>
                  </a:lnTo>
                  <a:lnTo>
                    <a:pt x="66" y="53"/>
                  </a:lnTo>
                  <a:lnTo>
                    <a:pt x="61" y="59"/>
                  </a:lnTo>
                  <a:lnTo>
                    <a:pt x="59" y="78"/>
                  </a:lnTo>
                  <a:lnTo>
                    <a:pt x="51" y="97"/>
                  </a:lnTo>
                  <a:lnTo>
                    <a:pt x="36" y="97"/>
                  </a:lnTo>
                  <a:lnTo>
                    <a:pt x="32" y="104"/>
                  </a:lnTo>
                  <a:lnTo>
                    <a:pt x="38" y="123"/>
                  </a:lnTo>
                  <a:lnTo>
                    <a:pt x="36" y="142"/>
                  </a:lnTo>
                  <a:lnTo>
                    <a:pt x="28" y="161"/>
                  </a:lnTo>
                  <a:lnTo>
                    <a:pt x="19" y="169"/>
                  </a:lnTo>
                  <a:lnTo>
                    <a:pt x="7" y="175"/>
                  </a:lnTo>
                  <a:lnTo>
                    <a:pt x="0" y="190"/>
                  </a:lnTo>
                  <a:lnTo>
                    <a:pt x="2" y="211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71" name="Freeform 37" descr="Wide upward diagonal"/>
            <p:cNvSpPr>
              <a:spLocks/>
            </p:cNvSpPr>
            <p:nvPr/>
          </p:nvSpPr>
          <p:spPr bwMode="auto">
            <a:xfrm>
              <a:off x="3332" y="2744"/>
              <a:ext cx="307" cy="314"/>
            </a:xfrm>
            <a:custGeom>
              <a:avLst/>
              <a:gdLst>
                <a:gd name="T0" fmla="*/ 2147483647 w 419"/>
                <a:gd name="T1" fmla="*/ 2147483647 h 469"/>
                <a:gd name="T2" fmla="*/ 2147483647 w 419"/>
                <a:gd name="T3" fmla="*/ 2147483647 h 469"/>
                <a:gd name="T4" fmla="*/ 2147483647 w 419"/>
                <a:gd name="T5" fmla="*/ 2147483647 h 469"/>
                <a:gd name="T6" fmla="*/ 2147483647 w 419"/>
                <a:gd name="T7" fmla="*/ 2147483647 h 469"/>
                <a:gd name="T8" fmla="*/ 2147483647 w 419"/>
                <a:gd name="T9" fmla="*/ 2147483647 h 469"/>
                <a:gd name="T10" fmla="*/ 2147483647 w 419"/>
                <a:gd name="T11" fmla="*/ 2147483647 h 469"/>
                <a:gd name="T12" fmla="*/ 2147483647 w 419"/>
                <a:gd name="T13" fmla="*/ 2147483647 h 469"/>
                <a:gd name="T14" fmla="*/ 2147483647 w 419"/>
                <a:gd name="T15" fmla="*/ 2147483647 h 469"/>
                <a:gd name="T16" fmla="*/ 2147483647 w 419"/>
                <a:gd name="T17" fmla="*/ 2147483647 h 469"/>
                <a:gd name="T18" fmla="*/ 2147483647 w 419"/>
                <a:gd name="T19" fmla="*/ 2147483647 h 469"/>
                <a:gd name="T20" fmla="*/ 2147483647 w 419"/>
                <a:gd name="T21" fmla="*/ 2147483647 h 469"/>
                <a:gd name="T22" fmla="*/ 2147483647 w 419"/>
                <a:gd name="T23" fmla="*/ 2147483647 h 469"/>
                <a:gd name="T24" fmla="*/ 2147483647 w 419"/>
                <a:gd name="T25" fmla="*/ 2147483647 h 469"/>
                <a:gd name="T26" fmla="*/ 2147483647 w 419"/>
                <a:gd name="T27" fmla="*/ 2147483647 h 469"/>
                <a:gd name="T28" fmla="*/ 2147483647 w 419"/>
                <a:gd name="T29" fmla="*/ 2147483647 h 469"/>
                <a:gd name="T30" fmla="*/ 2147483647 w 419"/>
                <a:gd name="T31" fmla="*/ 2147483647 h 469"/>
                <a:gd name="T32" fmla="*/ 2147483647 w 419"/>
                <a:gd name="T33" fmla="*/ 2147483647 h 469"/>
                <a:gd name="T34" fmla="*/ 2147483647 w 419"/>
                <a:gd name="T35" fmla="*/ 2147483647 h 469"/>
                <a:gd name="T36" fmla="*/ 2147483647 w 419"/>
                <a:gd name="T37" fmla="*/ 2147483647 h 469"/>
                <a:gd name="T38" fmla="*/ 2147483647 w 419"/>
                <a:gd name="T39" fmla="*/ 2147483647 h 469"/>
                <a:gd name="T40" fmla="*/ 2147483647 w 419"/>
                <a:gd name="T41" fmla="*/ 2147483647 h 469"/>
                <a:gd name="T42" fmla="*/ 2147483647 w 419"/>
                <a:gd name="T43" fmla="*/ 2147483647 h 469"/>
                <a:gd name="T44" fmla="*/ 2147483647 w 419"/>
                <a:gd name="T45" fmla="*/ 2147483647 h 469"/>
                <a:gd name="T46" fmla="*/ 2147483647 w 419"/>
                <a:gd name="T47" fmla="*/ 2147483647 h 469"/>
                <a:gd name="T48" fmla="*/ 2147483647 w 419"/>
                <a:gd name="T49" fmla="*/ 2147483647 h 469"/>
                <a:gd name="T50" fmla="*/ 2147483647 w 419"/>
                <a:gd name="T51" fmla="*/ 2147483647 h 469"/>
                <a:gd name="T52" fmla="*/ 2147483647 w 419"/>
                <a:gd name="T53" fmla="*/ 2147483647 h 469"/>
                <a:gd name="T54" fmla="*/ 2147483647 w 419"/>
                <a:gd name="T55" fmla="*/ 2147483647 h 469"/>
                <a:gd name="T56" fmla="*/ 2147483647 w 419"/>
                <a:gd name="T57" fmla="*/ 2147483647 h 469"/>
                <a:gd name="T58" fmla="*/ 2147483647 w 419"/>
                <a:gd name="T59" fmla="*/ 2147483647 h 469"/>
                <a:gd name="T60" fmla="*/ 2147483647 w 419"/>
                <a:gd name="T61" fmla="*/ 2147483647 h 469"/>
                <a:gd name="T62" fmla="*/ 2147483647 w 419"/>
                <a:gd name="T63" fmla="*/ 2147483647 h 469"/>
                <a:gd name="T64" fmla="*/ 2147483647 w 419"/>
                <a:gd name="T65" fmla="*/ 2147483647 h 469"/>
                <a:gd name="T66" fmla="*/ 2147483647 w 419"/>
                <a:gd name="T67" fmla="*/ 2147483647 h 469"/>
                <a:gd name="T68" fmla="*/ 2147483647 w 419"/>
                <a:gd name="T69" fmla="*/ 2147483647 h 469"/>
                <a:gd name="T70" fmla="*/ 2147483647 w 419"/>
                <a:gd name="T71" fmla="*/ 2147483647 h 469"/>
                <a:gd name="T72" fmla="*/ 2147483647 w 419"/>
                <a:gd name="T73" fmla="*/ 2147483647 h 469"/>
                <a:gd name="T74" fmla="*/ 2147483647 w 419"/>
                <a:gd name="T75" fmla="*/ 2147483647 h 469"/>
                <a:gd name="T76" fmla="*/ 2147483647 w 419"/>
                <a:gd name="T77" fmla="*/ 2147483647 h 469"/>
                <a:gd name="T78" fmla="*/ 2147483647 w 419"/>
                <a:gd name="T79" fmla="*/ 2147483647 h 469"/>
                <a:gd name="T80" fmla="*/ 2147483647 w 419"/>
                <a:gd name="T81" fmla="*/ 2147483647 h 469"/>
                <a:gd name="T82" fmla="*/ 2147483647 w 419"/>
                <a:gd name="T83" fmla="*/ 2147483647 h 469"/>
                <a:gd name="T84" fmla="*/ 2147483647 w 419"/>
                <a:gd name="T85" fmla="*/ 2147483647 h 469"/>
                <a:gd name="T86" fmla="*/ 2147483647 w 419"/>
                <a:gd name="T87" fmla="*/ 2147483647 h 469"/>
                <a:gd name="T88" fmla="*/ 2147483647 w 419"/>
                <a:gd name="T89" fmla="*/ 2147483647 h 46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19"/>
                <a:gd name="T136" fmla="*/ 0 h 469"/>
                <a:gd name="T137" fmla="*/ 419 w 419"/>
                <a:gd name="T138" fmla="*/ 469 h 46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19" h="469">
                  <a:moveTo>
                    <a:pt x="0" y="104"/>
                  </a:moveTo>
                  <a:lnTo>
                    <a:pt x="8" y="133"/>
                  </a:lnTo>
                  <a:lnTo>
                    <a:pt x="17" y="157"/>
                  </a:lnTo>
                  <a:lnTo>
                    <a:pt x="25" y="169"/>
                  </a:lnTo>
                  <a:lnTo>
                    <a:pt x="36" y="173"/>
                  </a:lnTo>
                  <a:lnTo>
                    <a:pt x="46" y="165"/>
                  </a:lnTo>
                  <a:lnTo>
                    <a:pt x="53" y="150"/>
                  </a:lnTo>
                  <a:lnTo>
                    <a:pt x="65" y="129"/>
                  </a:lnTo>
                  <a:lnTo>
                    <a:pt x="80" y="142"/>
                  </a:lnTo>
                  <a:lnTo>
                    <a:pt x="95" y="146"/>
                  </a:lnTo>
                  <a:lnTo>
                    <a:pt x="106" y="154"/>
                  </a:lnTo>
                  <a:lnTo>
                    <a:pt x="101" y="178"/>
                  </a:lnTo>
                  <a:lnTo>
                    <a:pt x="101" y="192"/>
                  </a:lnTo>
                  <a:lnTo>
                    <a:pt x="118" y="220"/>
                  </a:lnTo>
                  <a:lnTo>
                    <a:pt x="135" y="241"/>
                  </a:lnTo>
                  <a:lnTo>
                    <a:pt x="133" y="247"/>
                  </a:lnTo>
                  <a:lnTo>
                    <a:pt x="112" y="247"/>
                  </a:lnTo>
                  <a:lnTo>
                    <a:pt x="122" y="260"/>
                  </a:lnTo>
                  <a:lnTo>
                    <a:pt x="180" y="336"/>
                  </a:lnTo>
                  <a:lnTo>
                    <a:pt x="186" y="343"/>
                  </a:lnTo>
                  <a:lnTo>
                    <a:pt x="203" y="343"/>
                  </a:lnTo>
                  <a:lnTo>
                    <a:pt x="216" y="345"/>
                  </a:lnTo>
                  <a:lnTo>
                    <a:pt x="241" y="357"/>
                  </a:lnTo>
                  <a:lnTo>
                    <a:pt x="262" y="383"/>
                  </a:lnTo>
                  <a:lnTo>
                    <a:pt x="268" y="393"/>
                  </a:lnTo>
                  <a:lnTo>
                    <a:pt x="275" y="412"/>
                  </a:lnTo>
                  <a:lnTo>
                    <a:pt x="281" y="410"/>
                  </a:lnTo>
                  <a:lnTo>
                    <a:pt x="287" y="410"/>
                  </a:lnTo>
                  <a:lnTo>
                    <a:pt x="304" y="419"/>
                  </a:lnTo>
                  <a:lnTo>
                    <a:pt x="315" y="429"/>
                  </a:lnTo>
                  <a:lnTo>
                    <a:pt x="347" y="469"/>
                  </a:lnTo>
                  <a:lnTo>
                    <a:pt x="343" y="459"/>
                  </a:lnTo>
                  <a:lnTo>
                    <a:pt x="337" y="445"/>
                  </a:lnTo>
                  <a:lnTo>
                    <a:pt x="325" y="410"/>
                  </a:lnTo>
                  <a:lnTo>
                    <a:pt x="332" y="395"/>
                  </a:lnTo>
                  <a:lnTo>
                    <a:pt x="328" y="383"/>
                  </a:lnTo>
                  <a:lnTo>
                    <a:pt x="311" y="362"/>
                  </a:lnTo>
                  <a:lnTo>
                    <a:pt x="281" y="321"/>
                  </a:lnTo>
                  <a:lnTo>
                    <a:pt x="262" y="304"/>
                  </a:lnTo>
                  <a:lnTo>
                    <a:pt x="256" y="296"/>
                  </a:lnTo>
                  <a:lnTo>
                    <a:pt x="245" y="298"/>
                  </a:lnTo>
                  <a:lnTo>
                    <a:pt x="230" y="285"/>
                  </a:lnTo>
                  <a:lnTo>
                    <a:pt x="228" y="285"/>
                  </a:lnTo>
                  <a:lnTo>
                    <a:pt x="220" y="277"/>
                  </a:lnTo>
                  <a:lnTo>
                    <a:pt x="216" y="258"/>
                  </a:lnTo>
                  <a:lnTo>
                    <a:pt x="211" y="241"/>
                  </a:lnTo>
                  <a:lnTo>
                    <a:pt x="195" y="216"/>
                  </a:lnTo>
                  <a:lnTo>
                    <a:pt x="161" y="176"/>
                  </a:lnTo>
                  <a:lnTo>
                    <a:pt x="159" y="165"/>
                  </a:lnTo>
                  <a:lnTo>
                    <a:pt x="161" y="161"/>
                  </a:lnTo>
                  <a:lnTo>
                    <a:pt x="178" y="157"/>
                  </a:lnTo>
                  <a:lnTo>
                    <a:pt x="224" y="173"/>
                  </a:lnTo>
                  <a:lnTo>
                    <a:pt x="256" y="133"/>
                  </a:lnTo>
                  <a:lnTo>
                    <a:pt x="281" y="159"/>
                  </a:lnTo>
                  <a:lnTo>
                    <a:pt x="292" y="161"/>
                  </a:lnTo>
                  <a:lnTo>
                    <a:pt x="298" y="169"/>
                  </a:lnTo>
                  <a:lnTo>
                    <a:pt x="306" y="161"/>
                  </a:lnTo>
                  <a:lnTo>
                    <a:pt x="325" y="161"/>
                  </a:lnTo>
                  <a:lnTo>
                    <a:pt x="340" y="163"/>
                  </a:lnTo>
                  <a:lnTo>
                    <a:pt x="359" y="150"/>
                  </a:lnTo>
                  <a:lnTo>
                    <a:pt x="381" y="161"/>
                  </a:lnTo>
                  <a:lnTo>
                    <a:pt x="395" y="173"/>
                  </a:lnTo>
                  <a:lnTo>
                    <a:pt x="410" y="178"/>
                  </a:lnTo>
                  <a:lnTo>
                    <a:pt x="410" y="165"/>
                  </a:lnTo>
                  <a:lnTo>
                    <a:pt x="419" y="146"/>
                  </a:lnTo>
                  <a:lnTo>
                    <a:pt x="410" y="135"/>
                  </a:lnTo>
                  <a:lnTo>
                    <a:pt x="395" y="121"/>
                  </a:lnTo>
                  <a:lnTo>
                    <a:pt x="395" y="102"/>
                  </a:lnTo>
                  <a:lnTo>
                    <a:pt x="395" y="91"/>
                  </a:lnTo>
                  <a:lnTo>
                    <a:pt x="395" y="76"/>
                  </a:lnTo>
                  <a:lnTo>
                    <a:pt x="376" y="70"/>
                  </a:lnTo>
                  <a:lnTo>
                    <a:pt x="368" y="68"/>
                  </a:lnTo>
                  <a:lnTo>
                    <a:pt x="359" y="76"/>
                  </a:lnTo>
                  <a:lnTo>
                    <a:pt x="347" y="85"/>
                  </a:lnTo>
                  <a:lnTo>
                    <a:pt x="338" y="85"/>
                  </a:lnTo>
                  <a:lnTo>
                    <a:pt x="319" y="66"/>
                  </a:lnTo>
                  <a:lnTo>
                    <a:pt x="304" y="57"/>
                  </a:lnTo>
                  <a:lnTo>
                    <a:pt x="290" y="59"/>
                  </a:lnTo>
                  <a:lnTo>
                    <a:pt x="277" y="42"/>
                  </a:lnTo>
                  <a:lnTo>
                    <a:pt x="243" y="2"/>
                  </a:lnTo>
                  <a:lnTo>
                    <a:pt x="228" y="0"/>
                  </a:lnTo>
                  <a:lnTo>
                    <a:pt x="205" y="34"/>
                  </a:lnTo>
                  <a:lnTo>
                    <a:pt x="182" y="32"/>
                  </a:lnTo>
                  <a:lnTo>
                    <a:pt x="169" y="42"/>
                  </a:lnTo>
                  <a:lnTo>
                    <a:pt x="167" y="59"/>
                  </a:lnTo>
                  <a:lnTo>
                    <a:pt x="122" y="114"/>
                  </a:lnTo>
                  <a:lnTo>
                    <a:pt x="93" y="104"/>
                  </a:lnTo>
                  <a:lnTo>
                    <a:pt x="63" y="97"/>
                  </a:lnTo>
                  <a:lnTo>
                    <a:pt x="46" y="104"/>
                  </a:lnTo>
                  <a:lnTo>
                    <a:pt x="27" y="114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3522" y="2498"/>
              <a:ext cx="295" cy="136"/>
            </a:xfrm>
            <a:custGeom>
              <a:avLst/>
              <a:gdLst>
                <a:gd name="T0" fmla="*/ 2147483647 w 404"/>
                <a:gd name="T1" fmla="*/ 2147483647 h 203"/>
                <a:gd name="T2" fmla="*/ 2147483647 w 404"/>
                <a:gd name="T3" fmla="*/ 0 h 203"/>
                <a:gd name="T4" fmla="*/ 2147483647 w 404"/>
                <a:gd name="T5" fmla="*/ 0 h 203"/>
                <a:gd name="T6" fmla="*/ 2147483647 w 404"/>
                <a:gd name="T7" fmla="*/ 2147483647 h 203"/>
                <a:gd name="T8" fmla="*/ 2147483647 w 404"/>
                <a:gd name="T9" fmla="*/ 2147483647 h 203"/>
                <a:gd name="T10" fmla="*/ 2147483647 w 404"/>
                <a:gd name="T11" fmla="*/ 2147483647 h 203"/>
                <a:gd name="T12" fmla="*/ 2147483647 w 404"/>
                <a:gd name="T13" fmla="*/ 2147483647 h 203"/>
                <a:gd name="T14" fmla="*/ 2147483647 w 404"/>
                <a:gd name="T15" fmla="*/ 2147483647 h 203"/>
                <a:gd name="T16" fmla="*/ 2147483647 w 404"/>
                <a:gd name="T17" fmla="*/ 2147483647 h 203"/>
                <a:gd name="T18" fmla="*/ 2147483647 w 404"/>
                <a:gd name="T19" fmla="*/ 2147483647 h 203"/>
                <a:gd name="T20" fmla="*/ 2147483647 w 404"/>
                <a:gd name="T21" fmla="*/ 2147483647 h 203"/>
                <a:gd name="T22" fmla="*/ 2147483647 w 404"/>
                <a:gd name="T23" fmla="*/ 2147483647 h 203"/>
                <a:gd name="T24" fmla="*/ 2147483647 w 404"/>
                <a:gd name="T25" fmla="*/ 2147483647 h 203"/>
                <a:gd name="T26" fmla="*/ 2147483647 w 404"/>
                <a:gd name="T27" fmla="*/ 2147483647 h 203"/>
                <a:gd name="T28" fmla="*/ 2147483647 w 404"/>
                <a:gd name="T29" fmla="*/ 2147483647 h 203"/>
                <a:gd name="T30" fmla="*/ 2147483647 w 404"/>
                <a:gd name="T31" fmla="*/ 2147483647 h 203"/>
                <a:gd name="T32" fmla="*/ 2147483647 w 404"/>
                <a:gd name="T33" fmla="*/ 2147483647 h 203"/>
                <a:gd name="T34" fmla="*/ 2147483647 w 404"/>
                <a:gd name="T35" fmla="*/ 2147483647 h 203"/>
                <a:gd name="T36" fmla="*/ 2147483647 w 404"/>
                <a:gd name="T37" fmla="*/ 2147483647 h 203"/>
                <a:gd name="T38" fmla="*/ 2147483647 w 404"/>
                <a:gd name="T39" fmla="*/ 2147483647 h 203"/>
                <a:gd name="T40" fmla="*/ 2147483647 w 404"/>
                <a:gd name="T41" fmla="*/ 2147483647 h 203"/>
                <a:gd name="T42" fmla="*/ 2147483647 w 404"/>
                <a:gd name="T43" fmla="*/ 2147483647 h 203"/>
                <a:gd name="T44" fmla="*/ 2147483647 w 404"/>
                <a:gd name="T45" fmla="*/ 2147483647 h 203"/>
                <a:gd name="T46" fmla="*/ 2147483647 w 404"/>
                <a:gd name="T47" fmla="*/ 2147483647 h 203"/>
                <a:gd name="T48" fmla="*/ 2147483647 w 404"/>
                <a:gd name="T49" fmla="*/ 2147483647 h 203"/>
                <a:gd name="T50" fmla="*/ 2147483647 w 404"/>
                <a:gd name="T51" fmla="*/ 2147483647 h 203"/>
                <a:gd name="T52" fmla="*/ 2147483647 w 404"/>
                <a:gd name="T53" fmla="*/ 2147483647 h 203"/>
                <a:gd name="T54" fmla="*/ 2147483647 w 404"/>
                <a:gd name="T55" fmla="*/ 2147483647 h 203"/>
                <a:gd name="T56" fmla="*/ 2147483647 w 404"/>
                <a:gd name="T57" fmla="*/ 2147483647 h 203"/>
                <a:gd name="T58" fmla="*/ 2147483647 w 404"/>
                <a:gd name="T59" fmla="*/ 2147483647 h 203"/>
                <a:gd name="T60" fmla="*/ 2147483647 w 404"/>
                <a:gd name="T61" fmla="*/ 2147483647 h 203"/>
                <a:gd name="T62" fmla="*/ 2147483647 w 404"/>
                <a:gd name="T63" fmla="*/ 2147483647 h 203"/>
                <a:gd name="T64" fmla="*/ 2147483647 w 404"/>
                <a:gd name="T65" fmla="*/ 2147483647 h 203"/>
                <a:gd name="T66" fmla="*/ 2147483647 w 404"/>
                <a:gd name="T67" fmla="*/ 2147483647 h 203"/>
                <a:gd name="T68" fmla="*/ 2147483647 w 404"/>
                <a:gd name="T69" fmla="*/ 2147483647 h 203"/>
                <a:gd name="T70" fmla="*/ 2147483647 w 404"/>
                <a:gd name="T71" fmla="*/ 2147483647 h 203"/>
                <a:gd name="T72" fmla="*/ 2147483647 w 404"/>
                <a:gd name="T73" fmla="*/ 2147483647 h 203"/>
                <a:gd name="T74" fmla="*/ 0 w 404"/>
                <a:gd name="T75" fmla="*/ 2147483647 h 203"/>
                <a:gd name="T76" fmla="*/ 0 w 404"/>
                <a:gd name="T77" fmla="*/ 2147483647 h 203"/>
                <a:gd name="T78" fmla="*/ 2147483647 w 404"/>
                <a:gd name="T79" fmla="*/ 2147483647 h 203"/>
                <a:gd name="T80" fmla="*/ 2147483647 w 404"/>
                <a:gd name="T81" fmla="*/ 2147483647 h 203"/>
                <a:gd name="T82" fmla="*/ 2147483647 w 404"/>
                <a:gd name="T83" fmla="*/ 2147483647 h 203"/>
                <a:gd name="T84" fmla="*/ 2147483647 w 404"/>
                <a:gd name="T85" fmla="*/ 2147483647 h 203"/>
                <a:gd name="T86" fmla="*/ 2147483647 w 404"/>
                <a:gd name="T87" fmla="*/ 2147483647 h 20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04" h="203">
                  <a:moveTo>
                    <a:pt x="137" y="9"/>
                  </a:moveTo>
                  <a:lnTo>
                    <a:pt x="152" y="0"/>
                  </a:lnTo>
                  <a:lnTo>
                    <a:pt x="167" y="0"/>
                  </a:lnTo>
                  <a:lnTo>
                    <a:pt x="173" y="13"/>
                  </a:lnTo>
                  <a:lnTo>
                    <a:pt x="188" y="3"/>
                  </a:lnTo>
                  <a:lnTo>
                    <a:pt x="205" y="7"/>
                  </a:lnTo>
                  <a:lnTo>
                    <a:pt x="228" y="34"/>
                  </a:lnTo>
                  <a:lnTo>
                    <a:pt x="254" y="47"/>
                  </a:lnTo>
                  <a:lnTo>
                    <a:pt x="262" y="49"/>
                  </a:lnTo>
                  <a:lnTo>
                    <a:pt x="275" y="38"/>
                  </a:lnTo>
                  <a:lnTo>
                    <a:pt x="287" y="32"/>
                  </a:lnTo>
                  <a:lnTo>
                    <a:pt x="324" y="43"/>
                  </a:lnTo>
                  <a:lnTo>
                    <a:pt x="368" y="55"/>
                  </a:lnTo>
                  <a:lnTo>
                    <a:pt x="404" y="66"/>
                  </a:lnTo>
                  <a:lnTo>
                    <a:pt x="391" y="83"/>
                  </a:lnTo>
                  <a:lnTo>
                    <a:pt x="368" y="110"/>
                  </a:lnTo>
                  <a:lnTo>
                    <a:pt x="362" y="121"/>
                  </a:lnTo>
                  <a:lnTo>
                    <a:pt x="364" y="140"/>
                  </a:lnTo>
                  <a:lnTo>
                    <a:pt x="349" y="140"/>
                  </a:lnTo>
                  <a:lnTo>
                    <a:pt x="330" y="125"/>
                  </a:lnTo>
                  <a:lnTo>
                    <a:pt x="313" y="121"/>
                  </a:lnTo>
                  <a:lnTo>
                    <a:pt x="268" y="132"/>
                  </a:lnTo>
                  <a:lnTo>
                    <a:pt x="256" y="142"/>
                  </a:lnTo>
                  <a:lnTo>
                    <a:pt x="243" y="161"/>
                  </a:lnTo>
                  <a:lnTo>
                    <a:pt x="220" y="178"/>
                  </a:lnTo>
                  <a:lnTo>
                    <a:pt x="205" y="178"/>
                  </a:lnTo>
                  <a:lnTo>
                    <a:pt x="190" y="165"/>
                  </a:lnTo>
                  <a:lnTo>
                    <a:pt x="178" y="165"/>
                  </a:lnTo>
                  <a:lnTo>
                    <a:pt x="131" y="189"/>
                  </a:lnTo>
                  <a:lnTo>
                    <a:pt x="110" y="201"/>
                  </a:lnTo>
                  <a:lnTo>
                    <a:pt x="93" y="203"/>
                  </a:lnTo>
                  <a:lnTo>
                    <a:pt x="57" y="201"/>
                  </a:lnTo>
                  <a:lnTo>
                    <a:pt x="42" y="201"/>
                  </a:lnTo>
                  <a:lnTo>
                    <a:pt x="32" y="182"/>
                  </a:lnTo>
                  <a:lnTo>
                    <a:pt x="23" y="176"/>
                  </a:lnTo>
                  <a:lnTo>
                    <a:pt x="13" y="168"/>
                  </a:lnTo>
                  <a:lnTo>
                    <a:pt x="6" y="159"/>
                  </a:lnTo>
                  <a:lnTo>
                    <a:pt x="0" y="140"/>
                  </a:lnTo>
                  <a:lnTo>
                    <a:pt x="0" y="117"/>
                  </a:lnTo>
                  <a:lnTo>
                    <a:pt x="38" y="98"/>
                  </a:lnTo>
                  <a:lnTo>
                    <a:pt x="82" y="98"/>
                  </a:lnTo>
                  <a:lnTo>
                    <a:pt x="108" y="70"/>
                  </a:lnTo>
                  <a:lnTo>
                    <a:pt x="112" y="24"/>
                  </a:lnTo>
                  <a:lnTo>
                    <a:pt x="137" y="9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b="0">
                <a:solidFill>
                  <a:schemeClr val="tx1"/>
                </a:solidFill>
                <a:latin typeface="+mn-lt"/>
                <a:cs typeface="+mn-cs"/>
              </a:endParaRPr>
            </a:p>
          </p:txBody>
        </p:sp>
        <p:sp>
          <p:nvSpPr>
            <p:cNvPr id="147573" name="Freeform 39" descr="Wide upward diagonal"/>
            <p:cNvSpPr>
              <a:spLocks/>
            </p:cNvSpPr>
            <p:nvPr/>
          </p:nvSpPr>
          <p:spPr bwMode="auto">
            <a:xfrm>
              <a:off x="3823" y="2905"/>
              <a:ext cx="321" cy="247"/>
            </a:xfrm>
            <a:custGeom>
              <a:avLst/>
              <a:gdLst>
                <a:gd name="T0" fmla="*/ 2147483647 w 440"/>
                <a:gd name="T1" fmla="*/ 2147483647 h 368"/>
                <a:gd name="T2" fmla="*/ 2147483647 w 440"/>
                <a:gd name="T3" fmla="*/ 2147483647 h 368"/>
                <a:gd name="T4" fmla="*/ 2147483647 w 440"/>
                <a:gd name="T5" fmla="*/ 2147483647 h 368"/>
                <a:gd name="T6" fmla="*/ 2147483647 w 440"/>
                <a:gd name="T7" fmla="*/ 2147483647 h 368"/>
                <a:gd name="T8" fmla="*/ 2147483647 w 440"/>
                <a:gd name="T9" fmla="*/ 2147483647 h 368"/>
                <a:gd name="T10" fmla="*/ 2147483647 w 440"/>
                <a:gd name="T11" fmla="*/ 2147483647 h 368"/>
                <a:gd name="T12" fmla="*/ 2147483647 w 440"/>
                <a:gd name="T13" fmla="*/ 2147483647 h 368"/>
                <a:gd name="T14" fmla="*/ 2147483647 w 440"/>
                <a:gd name="T15" fmla="*/ 2147483647 h 368"/>
                <a:gd name="T16" fmla="*/ 2147483647 w 440"/>
                <a:gd name="T17" fmla="*/ 2147483647 h 368"/>
                <a:gd name="T18" fmla="*/ 2147483647 w 440"/>
                <a:gd name="T19" fmla="*/ 2147483647 h 368"/>
                <a:gd name="T20" fmla="*/ 2147483647 w 440"/>
                <a:gd name="T21" fmla="*/ 2147483647 h 368"/>
                <a:gd name="T22" fmla="*/ 2147483647 w 440"/>
                <a:gd name="T23" fmla="*/ 2147483647 h 368"/>
                <a:gd name="T24" fmla="*/ 2147483647 w 440"/>
                <a:gd name="T25" fmla="*/ 2147483647 h 368"/>
                <a:gd name="T26" fmla="*/ 2147483647 w 440"/>
                <a:gd name="T27" fmla="*/ 2147483647 h 368"/>
                <a:gd name="T28" fmla="*/ 2147483647 w 440"/>
                <a:gd name="T29" fmla="*/ 2147483647 h 368"/>
                <a:gd name="T30" fmla="*/ 2147483647 w 440"/>
                <a:gd name="T31" fmla="*/ 2147483647 h 368"/>
                <a:gd name="T32" fmla="*/ 2147483647 w 440"/>
                <a:gd name="T33" fmla="*/ 2147483647 h 368"/>
                <a:gd name="T34" fmla="*/ 2147483647 w 440"/>
                <a:gd name="T35" fmla="*/ 2147483647 h 368"/>
                <a:gd name="T36" fmla="*/ 2147483647 w 440"/>
                <a:gd name="T37" fmla="*/ 2147483647 h 368"/>
                <a:gd name="T38" fmla="*/ 2147483647 w 440"/>
                <a:gd name="T39" fmla="*/ 2147483647 h 368"/>
                <a:gd name="T40" fmla="*/ 2147483647 w 440"/>
                <a:gd name="T41" fmla="*/ 2147483647 h 368"/>
                <a:gd name="T42" fmla="*/ 2147483647 w 440"/>
                <a:gd name="T43" fmla="*/ 2147483647 h 368"/>
                <a:gd name="T44" fmla="*/ 2147483647 w 440"/>
                <a:gd name="T45" fmla="*/ 2147483647 h 368"/>
                <a:gd name="T46" fmla="*/ 2147483647 w 440"/>
                <a:gd name="T47" fmla="*/ 2147483647 h 368"/>
                <a:gd name="T48" fmla="*/ 2147483647 w 440"/>
                <a:gd name="T49" fmla="*/ 2147483647 h 368"/>
                <a:gd name="T50" fmla="*/ 2147483647 w 440"/>
                <a:gd name="T51" fmla="*/ 2147483647 h 368"/>
                <a:gd name="T52" fmla="*/ 2147483647 w 440"/>
                <a:gd name="T53" fmla="*/ 2147483647 h 368"/>
                <a:gd name="T54" fmla="*/ 2147483647 w 440"/>
                <a:gd name="T55" fmla="*/ 2147483647 h 368"/>
                <a:gd name="T56" fmla="*/ 2147483647 w 440"/>
                <a:gd name="T57" fmla="*/ 2147483647 h 368"/>
                <a:gd name="T58" fmla="*/ 2147483647 w 440"/>
                <a:gd name="T59" fmla="*/ 2147483647 h 368"/>
                <a:gd name="T60" fmla="*/ 2147483647 w 440"/>
                <a:gd name="T61" fmla="*/ 2147483647 h 368"/>
                <a:gd name="T62" fmla="*/ 2147483647 w 440"/>
                <a:gd name="T63" fmla="*/ 2147483647 h 368"/>
                <a:gd name="T64" fmla="*/ 2147483647 w 440"/>
                <a:gd name="T65" fmla="*/ 2147483647 h 368"/>
                <a:gd name="T66" fmla="*/ 2147483647 w 440"/>
                <a:gd name="T67" fmla="*/ 2147483647 h 368"/>
                <a:gd name="T68" fmla="*/ 2147483647 w 440"/>
                <a:gd name="T69" fmla="*/ 2147483647 h 368"/>
                <a:gd name="T70" fmla="*/ 2147483647 w 440"/>
                <a:gd name="T71" fmla="*/ 2147483647 h 36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40"/>
                <a:gd name="T109" fmla="*/ 0 h 368"/>
                <a:gd name="T110" fmla="*/ 440 w 440"/>
                <a:gd name="T111" fmla="*/ 368 h 36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40" h="368">
                  <a:moveTo>
                    <a:pt x="11" y="42"/>
                  </a:moveTo>
                  <a:lnTo>
                    <a:pt x="9" y="51"/>
                  </a:lnTo>
                  <a:lnTo>
                    <a:pt x="0" y="59"/>
                  </a:lnTo>
                  <a:lnTo>
                    <a:pt x="2" y="76"/>
                  </a:lnTo>
                  <a:lnTo>
                    <a:pt x="15" y="104"/>
                  </a:lnTo>
                  <a:lnTo>
                    <a:pt x="32" y="108"/>
                  </a:lnTo>
                  <a:lnTo>
                    <a:pt x="36" y="119"/>
                  </a:lnTo>
                  <a:lnTo>
                    <a:pt x="34" y="150"/>
                  </a:lnTo>
                  <a:lnTo>
                    <a:pt x="28" y="159"/>
                  </a:lnTo>
                  <a:lnTo>
                    <a:pt x="7" y="176"/>
                  </a:lnTo>
                  <a:lnTo>
                    <a:pt x="4" y="184"/>
                  </a:lnTo>
                  <a:lnTo>
                    <a:pt x="11" y="207"/>
                  </a:lnTo>
                  <a:lnTo>
                    <a:pt x="13" y="226"/>
                  </a:lnTo>
                  <a:lnTo>
                    <a:pt x="7" y="243"/>
                  </a:lnTo>
                  <a:lnTo>
                    <a:pt x="0" y="256"/>
                  </a:lnTo>
                  <a:lnTo>
                    <a:pt x="11" y="275"/>
                  </a:lnTo>
                  <a:lnTo>
                    <a:pt x="19" y="271"/>
                  </a:lnTo>
                  <a:lnTo>
                    <a:pt x="34" y="290"/>
                  </a:lnTo>
                  <a:lnTo>
                    <a:pt x="36" y="309"/>
                  </a:lnTo>
                  <a:lnTo>
                    <a:pt x="36" y="334"/>
                  </a:lnTo>
                  <a:lnTo>
                    <a:pt x="34" y="347"/>
                  </a:lnTo>
                  <a:lnTo>
                    <a:pt x="51" y="368"/>
                  </a:lnTo>
                  <a:lnTo>
                    <a:pt x="85" y="359"/>
                  </a:lnTo>
                  <a:lnTo>
                    <a:pt x="125" y="347"/>
                  </a:lnTo>
                  <a:lnTo>
                    <a:pt x="155" y="323"/>
                  </a:lnTo>
                  <a:lnTo>
                    <a:pt x="169" y="309"/>
                  </a:lnTo>
                  <a:lnTo>
                    <a:pt x="188" y="340"/>
                  </a:lnTo>
                  <a:lnTo>
                    <a:pt x="205" y="332"/>
                  </a:lnTo>
                  <a:lnTo>
                    <a:pt x="224" y="340"/>
                  </a:lnTo>
                  <a:lnTo>
                    <a:pt x="239" y="342"/>
                  </a:lnTo>
                  <a:lnTo>
                    <a:pt x="262" y="332"/>
                  </a:lnTo>
                  <a:lnTo>
                    <a:pt x="277" y="328"/>
                  </a:lnTo>
                  <a:lnTo>
                    <a:pt x="277" y="311"/>
                  </a:lnTo>
                  <a:lnTo>
                    <a:pt x="279" y="287"/>
                  </a:lnTo>
                  <a:lnTo>
                    <a:pt x="292" y="281"/>
                  </a:lnTo>
                  <a:lnTo>
                    <a:pt x="309" y="287"/>
                  </a:lnTo>
                  <a:lnTo>
                    <a:pt x="313" y="298"/>
                  </a:lnTo>
                  <a:lnTo>
                    <a:pt x="326" y="277"/>
                  </a:lnTo>
                  <a:lnTo>
                    <a:pt x="358" y="260"/>
                  </a:lnTo>
                  <a:lnTo>
                    <a:pt x="385" y="256"/>
                  </a:lnTo>
                  <a:lnTo>
                    <a:pt x="410" y="256"/>
                  </a:lnTo>
                  <a:lnTo>
                    <a:pt x="404" y="230"/>
                  </a:lnTo>
                  <a:lnTo>
                    <a:pt x="402" y="214"/>
                  </a:lnTo>
                  <a:lnTo>
                    <a:pt x="375" y="192"/>
                  </a:lnTo>
                  <a:lnTo>
                    <a:pt x="375" y="186"/>
                  </a:lnTo>
                  <a:lnTo>
                    <a:pt x="389" y="161"/>
                  </a:lnTo>
                  <a:lnTo>
                    <a:pt x="404" y="157"/>
                  </a:lnTo>
                  <a:lnTo>
                    <a:pt x="400" y="144"/>
                  </a:lnTo>
                  <a:lnTo>
                    <a:pt x="406" y="121"/>
                  </a:lnTo>
                  <a:lnTo>
                    <a:pt x="406" y="108"/>
                  </a:lnTo>
                  <a:lnTo>
                    <a:pt x="413" y="78"/>
                  </a:lnTo>
                  <a:lnTo>
                    <a:pt x="417" y="68"/>
                  </a:lnTo>
                  <a:lnTo>
                    <a:pt x="432" y="70"/>
                  </a:lnTo>
                  <a:lnTo>
                    <a:pt x="440" y="51"/>
                  </a:lnTo>
                  <a:lnTo>
                    <a:pt x="432" y="34"/>
                  </a:lnTo>
                  <a:lnTo>
                    <a:pt x="427" y="11"/>
                  </a:lnTo>
                  <a:lnTo>
                    <a:pt x="417" y="13"/>
                  </a:lnTo>
                  <a:lnTo>
                    <a:pt x="368" y="2"/>
                  </a:lnTo>
                  <a:lnTo>
                    <a:pt x="334" y="0"/>
                  </a:lnTo>
                  <a:lnTo>
                    <a:pt x="305" y="6"/>
                  </a:lnTo>
                  <a:lnTo>
                    <a:pt x="277" y="21"/>
                  </a:lnTo>
                  <a:lnTo>
                    <a:pt x="245" y="40"/>
                  </a:lnTo>
                  <a:lnTo>
                    <a:pt x="220" y="61"/>
                  </a:lnTo>
                  <a:lnTo>
                    <a:pt x="197" y="63"/>
                  </a:lnTo>
                  <a:lnTo>
                    <a:pt x="165" y="57"/>
                  </a:lnTo>
                  <a:lnTo>
                    <a:pt x="136" y="70"/>
                  </a:lnTo>
                  <a:lnTo>
                    <a:pt x="117" y="76"/>
                  </a:lnTo>
                  <a:lnTo>
                    <a:pt x="95" y="68"/>
                  </a:lnTo>
                  <a:lnTo>
                    <a:pt x="64" y="53"/>
                  </a:lnTo>
                  <a:lnTo>
                    <a:pt x="47" y="46"/>
                  </a:lnTo>
                  <a:lnTo>
                    <a:pt x="23" y="42"/>
                  </a:lnTo>
                  <a:lnTo>
                    <a:pt x="11" y="42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74" name="Freeform 40"/>
            <p:cNvSpPr>
              <a:spLocks/>
            </p:cNvSpPr>
            <p:nvPr/>
          </p:nvSpPr>
          <p:spPr bwMode="auto">
            <a:xfrm>
              <a:off x="3639" y="3057"/>
              <a:ext cx="123" cy="219"/>
            </a:xfrm>
            <a:custGeom>
              <a:avLst/>
              <a:gdLst>
                <a:gd name="T0" fmla="*/ 2147483647 w 171"/>
                <a:gd name="T1" fmla="*/ 2147483647 h 328"/>
                <a:gd name="T2" fmla="*/ 2147483647 w 171"/>
                <a:gd name="T3" fmla="*/ 2147483647 h 328"/>
                <a:gd name="T4" fmla="*/ 2147483647 w 171"/>
                <a:gd name="T5" fmla="*/ 2147483647 h 328"/>
                <a:gd name="T6" fmla="*/ 2147483647 w 171"/>
                <a:gd name="T7" fmla="*/ 2147483647 h 328"/>
                <a:gd name="T8" fmla="*/ 2147483647 w 171"/>
                <a:gd name="T9" fmla="*/ 2147483647 h 328"/>
                <a:gd name="T10" fmla="*/ 2147483647 w 171"/>
                <a:gd name="T11" fmla="*/ 2147483647 h 328"/>
                <a:gd name="T12" fmla="*/ 2147483647 w 171"/>
                <a:gd name="T13" fmla="*/ 2147483647 h 328"/>
                <a:gd name="T14" fmla="*/ 2147483647 w 171"/>
                <a:gd name="T15" fmla="*/ 2147483647 h 328"/>
                <a:gd name="T16" fmla="*/ 2147483647 w 171"/>
                <a:gd name="T17" fmla="*/ 2147483647 h 328"/>
                <a:gd name="T18" fmla="*/ 0 w 171"/>
                <a:gd name="T19" fmla="*/ 2147483647 h 328"/>
                <a:gd name="T20" fmla="*/ 2147483647 w 171"/>
                <a:gd name="T21" fmla="*/ 2147483647 h 328"/>
                <a:gd name="T22" fmla="*/ 2147483647 w 171"/>
                <a:gd name="T23" fmla="*/ 2147483647 h 328"/>
                <a:gd name="T24" fmla="*/ 2147483647 w 171"/>
                <a:gd name="T25" fmla="*/ 2147483647 h 328"/>
                <a:gd name="T26" fmla="*/ 2147483647 w 171"/>
                <a:gd name="T27" fmla="*/ 2147483647 h 328"/>
                <a:gd name="T28" fmla="*/ 2147483647 w 171"/>
                <a:gd name="T29" fmla="*/ 2147483647 h 328"/>
                <a:gd name="T30" fmla="*/ 2147483647 w 171"/>
                <a:gd name="T31" fmla="*/ 2147483647 h 328"/>
                <a:gd name="T32" fmla="*/ 2147483647 w 171"/>
                <a:gd name="T33" fmla="*/ 2147483647 h 328"/>
                <a:gd name="T34" fmla="*/ 2147483647 w 171"/>
                <a:gd name="T35" fmla="*/ 2147483647 h 328"/>
                <a:gd name="T36" fmla="*/ 2147483647 w 171"/>
                <a:gd name="T37" fmla="*/ 2147483647 h 328"/>
                <a:gd name="T38" fmla="*/ 2147483647 w 171"/>
                <a:gd name="T39" fmla="*/ 2147483647 h 328"/>
                <a:gd name="T40" fmla="*/ 2147483647 w 171"/>
                <a:gd name="T41" fmla="*/ 2147483647 h 328"/>
                <a:gd name="T42" fmla="*/ 2147483647 w 171"/>
                <a:gd name="T43" fmla="*/ 2147483647 h 328"/>
                <a:gd name="T44" fmla="*/ 2147483647 w 171"/>
                <a:gd name="T45" fmla="*/ 2147483647 h 328"/>
                <a:gd name="T46" fmla="*/ 2147483647 w 171"/>
                <a:gd name="T47" fmla="*/ 2147483647 h 328"/>
                <a:gd name="T48" fmla="*/ 2147483647 w 171"/>
                <a:gd name="T49" fmla="*/ 2147483647 h 328"/>
                <a:gd name="T50" fmla="*/ 2147483647 w 171"/>
                <a:gd name="T51" fmla="*/ 2147483647 h 328"/>
                <a:gd name="T52" fmla="*/ 2147483647 w 171"/>
                <a:gd name="T53" fmla="*/ 2147483647 h 328"/>
                <a:gd name="T54" fmla="*/ 2147483647 w 171"/>
                <a:gd name="T55" fmla="*/ 2147483647 h 328"/>
                <a:gd name="T56" fmla="*/ 2147483647 w 171"/>
                <a:gd name="T57" fmla="*/ 2147483647 h 328"/>
                <a:gd name="T58" fmla="*/ 2147483647 w 171"/>
                <a:gd name="T59" fmla="*/ 2147483647 h 328"/>
                <a:gd name="T60" fmla="*/ 2147483647 w 171"/>
                <a:gd name="T61" fmla="*/ 2147483647 h 328"/>
                <a:gd name="T62" fmla="*/ 2147483647 w 171"/>
                <a:gd name="T63" fmla="*/ 2147483647 h 328"/>
                <a:gd name="T64" fmla="*/ 2147483647 w 171"/>
                <a:gd name="T65" fmla="*/ 2147483647 h 328"/>
                <a:gd name="T66" fmla="*/ 2147483647 w 171"/>
                <a:gd name="T67" fmla="*/ 2147483647 h 328"/>
                <a:gd name="T68" fmla="*/ 2147483647 w 171"/>
                <a:gd name="T69" fmla="*/ 2147483647 h 328"/>
                <a:gd name="T70" fmla="*/ 2147483647 w 171"/>
                <a:gd name="T71" fmla="*/ 2147483647 h 328"/>
                <a:gd name="T72" fmla="*/ 2147483647 w 171"/>
                <a:gd name="T73" fmla="*/ 2147483647 h 328"/>
                <a:gd name="T74" fmla="*/ 2147483647 w 171"/>
                <a:gd name="T75" fmla="*/ 2147483647 h 328"/>
                <a:gd name="T76" fmla="*/ 2147483647 w 171"/>
                <a:gd name="T77" fmla="*/ 2147483647 h 328"/>
                <a:gd name="T78" fmla="*/ 2147483647 w 171"/>
                <a:gd name="T79" fmla="*/ 2147483647 h 328"/>
                <a:gd name="T80" fmla="*/ 2147483647 w 171"/>
                <a:gd name="T81" fmla="*/ 2147483647 h 328"/>
                <a:gd name="T82" fmla="*/ 2147483647 w 171"/>
                <a:gd name="T83" fmla="*/ 2147483647 h 328"/>
                <a:gd name="T84" fmla="*/ 2147483647 w 171"/>
                <a:gd name="T85" fmla="*/ 2147483647 h 328"/>
                <a:gd name="T86" fmla="*/ 2147483647 w 171"/>
                <a:gd name="T87" fmla="*/ 2147483647 h 328"/>
                <a:gd name="T88" fmla="*/ 2147483647 w 171"/>
                <a:gd name="T89" fmla="*/ 2147483647 h 328"/>
                <a:gd name="T90" fmla="*/ 2147483647 w 171"/>
                <a:gd name="T91" fmla="*/ 0 h 328"/>
                <a:gd name="T92" fmla="*/ 2147483647 w 171"/>
                <a:gd name="T93" fmla="*/ 2147483647 h 328"/>
                <a:gd name="T94" fmla="*/ 2147483647 w 171"/>
                <a:gd name="T95" fmla="*/ 2147483647 h 328"/>
                <a:gd name="T96" fmla="*/ 2147483647 w 171"/>
                <a:gd name="T97" fmla="*/ 2147483647 h 328"/>
                <a:gd name="T98" fmla="*/ 2147483647 w 171"/>
                <a:gd name="T99" fmla="*/ 2147483647 h 32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71"/>
                <a:gd name="T151" fmla="*/ 0 h 328"/>
                <a:gd name="T152" fmla="*/ 171 w 171"/>
                <a:gd name="T153" fmla="*/ 328 h 32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71" h="328">
                  <a:moveTo>
                    <a:pt x="10" y="74"/>
                  </a:moveTo>
                  <a:lnTo>
                    <a:pt x="21" y="83"/>
                  </a:lnTo>
                  <a:lnTo>
                    <a:pt x="21" y="99"/>
                  </a:lnTo>
                  <a:lnTo>
                    <a:pt x="21" y="108"/>
                  </a:lnTo>
                  <a:lnTo>
                    <a:pt x="12" y="121"/>
                  </a:lnTo>
                  <a:lnTo>
                    <a:pt x="12" y="152"/>
                  </a:lnTo>
                  <a:lnTo>
                    <a:pt x="19" y="165"/>
                  </a:lnTo>
                  <a:lnTo>
                    <a:pt x="4" y="191"/>
                  </a:lnTo>
                  <a:lnTo>
                    <a:pt x="6" y="197"/>
                  </a:lnTo>
                  <a:lnTo>
                    <a:pt x="0" y="210"/>
                  </a:lnTo>
                  <a:lnTo>
                    <a:pt x="6" y="226"/>
                  </a:lnTo>
                  <a:lnTo>
                    <a:pt x="6" y="235"/>
                  </a:lnTo>
                  <a:lnTo>
                    <a:pt x="10" y="222"/>
                  </a:lnTo>
                  <a:lnTo>
                    <a:pt x="25" y="239"/>
                  </a:lnTo>
                  <a:lnTo>
                    <a:pt x="21" y="256"/>
                  </a:lnTo>
                  <a:lnTo>
                    <a:pt x="14" y="264"/>
                  </a:lnTo>
                  <a:lnTo>
                    <a:pt x="25" y="279"/>
                  </a:lnTo>
                  <a:lnTo>
                    <a:pt x="33" y="283"/>
                  </a:lnTo>
                  <a:lnTo>
                    <a:pt x="52" y="296"/>
                  </a:lnTo>
                  <a:lnTo>
                    <a:pt x="67" y="311"/>
                  </a:lnTo>
                  <a:lnTo>
                    <a:pt x="69" y="319"/>
                  </a:lnTo>
                  <a:lnTo>
                    <a:pt x="86" y="328"/>
                  </a:lnTo>
                  <a:lnTo>
                    <a:pt x="103" y="319"/>
                  </a:lnTo>
                  <a:lnTo>
                    <a:pt x="120" y="307"/>
                  </a:lnTo>
                  <a:lnTo>
                    <a:pt x="131" y="288"/>
                  </a:lnTo>
                  <a:lnTo>
                    <a:pt x="137" y="273"/>
                  </a:lnTo>
                  <a:lnTo>
                    <a:pt x="152" y="241"/>
                  </a:lnTo>
                  <a:lnTo>
                    <a:pt x="158" y="220"/>
                  </a:lnTo>
                  <a:lnTo>
                    <a:pt x="160" y="197"/>
                  </a:lnTo>
                  <a:lnTo>
                    <a:pt x="171" y="182"/>
                  </a:lnTo>
                  <a:lnTo>
                    <a:pt x="152" y="176"/>
                  </a:lnTo>
                  <a:lnTo>
                    <a:pt x="148" y="167"/>
                  </a:lnTo>
                  <a:lnTo>
                    <a:pt x="137" y="169"/>
                  </a:lnTo>
                  <a:lnTo>
                    <a:pt x="122" y="163"/>
                  </a:lnTo>
                  <a:lnTo>
                    <a:pt x="118" y="140"/>
                  </a:lnTo>
                  <a:lnTo>
                    <a:pt x="114" y="125"/>
                  </a:lnTo>
                  <a:lnTo>
                    <a:pt x="122" y="106"/>
                  </a:lnTo>
                  <a:lnTo>
                    <a:pt x="122" y="55"/>
                  </a:lnTo>
                  <a:lnTo>
                    <a:pt x="120" y="36"/>
                  </a:lnTo>
                  <a:lnTo>
                    <a:pt x="114" y="28"/>
                  </a:lnTo>
                  <a:lnTo>
                    <a:pt x="99" y="26"/>
                  </a:lnTo>
                  <a:lnTo>
                    <a:pt x="88" y="19"/>
                  </a:lnTo>
                  <a:lnTo>
                    <a:pt x="80" y="4"/>
                  </a:lnTo>
                  <a:lnTo>
                    <a:pt x="63" y="4"/>
                  </a:lnTo>
                  <a:lnTo>
                    <a:pt x="48" y="4"/>
                  </a:lnTo>
                  <a:lnTo>
                    <a:pt x="35" y="0"/>
                  </a:lnTo>
                  <a:lnTo>
                    <a:pt x="25" y="11"/>
                  </a:lnTo>
                  <a:lnTo>
                    <a:pt x="21" y="40"/>
                  </a:lnTo>
                  <a:lnTo>
                    <a:pt x="19" y="59"/>
                  </a:lnTo>
                  <a:lnTo>
                    <a:pt x="10" y="74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75" name="Freeform 41" descr="Wide upward diagonal"/>
            <p:cNvSpPr>
              <a:spLocks/>
            </p:cNvSpPr>
            <p:nvPr/>
          </p:nvSpPr>
          <p:spPr bwMode="auto">
            <a:xfrm>
              <a:off x="3729" y="2600"/>
              <a:ext cx="462" cy="355"/>
            </a:xfrm>
            <a:custGeom>
              <a:avLst/>
              <a:gdLst>
                <a:gd name="T0" fmla="*/ 2147483647 w 633"/>
                <a:gd name="T1" fmla="*/ 2147483647 h 528"/>
                <a:gd name="T2" fmla="*/ 2147483647 w 633"/>
                <a:gd name="T3" fmla="*/ 2147483647 h 528"/>
                <a:gd name="T4" fmla="*/ 2147483647 w 633"/>
                <a:gd name="T5" fmla="*/ 2147483647 h 528"/>
                <a:gd name="T6" fmla="*/ 2147483647 w 633"/>
                <a:gd name="T7" fmla="*/ 2147483647 h 528"/>
                <a:gd name="T8" fmla="*/ 2147483647 w 633"/>
                <a:gd name="T9" fmla="*/ 2147483647 h 528"/>
                <a:gd name="T10" fmla="*/ 0 w 633"/>
                <a:gd name="T11" fmla="*/ 2147483647 h 528"/>
                <a:gd name="T12" fmla="*/ 2147483647 w 633"/>
                <a:gd name="T13" fmla="*/ 2147483647 h 528"/>
                <a:gd name="T14" fmla="*/ 2147483647 w 633"/>
                <a:gd name="T15" fmla="*/ 2147483647 h 528"/>
                <a:gd name="T16" fmla="*/ 2147483647 w 633"/>
                <a:gd name="T17" fmla="*/ 2147483647 h 528"/>
                <a:gd name="T18" fmla="*/ 2147483647 w 633"/>
                <a:gd name="T19" fmla="*/ 2147483647 h 528"/>
                <a:gd name="T20" fmla="*/ 2147483647 w 633"/>
                <a:gd name="T21" fmla="*/ 2147483647 h 528"/>
                <a:gd name="T22" fmla="*/ 2147483647 w 633"/>
                <a:gd name="T23" fmla="*/ 2147483647 h 528"/>
                <a:gd name="T24" fmla="*/ 2147483647 w 633"/>
                <a:gd name="T25" fmla="*/ 2147483647 h 528"/>
                <a:gd name="T26" fmla="*/ 2147483647 w 633"/>
                <a:gd name="T27" fmla="*/ 2147483647 h 528"/>
                <a:gd name="T28" fmla="*/ 2147483647 w 633"/>
                <a:gd name="T29" fmla="*/ 2147483647 h 528"/>
                <a:gd name="T30" fmla="*/ 2147483647 w 633"/>
                <a:gd name="T31" fmla="*/ 2147483647 h 528"/>
                <a:gd name="T32" fmla="*/ 2147483647 w 633"/>
                <a:gd name="T33" fmla="*/ 2147483647 h 528"/>
                <a:gd name="T34" fmla="*/ 2147483647 w 633"/>
                <a:gd name="T35" fmla="*/ 2147483647 h 528"/>
                <a:gd name="T36" fmla="*/ 2147483647 w 633"/>
                <a:gd name="T37" fmla="*/ 2147483647 h 528"/>
                <a:gd name="T38" fmla="*/ 2147483647 w 633"/>
                <a:gd name="T39" fmla="*/ 2147483647 h 528"/>
                <a:gd name="T40" fmla="*/ 2147483647 w 633"/>
                <a:gd name="T41" fmla="*/ 2147483647 h 528"/>
                <a:gd name="T42" fmla="*/ 2147483647 w 633"/>
                <a:gd name="T43" fmla="*/ 2147483647 h 528"/>
                <a:gd name="T44" fmla="*/ 2147483647 w 633"/>
                <a:gd name="T45" fmla="*/ 2147483647 h 528"/>
                <a:gd name="T46" fmla="*/ 2147483647 w 633"/>
                <a:gd name="T47" fmla="*/ 2147483647 h 528"/>
                <a:gd name="T48" fmla="*/ 2147483647 w 633"/>
                <a:gd name="T49" fmla="*/ 2147483647 h 528"/>
                <a:gd name="T50" fmla="*/ 2147483647 w 633"/>
                <a:gd name="T51" fmla="*/ 2147483647 h 528"/>
                <a:gd name="T52" fmla="*/ 2147483647 w 633"/>
                <a:gd name="T53" fmla="*/ 2147483647 h 528"/>
                <a:gd name="T54" fmla="*/ 2147483647 w 633"/>
                <a:gd name="T55" fmla="*/ 2147483647 h 528"/>
                <a:gd name="T56" fmla="*/ 2147483647 w 633"/>
                <a:gd name="T57" fmla="*/ 2147483647 h 528"/>
                <a:gd name="T58" fmla="*/ 2147483647 w 633"/>
                <a:gd name="T59" fmla="*/ 2147483647 h 528"/>
                <a:gd name="T60" fmla="*/ 2147483647 w 633"/>
                <a:gd name="T61" fmla="*/ 2147483647 h 528"/>
                <a:gd name="T62" fmla="*/ 2147483647 w 633"/>
                <a:gd name="T63" fmla="*/ 2147483647 h 528"/>
                <a:gd name="T64" fmla="*/ 2147483647 w 633"/>
                <a:gd name="T65" fmla="*/ 2147483647 h 528"/>
                <a:gd name="T66" fmla="*/ 2147483647 w 633"/>
                <a:gd name="T67" fmla="*/ 2147483647 h 528"/>
                <a:gd name="T68" fmla="*/ 2147483647 w 633"/>
                <a:gd name="T69" fmla="*/ 2147483647 h 528"/>
                <a:gd name="T70" fmla="*/ 2147483647 w 633"/>
                <a:gd name="T71" fmla="*/ 2147483647 h 528"/>
                <a:gd name="T72" fmla="*/ 2147483647 w 633"/>
                <a:gd name="T73" fmla="*/ 2147483647 h 528"/>
                <a:gd name="T74" fmla="*/ 2147483647 w 633"/>
                <a:gd name="T75" fmla="*/ 2147483647 h 528"/>
                <a:gd name="T76" fmla="*/ 2147483647 w 633"/>
                <a:gd name="T77" fmla="*/ 2147483647 h 528"/>
                <a:gd name="T78" fmla="*/ 2147483647 w 633"/>
                <a:gd name="T79" fmla="*/ 2147483647 h 528"/>
                <a:gd name="T80" fmla="*/ 2147483647 w 633"/>
                <a:gd name="T81" fmla="*/ 2147483647 h 528"/>
                <a:gd name="T82" fmla="*/ 2147483647 w 633"/>
                <a:gd name="T83" fmla="*/ 0 h 528"/>
                <a:gd name="T84" fmla="*/ 2147483647 w 633"/>
                <a:gd name="T85" fmla="*/ 2147483647 h 528"/>
                <a:gd name="T86" fmla="*/ 2147483647 w 633"/>
                <a:gd name="T87" fmla="*/ 2147483647 h 528"/>
                <a:gd name="T88" fmla="*/ 2147483647 w 633"/>
                <a:gd name="T89" fmla="*/ 2147483647 h 528"/>
                <a:gd name="T90" fmla="*/ 2147483647 w 633"/>
                <a:gd name="T91" fmla="*/ 2147483647 h 528"/>
                <a:gd name="T92" fmla="*/ 2147483647 w 633"/>
                <a:gd name="T93" fmla="*/ 2147483647 h 528"/>
                <a:gd name="T94" fmla="*/ 2147483647 w 633"/>
                <a:gd name="T95" fmla="*/ 2147483647 h 528"/>
                <a:gd name="T96" fmla="*/ 2147483647 w 633"/>
                <a:gd name="T97" fmla="*/ 2147483647 h 528"/>
                <a:gd name="T98" fmla="*/ 2147483647 w 633"/>
                <a:gd name="T99" fmla="*/ 2147483647 h 528"/>
                <a:gd name="T100" fmla="*/ 2147483647 w 633"/>
                <a:gd name="T101" fmla="*/ 2147483647 h 528"/>
                <a:gd name="T102" fmla="*/ 2147483647 w 633"/>
                <a:gd name="T103" fmla="*/ 2147483647 h 52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633"/>
                <a:gd name="T157" fmla="*/ 0 h 528"/>
                <a:gd name="T158" fmla="*/ 633 w 633"/>
                <a:gd name="T159" fmla="*/ 528 h 52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633" h="528">
                  <a:moveTo>
                    <a:pt x="152" y="44"/>
                  </a:moveTo>
                  <a:lnTo>
                    <a:pt x="142" y="59"/>
                  </a:lnTo>
                  <a:lnTo>
                    <a:pt x="133" y="69"/>
                  </a:lnTo>
                  <a:lnTo>
                    <a:pt x="119" y="74"/>
                  </a:lnTo>
                  <a:lnTo>
                    <a:pt x="110" y="156"/>
                  </a:lnTo>
                  <a:lnTo>
                    <a:pt x="110" y="169"/>
                  </a:lnTo>
                  <a:lnTo>
                    <a:pt x="93" y="200"/>
                  </a:lnTo>
                  <a:lnTo>
                    <a:pt x="72" y="219"/>
                  </a:lnTo>
                  <a:lnTo>
                    <a:pt x="60" y="238"/>
                  </a:lnTo>
                  <a:lnTo>
                    <a:pt x="21" y="247"/>
                  </a:lnTo>
                  <a:lnTo>
                    <a:pt x="4" y="266"/>
                  </a:lnTo>
                  <a:lnTo>
                    <a:pt x="0" y="281"/>
                  </a:lnTo>
                  <a:lnTo>
                    <a:pt x="13" y="294"/>
                  </a:lnTo>
                  <a:lnTo>
                    <a:pt x="19" y="310"/>
                  </a:lnTo>
                  <a:lnTo>
                    <a:pt x="17" y="323"/>
                  </a:lnTo>
                  <a:lnTo>
                    <a:pt x="19" y="338"/>
                  </a:lnTo>
                  <a:lnTo>
                    <a:pt x="30" y="344"/>
                  </a:lnTo>
                  <a:lnTo>
                    <a:pt x="47" y="344"/>
                  </a:lnTo>
                  <a:lnTo>
                    <a:pt x="53" y="359"/>
                  </a:lnTo>
                  <a:lnTo>
                    <a:pt x="62" y="386"/>
                  </a:lnTo>
                  <a:lnTo>
                    <a:pt x="64" y="408"/>
                  </a:lnTo>
                  <a:lnTo>
                    <a:pt x="68" y="424"/>
                  </a:lnTo>
                  <a:lnTo>
                    <a:pt x="81" y="431"/>
                  </a:lnTo>
                  <a:lnTo>
                    <a:pt x="89" y="424"/>
                  </a:lnTo>
                  <a:lnTo>
                    <a:pt x="102" y="412"/>
                  </a:lnTo>
                  <a:lnTo>
                    <a:pt x="121" y="429"/>
                  </a:lnTo>
                  <a:lnTo>
                    <a:pt x="119" y="441"/>
                  </a:lnTo>
                  <a:lnTo>
                    <a:pt x="121" y="450"/>
                  </a:lnTo>
                  <a:lnTo>
                    <a:pt x="129" y="454"/>
                  </a:lnTo>
                  <a:lnTo>
                    <a:pt x="142" y="469"/>
                  </a:lnTo>
                  <a:lnTo>
                    <a:pt x="138" y="486"/>
                  </a:lnTo>
                  <a:lnTo>
                    <a:pt x="142" y="496"/>
                  </a:lnTo>
                  <a:lnTo>
                    <a:pt x="161" y="496"/>
                  </a:lnTo>
                  <a:lnTo>
                    <a:pt x="184" y="507"/>
                  </a:lnTo>
                  <a:lnTo>
                    <a:pt x="229" y="528"/>
                  </a:lnTo>
                  <a:lnTo>
                    <a:pt x="246" y="528"/>
                  </a:lnTo>
                  <a:lnTo>
                    <a:pt x="271" y="522"/>
                  </a:lnTo>
                  <a:lnTo>
                    <a:pt x="290" y="513"/>
                  </a:lnTo>
                  <a:lnTo>
                    <a:pt x="326" y="520"/>
                  </a:lnTo>
                  <a:lnTo>
                    <a:pt x="343" y="517"/>
                  </a:lnTo>
                  <a:lnTo>
                    <a:pt x="351" y="515"/>
                  </a:lnTo>
                  <a:lnTo>
                    <a:pt x="372" y="498"/>
                  </a:lnTo>
                  <a:lnTo>
                    <a:pt x="421" y="467"/>
                  </a:lnTo>
                  <a:lnTo>
                    <a:pt x="457" y="454"/>
                  </a:lnTo>
                  <a:lnTo>
                    <a:pt x="476" y="452"/>
                  </a:lnTo>
                  <a:lnTo>
                    <a:pt x="508" y="458"/>
                  </a:lnTo>
                  <a:lnTo>
                    <a:pt x="533" y="462"/>
                  </a:lnTo>
                  <a:lnTo>
                    <a:pt x="544" y="467"/>
                  </a:lnTo>
                  <a:lnTo>
                    <a:pt x="565" y="465"/>
                  </a:lnTo>
                  <a:lnTo>
                    <a:pt x="567" y="443"/>
                  </a:lnTo>
                  <a:lnTo>
                    <a:pt x="567" y="408"/>
                  </a:lnTo>
                  <a:lnTo>
                    <a:pt x="569" y="370"/>
                  </a:lnTo>
                  <a:lnTo>
                    <a:pt x="582" y="348"/>
                  </a:lnTo>
                  <a:lnTo>
                    <a:pt x="592" y="344"/>
                  </a:lnTo>
                  <a:lnTo>
                    <a:pt x="603" y="353"/>
                  </a:lnTo>
                  <a:lnTo>
                    <a:pt x="613" y="344"/>
                  </a:lnTo>
                  <a:lnTo>
                    <a:pt x="622" y="336"/>
                  </a:lnTo>
                  <a:lnTo>
                    <a:pt x="618" y="325"/>
                  </a:lnTo>
                  <a:lnTo>
                    <a:pt x="630" y="321"/>
                  </a:lnTo>
                  <a:lnTo>
                    <a:pt x="633" y="308"/>
                  </a:lnTo>
                  <a:lnTo>
                    <a:pt x="622" y="302"/>
                  </a:lnTo>
                  <a:lnTo>
                    <a:pt x="601" y="296"/>
                  </a:lnTo>
                  <a:lnTo>
                    <a:pt x="586" y="302"/>
                  </a:lnTo>
                  <a:lnTo>
                    <a:pt x="563" y="306"/>
                  </a:lnTo>
                  <a:lnTo>
                    <a:pt x="539" y="306"/>
                  </a:lnTo>
                  <a:lnTo>
                    <a:pt x="525" y="296"/>
                  </a:lnTo>
                  <a:lnTo>
                    <a:pt x="518" y="281"/>
                  </a:lnTo>
                  <a:lnTo>
                    <a:pt x="518" y="262"/>
                  </a:lnTo>
                  <a:lnTo>
                    <a:pt x="518" y="243"/>
                  </a:lnTo>
                  <a:lnTo>
                    <a:pt x="508" y="228"/>
                  </a:lnTo>
                  <a:lnTo>
                    <a:pt x="499" y="213"/>
                  </a:lnTo>
                  <a:lnTo>
                    <a:pt x="499" y="194"/>
                  </a:lnTo>
                  <a:lnTo>
                    <a:pt x="501" y="173"/>
                  </a:lnTo>
                  <a:lnTo>
                    <a:pt x="501" y="162"/>
                  </a:lnTo>
                  <a:lnTo>
                    <a:pt x="493" y="133"/>
                  </a:lnTo>
                  <a:lnTo>
                    <a:pt x="474" y="114"/>
                  </a:lnTo>
                  <a:lnTo>
                    <a:pt x="468" y="95"/>
                  </a:lnTo>
                  <a:lnTo>
                    <a:pt x="466" y="78"/>
                  </a:lnTo>
                  <a:lnTo>
                    <a:pt x="463" y="72"/>
                  </a:lnTo>
                  <a:lnTo>
                    <a:pt x="438" y="53"/>
                  </a:lnTo>
                  <a:lnTo>
                    <a:pt x="430" y="36"/>
                  </a:lnTo>
                  <a:lnTo>
                    <a:pt x="419" y="10"/>
                  </a:lnTo>
                  <a:lnTo>
                    <a:pt x="410" y="2"/>
                  </a:lnTo>
                  <a:lnTo>
                    <a:pt x="400" y="0"/>
                  </a:lnTo>
                  <a:lnTo>
                    <a:pt x="389" y="4"/>
                  </a:lnTo>
                  <a:lnTo>
                    <a:pt x="379" y="17"/>
                  </a:lnTo>
                  <a:lnTo>
                    <a:pt x="372" y="19"/>
                  </a:lnTo>
                  <a:lnTo>
                    <a:pt x="353" y="19"/>
                  </a:lnTo>
                  <a:lnTo>
                    <a:pt x="341" y="21"/>
                  </a:lnTo>
                  <a:lnTo>
                    <a:pt x="330" y="34"/>
                  </a:lnTo>
                  <a:lnTo>
                    <a:pt x="315" y="40"/>
                  </a:lnTo>
                  <a:lnTo>
                    <a:pt x="298" y="38"/>
                  </a:lnTo>
                  <a:lnTo>
                    <a:pt x="288" y="27"/>
                  </a:lnTo>
                  <a:lnTo>
                    <a:pt x="271" y="17"/>
                  </a:lnTo>
                  <a:lnTo>
                    <a:pt x="254" y="21"/>
                  </a:lnTo>
                  <a:lnTo>
                    <a:pt x="235" y="31"/>
                  </a:lnTo>
                  <a:lnTo>
                    <a:pt x="220" y="34"/>
                  </a:lnTo>
                  <a:lnTo>
                    <a:pt x="207" y="27"/>
                  </a:lnTo>
                  <a:lnTo>
                    <a:pt x="193" y="19"/>
                  </a:lnTo>
                  <a:lnTo>
                    <a:pt x="174" y="25"/>
                  </a:lnTo>
                  <a:lnTo>
                    <a:pt x="161" y="34"/>
                  </a:lnTo>
                  <a:lnTo>
                    <a:pt x="157" y="36"/>
                  </a:lnTo>
                  <a:lnTo>
                    <a:pt x="152" y="38"/>
                  </a:lnTo>
                  <a:lnTo>
                    <a:pt x="148" y="40"/>
                  </a:lnTo>
                  <a:lnTo>
                    <a:pt x="152" y="44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76" name="Freeform 42"/>
            <p:cNvSpPr>
              <a:spLocks/>
            </p:cNvSpPr>
            <p:nvPr/>
          </p:nvSpPr>
          <p:spPr bwMode="auto">
            <a:xfrm>
              <a:off x="3742" y="3386"/>
              <a:ext cx="155" cy="144"/>
            </a:xfrm>
            <a:custGeom>
              <a:avLst/>
              <a:gdLst>
                <a:gd name="T0" fmla="*/ 2147483647 w 212"/>
                <a:gd name="T1" fmla="*/ 2147483647 h 215"/>
                <a:gd name="T2" fmla="*/ 2147483647 w 212"/>
                <a:gd name="T3" fmla="*/ 2147483647 h 215"/>
                <a:gd name="T4" fmla="*/ 2147483647 w 212"/>
                <a:gd name="T5" fmla="*/ 2147483647 h 215"/>
                <a:gd name="T6" fmla="*/ 2147483647 w 212"/>
                <a:gd name="T7" fmla="*/ 2147483647 h 215"/>
                <a:gd name="T8" fmla="*/ 2147483647 w 212"/>
                <a:gd name="T9" fmla="*/ 2147483647 h 215"/>
                <a:gd name="T10" fmla="*/ 0 w 212"/>
                <a:gd name="T11" fmla="*/ 2147483647 h 215"/>
                <a:gd name="T12" fmla="*/ 2147483647 w 212"/>
                <a:gd name="T13" fmla="*/ 2147483647 h 215"/>
                <a:gd name="T14" fmla="*/ 2147483647 w 212"/>
                <a:gd name="T15" fmla="*/ 2147483647 h 215"/>
                <a:gd name="T16" fmla="*/ 2147483647 w 212"/>
                <a:gd name="T17" fmla="*/ 2147483647 h 215"/>
                <a:gd name="T18" fmla="*/ 2147483647 w 212"/>
                <a:gd name="T19" fmla="*/ 2147483647 h 215"/>
                <a:gd name="T20" fmla="*/ 2147483647 w 212"/>
                <a:gd name="T21" fmla="*/ 2147483647 h 215"/>
                <a:gd name="T22" fmla="*/ 2147483647 w 212"/>
                <a:gd name="T23" fmla="*/ 2147483647 h 215"/>
                <a:gd name="T24" fmla="*/ 2147483647 w 212"/>
                <a:gd name="T25" fmla="*/ 2147483647 h 215"/>
                <a:gd name="T26" fmla="*/ 2147483647 w 212"/>
                <a:gd name="T27" fmla="*/ 2147483647 h 215"/>
                <a:gd name="T28" fmla="*/ 2147483647 w 212"/>
                <a:gd name="T29" fmla="*/ 2147483647 h 215"/>
                <a:gd name="T30" fmla="*/ 2147483647 w 212"/>
                <a:gd name="T31" fmla="*/ 2147483647 h 215"/>
                <a:gd name="T32" fmla="*/ 2147483647 w 212"/>
                <a:gd name="T33" fmla="*/ 2147483647 h 215"/>
                <a:gd name="T34" fmla="*/ 2147483647 w 212"/>
                <a:gd name="T35" fmla="*/ 2147483647 h 215"/>
                <a:gd name="T36" fmla="*/ 2147483647 w 212"/>
                <a:gd name="T37" fmla="*/ 2147483647 h 215"/>
                <a:gd name="T38" fmla="*/ 2147483647 w 212"/>
                <a:gd name="T39" fmla="*/ 2147483647 h 215"/>
                <a:gd name="T40" fmla="*/ 2147483647 w 212"/>
                <a:gd name="T41" fmla="*/ 2147483647 h 215"/>
                <a:gd name="T42" fmla="*/ 2147483647 w 212"/>
                <a:gd name="T43" fmla="*/ 2147483647 h 215"/>
                <a:gd name="T44" fmla="*/ 2147483647 w 212"/>
                <a:gd name="T45" fmla="*/ 2147483647 h 215"/>
                <a:gd name="T46" fmla="*/ 2147483647 w 212"/>
                <a:gd name="T47" fmla="*/ 2147483647 h 215"/>
                <a:gd name="T48" fmla="*/ 2147483647 w 212"/>
                <a:gd name="T49" fmla="*/ 2147483647 h 215"/>
                <a:gd name="T50" fmla="*/ 2147483647 w 212"/>
                <a:gd name="T51" fmla="*/ 2147483647 h 215"/>
                <a:gd name="T52" fmla="*/ 2147483647 w 212"/>
                <a:gd name="T53" fmla="*/ 2147483647 h 215"/>
                <a:gd name="T54" fmla="*/ 2147483647 w 212"/>
                <a:gd name="T55" fmla="*/ 2147483647 h 215"/>
                <a:gd name="T56" fmla="*/ 2147483647 w 212"/>
                <a:gd name="T57" fmla="*/ 2147483647 h 215"/>
                <a:gd name="T58" fmla="*/ 2147483647 w 212"/>
                <a:gd name="T59" fmla="*/ 2147483647 h 215"/>
                <a:gd name="T60" fmla="*/ 2147483647 w 212"/>
                <a:gd name="T61" fmla="*/ 2147483647 h 215"/>
                <a:gd name="T62" fmla="*/ 2147483647 w 212"/>
                <a:gd name="T63" fmla="*/ 2147483647 h 215"/>
                <a:gd name="T64" fmla="*/ 2147483647 w 212"/>
                <a:gd name="T65" fmla="*/ 2147483647 h 215"/>
                <a:gd name="T66" fmla="*/ 2147483647 w 212"/>
                <a:gd name="T67" fmla="*/ 2147483647 h 215"/>
                <a:gd name="T68" fmla="*/ 2147483647 w 212"/>
                <a:gd name="T69" fmla="*/ 2147483647 h 215"/>
                <a:gd name="T70" fmla="*/ 2147483647 w 212"/>
                <a:gd name="T71" fmla="*/ 2147483647 h 215"/>
                <a:gd name="T72" fmla="*/ 2147483647 w 212"/>
                <a:gd name="T73" fmla="*/ 2147483647 h 215"/>
                <a:gd name="T74" fmla="*/ 2147483647 w 212"/>
                <a:gd name="T75" fmla="*/ 2147483647 h 215"/>
                <a:gd name="T76" fmla="*/ 2147483647 w 212"/>
                <a:gd name="T77" fmla="*/ 2147483647 h 215"/>
                <a:gd name="T78" fmla="*/ 2147483647 w 212"/>
                <a:gd name="T79" fmla="*/ 0 h 215"/>
                <a:gd name="T80" fmla="*/ 2147483647 w 212"/>
                <a:gd name="T81" fmla="*/ 2147483647 h 215"/>
                <a:gd name="T82" fmla="*/ 2147483647 w 212"/>
                <a:gd name="T83" fmla="*/ 2147483647 h 21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2"/>
                <a:gd name="T127" fmla="*/ 0 h 215"/>
                <a:gd name="T128" fmla="*/ 212 w 212"/>
                <a:gd name="T129" fmla="*/ 215 h 21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2" h="215">
                  <a:moveTo>
                    <a:pt x="30" y="10"/>
                  </a:moveTo>
                  <a:lnTo>
                    <a:pt x="19" y="14"/>
                  </a:lnTo>
                  <a:lnTo>
                    <a:pt x="24" y="27"/>
                  </a:lnTo>
                  <a:lnTo>
                    <a:pt x="13" y="42"/>
                  </a:lnTo>
                  <a:lnTo>
                    <a:pt x="5" y="40"/>
                  </a:lnTo>
                  <a:lnTo>
                    <a:pt x="0" y="46"/>
                  </a:lnTo>
                  <a:lnTo>
                    <a:pt x="2" y="61"/>
                  </a:lnTo>
                  <a:lnTo>
                    <a:pt x="36" y="76"/>
                  </a:lnTo>
                  <a:lnTo>
                    <a:pt x="45" y="107"/>
                  </a:lnTo>
                  <a:lnTo>
                    <a:pt x="55" y="149"/>
                  </a:lnTo>
                  <a:lnTo>
                    <a:pt x="68" y="171"/>
                  </a:lnTo>
                  <a:lnTo>
                    <a:pt x="83" y="156"/>
                  </a:lnTo>
                  <a:lnTo>
                    <a:pt x="102" y="185"/>
                  </a:lnTo>
                  <a:lnTo>
                    <a:pt x="123" y="215"/>
                  </a:lnTo>
                  <a:lnTo>
                    <a:pt x="129" y="192"/>
                  </a:lnTo>
                  <a:lnTo>
                    <a:pt x="125" y="177"/>
                  </a:lnTo>
                  <a:lnTo>
                    <a:pt x="131" y="171"/>
                  </a:lnTo>
                  <a:lnTo>
                    <a:pt x="163" y="198"/>
                  </a:lnTo>
                  <a:lnTo>
                    <a:pt x="171" y="190"/>
                  </a:lnTo>
                  <a:lnTo>
                    <a:pt x="174" y="179"/>
                  </a:lnTo>
                  <a:lnTo>
                    <a:pt x="159" y="145"/>
                  </a:lnTo>
                  <a:lnTo>
                    <a:pt x="159" y="139"/>
                  </a:lnTo>
                  <a:lnTo>
                    <a:pt x="146" y="111"/>
                  </a:lnTo>
                  <a:lnTo>
                    <a:pt x="140" y="92"/>
                  </a:lnTo>
                  <a:lnTo>
                    <a:pt x="146" y="90"/>
                  </a:lnTo>
                  <a:lnTo>
                    <a:pt x="163" y="95"/>
                  </a:lnTo>
                  <a:lnTo>
                    <a:pt x="182" y="114"/>
                  </a:lnTo>
                  <a:lnTo>
                    <a:pt x="193" y="101"/>
                  </a:lnTo>
                  <a:lnTo>
                    <a:pt x="210" y="103"/>
                  </a:lnTo>
                  <a:lnTo>
                    <a:pt x="212" y="97"/>
                  </a:lnTo>
                  <a:lnTo>
                    <a:pt x="191" y="65"/>
                  </a:lnTo>
                  <a:lnTo>
                    <a:pt x="174" y="67"/>
                  </a:lnTo>
                  <a:lnTo>
                    <a:pt x="169" y="57"/>
                  </a:lnTo>
                  <a:lnTo>
                    <a:pt x="159" y="33"/>
                  </a:lnTo>
                  <a:lnTo>
                    <a:pt x="150" y="44"/>
                  </a:lnTo>
                  <a:lnTo>
                    <a:pt x="129" y="33"/>
                  </a:lnTo>
                  <a:lnTo>
                    <a:pt x="114" y="10"/>
                  </a:lnTo>
                  <a:lnTo>
                    <a:pt x="89" y="12"/>
                  </a:lnTo>
                  <a:lnTo>
                    <a:pt x="70" y="14"/>
                  </a:lnTo>
                  <a:lnTo>
                    <a:pt x="57" y="0"/>
                  </a:lnTo>
                  <a:lnTo>
                    <a:pt x="47" y="8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77" name="Freeform 43"/>
            <p:cNvSpPr>
              <a:spLocks/>
            </p:cNvSpPr>
            <p:nvPr/>
          </p:nvSpPr>
          <p:spPr bwMode="auto">
            <a:xfrm>
              <a:off x="3690" y="3094"/>
              <a:ext cx="360" cy="340"/>
            </a:xfrm>
            <a:custGeom>
              <a:avLst/>
              <a:gdLst>
                <a:gd name="T0" fmla="*/ 2147483647 w 493"/>
                <a:gd name="T1" fmla="*/ 2147483647 h 507"/>
                <a:gd name="T2" fmla="*/ 2147483647 w 493"/>
                <a:gd name="T3" fmla="*/ 2147483647 h 507"/>
                <a:gd name="T4" fmla="*/ 2147483647 w 493"/>
                <a:gd name="T5" fmla="*/ 2147483647 h 507"/>
                <a:gd name="T6" fmla="*/ 2147483647 w 493"/>
                <a:gd name="T7" fmla="*/ 2147483647 h 507"/>
                <a:gd name="T8" fmla="*/ 0 w 493"/>
                <a:gd name="T9" fmla="*/ 2147483647 h 507"/>
                <a:gd name="T10" fmla="*/ 2147483647 w 493"/>
                <a:gd name="T11" fmla="*/ 2147483647 h 507"/>
                <a:gd name="T12" fmla="*/ 2147483647 w 493"/>
                <a:gd name="T13" fmla="*/ 2147483647 h 507"/>
                <a:gd name="T14" fmla="*/ 2147483647 w 493"/>
                <a:gd name="T15" fmla="*/ 2147483647 h 507"/>
                <a:gd name="T16" fmla="*/ 2147483647 w 493"/>
                <a:gd name="T17" fmla="*/ 2147483647 h 507"/>
                <a:gd name="T18" fmla="*/ 2147483647 w 493"/>
                <a:gd name="T19" fmla="*/ 2147483647 h 507"/>
                <a:gd name="T20" fmla="*/ 2147483647 w 493"/>
                <a:gd name="T21" fmla="*/ 2147483647 h 507"/>
                <a:gd name="T22" fmla="*/ 2147483647 w 493"/>
                <a:gd name="T23" fmla="*/ 2147483647 h 507"/>
                <a:gd name="T24" fmla="*/ 2147483647 w 493"/>
                <a:gd name="T25" fmla="*/ 2147483647 h 507"/>
                <a:gd name="T26" fmla="*/ 2147483647 w 493"/>
                <a:gd name="T27" fmla="*/ 2147483647 h 507"/>
                <a:gd name="T28" fmla="*/ 2147483647 w 493"/>
                <a:gd name="T29" fmla="*/ 2147483647 h 507"/>
                <a:gd name="T30" fmla="*/ 2147483647 w 493"/>
                <a:gd name="T31" fmla="*/ 2147483647 h 507"/>
                <a:gd name="T32" fmla="*/ 2147483647 w 493"/>
                <a:gd name="T33" fmla="*/ 2147483647 h 507"/>
                <a:gd name="T34" fmla="*/ 2147483647 w 493"/>
                <a:gd name="T35" fmla="*/ 2147483647 h 507"/>
                <a:gd name="T36" fmla="*/ 2147483647 w 493"/>
                <a:gd name="T37" fmla="*/ 2147483647 h 507"/>
                <a:gd name="T38" fmla="*/ 2147483647 w 493"/>
                <a:gd name="T39" fmla="*/ 2147483647 h 507"/>
                <a:gd name="T40" fmla="*/ 2147483647 w 493"/>
                <a:gd name="T41" fmla="*/ 2147483647 h 507"/>
                <a:gd name="T42" fmla="*/ 2147483647 w 493"/>
                <a:gd name="T43" fmla="*/ 2147483647 h 507"/>
                <a:gd name="T44" fmla="*/ 2147483647 w 493"/>
                <a:gd name="T45" fmla="*/ 2147483647 h 507"/>
                <a:gd name="T46" fmla="*/ 2147483647 w 493"/>
                <a:gd name="T47" fmla="*/ 2147483647 h 507"/>
                <a:gd name="T48" fmla="*/ 2147483647 w 493"/>
                <a:gd name="T49" fmla="*/ 2147483647 h 507"/>
                <a:gd name="T50" fmla="*/ 2147483647 w 493"/>
                <a:gd name="T51" fmla="*/ 2147483647 h 507"/>
                <a:gd name="T52" fmla="*/ 2147483647 w 493"/>
                <a:gd name="T53" fmla="*/ 2147483647 h 507"/>
                <a:gd name="T54" fmla="*/ 2147483647 w 493"/>
                <a:gd name="T55" fmla="*/ 2147483647 h 507"/>
                <a:gd name="T56" fmla="*/ 2147483647 w 493"/>
                <a:gd name="T57" fmla="*/ 2147483647 h 507"/>
                <a:gd name="T58" fmla="*/ 2147483647 w 493"/>
                <a:gd name="T59" fmla="*/ 2147483647 h 507"/>
                <a:gd name="T60" fmla="*/ 2147483647 w 493"/>
                <a:gd name="T61" fmla="*/ 2147483647 h 507"/>
                <a:gd name="T62" fmla="*/ 2147483647 w 493"/>
                <a:gd name="T63" fmla="*/ 2147483647 h 507"/>
                <a:gd name="T64" fmla="*/ 2147483647 w 493"/>
                <a:gd name="T65" fmla="*/ 2147483647 h 507"/>
                <a:gd name="T66" fmla="*/ 2147483647 w 493"/>
                <a:gd name="T67" fmla="*/ 2147483647 h 507"/>
                <a:gd name="T68" fmla="*/ 2147483647 w 493"/>
                <a:gd name="T69" fmla="*/ 2147483647 h 507"/>
                <a:gd name="T70" fmla="*/ 2147483647 w 493"/>
                <a:gd name="T71" fmla="*/ 2147483647 h 507"/>
                <a:gd name="T72" fmla="*/ 2147483647 w 493"/>
                <a:gd name="T73" fmla="*/ 2147483647 h 507"/>
                <a:gd name="T74" fmla="*/ 2147483647 w 493"/>
                <a:gd name="T75" fmla="*/ 2147483647 h 507"/>
                <a:gd name="T76" fmla="*/ 2147483647 w 493"/>
                <a:gd name="T77" fmla="*/ 2147483647 h 507"/>
                <a:gd name="T78" fmla="*/ 2147483647 w 493"/>
                <a:gd name="T79" fmla="*/ 2147483647 h 507"/>
                <a:gd name="T80" fmla="*/ 2147483647 w 493"/>
                <a:gd name="T81" fmla="*/ 2147483647 h 507"/>
                <a:gd name="T82" fmla="*/ 2147483647 w 493"/>
                <a:gd name="T83" fmla="*/ 2147483647 h 507"/>
                <a:gd name="T84" fmla="*/ 2147483647 w 493"/>
                <a:gd name="T85" fmla="*/ 2147483647 h 507"/>
                <a:gd name="T86" fmla="*/ 2147483647 w 493"/>
                <a:gd name="T87" fmla="*/ 2147483647 h 507"/>
                <a:gd name="T88" fmla="*/ 2147483647 w 493"/>
                <a:gd name="T89" fmla="*/ 2147483647 h 507"/>
                <a:gd name="T90" fmla="*/ 2147483647 w 493"/>
                <a:gd name="T91" fmla="*/ 2147483647 h 507"/>
                <a:gd name="T92" fmla="*/ 2147483647 w 493"/>
                <a:gd name="T93" fmla="*/ 2147483647 h 507"/>
                <a:gd name="T94" fmla="*/ 2147483647 w 493"/>
                <a:gd name="T95" fmla="*/ 2147483647 h 507"/>
                <a:gd name="T96" fmla="*/ 2147483647 w 493"/>
                <a:gd name="T97" fmla="*/ 0 h 507"/>
                <a:gd name="T98" fmla="*/ 2147483647 w 493"/>
                <a:gd name="T99" fmla="*/ 2147483647 h 507"/>
                <a:gd name="T100" fmla="*/ 2147483647 w 493"/>
                <a:gd name="T101" fmla="*/ 2147483647 h 507"/>
                <a:gd name="T102" fmla="*/ 2147483647 w 493"/>
                <a:gd name="T103" fmla="*/ 2147483647 h 507"/>
                <a:gd name="T104" fmla="*/ 2147483647 w 493"/>
                <a:gd name="T105" fmla="*/ 2147483647 h 507"/>
                <a:gd name="T106" fmla="*/ 2147483647 w 493"/>
                <a:gd name="T107" fmla="*/ 2147483647 h 507"/>
                <a:gd name="T108" fmla="*/ 2147483647 w 493"/>
                <a:gd name="T109" fmla="*/ 2147483647 h 507"/>
                <a:gd name="T110" fmla="*/ 2147483647 w 493"/>
                <a:gd name="T111" fmla="*/ 2147483647 h 507"/>
                <a:gd name="T112" fmla="*/ 2147483647 w 493"/>
                <a:gd name="T113" fmla="*/ 2147483647 h 507"/>
                <a:gd name="T114" fmla="*/ 2147483647 w 493"/>
                <a:gd name="T115" fmla="*/ 2147483647 h 507"/>
                <a:gd name="T116" fmla="*/ 2147483647 w 493"/>
                <a:gd name="T117" fmla="*/ 2147483647 h 507"/>
                <a:gd name="T118" fmla="*/ 2147483647 w 493"/>
                <a:gd name="T119" fmla="*/ 2147483647 h 507"/>
                <a:gd name="T120" fmla="*/ 2147483647 w 493"/>
                <a:gd name="T121" fmla="*/ 2147483647 h 50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93"/>
                <a:gd name="T184" fmla="*/ 0 h 507"/>
                <a:gd name="T185" fmla="*/ 493 w 493"/>
                <a:gd name="T186" fmla="*/ 507 h 50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93" h="507">
                  <a:moveTo>
                    <a:pt x="100" y="125"/>
                  </a:moveTo>
                  <a:lnTo>
                    <a:pt x="91" y="133"/>
                  </a:lnTo>
                  <a:lnTo>
                    <a:pt x="79" y="178"/>
                  </a:lnTo>
                  <a:lnTo>
                    <a:pt x="64" y="220"/>
                  </a:lnTo>
                  <a:lnTo>
                    <a:pt x="57" y="224"/>
                  </a:lnTo>
                  <a:lnTo>
                    <a:pt x="51" y="239"/>
                  </a:lnTo>
                  <a:lnTo>
                    <a:pt x="43" y="254"/>
                  </a:lnTo>
                  <a:lnTo>
                    <a:pt x="28" y="262"/>
                  </a:lnTo>
                  <a:lnTo>
                    <a:pt x="15" y="269"/>
                  </a:lnTo>
                  <a:lnTo>
                    <a:pt x="0" y="269"/>
                  </a:lnTo>
                  <a:lnTo>
                    <a:pt x="21" y="317"/>
                  </a:lnTo>
                  <a:lnTo>
                    <a:pt x="36" y="340"/>
                  </a:lnTo>
                  <a:lnTo>
                    <a:pt x="51" y="340"/>
                  </a:lnTo>
                  <a:lnTo>
                    <a:pt x="66" y="340"/>
                  </a:lnTo>
                  <a:lnTo>
                    <a:pt x="70" y="353"/>
                  </a:lnTo>
                  <a:lnTo>
                    <a:pt x="55" y="366"/>
                  </a:lnTo>
                  <a:lnTo>
                    <a:pt x="55" y="381"/>
                  </a:lnTo>
                  <a:lnTo>
                    <a:pt x="66" y="404"/>
                  </a:lnTo>
                  <a:lnTo>
                    <a:pt x="79" y="425"/>
                  </a:lnTo>
                  <a:lnTo>
                    <a:pt x="87" y="434"/>
                  </a:lnTo>
                  <a:lnTo>
                    <a:pt x="94" y="419"/>
                  </a:lnTo>
                  <a:lnTo>
                    <a:pt x="104" y="417"/>
                  </a:lnTo>
                  <a:lnTo>
                    <a:pt x="121" y="431"/>
                  </a:lnTo>
                  <a:lnTo>
                    <a:pt x="123" y="419"/>
                  </a:lnTo>
                  <a:lnTo>
                    <a:pt x="148" y="423"/>
                  </a:lnTo>
                  <a:lnTo>
                    <a:pt x="182" y="427"/>
                  </a:lnTo>
                  <a:lnTo>
                    <a:pt x="208" y="436"/>
                  </a:lnTo>
                  <a:lnTo>
                    <a:pt x="218" y="448"/>
                  </a:lnTo>
                  <a:lnTo>
                    <a:pt x="231" y="465"/>
                  </a:lnTo>
                  <a:lnTo>
                    <a:pt x="239" y="476"/>
                  </a:lnTo>
                  <a:lnTo>
                    <a:pt x="248" y="465"/>
                  </a:lnTo>
                  <a:lnTo>
                    <a:pt x="265" y="463"/>
                  </a:lnTo>
                  <a:lnTo>
                    <a:pt x="286" y="482"/>
                  </a:lnTo>
                  <a:lnTo>
                    <a:pt x="311" y="507"/>
                  </a:lnTo>
                  <a:lnTo>
                    <a:pt x="318" y="501"/>
                  </a:lnTo>
                  <a:lnTo>
                    <a:pt x="320" y="482"/>
                  </a:lnTo>
                  <a:lnTo>
                    <a:pt x="320" y="461"/>
                  </a:lnTo>
                  <a:lnTo>
                    <a:pt x="318" y="442"/>
                  </a:lnTo>
                  <a:lnTo>
                    <a:pt x="305" y="419"/>
                  </a:lnTo>
                  <a:lnTo>
                    <a:pt x="299" y="425"/>
                  </a:lnTo>
                  <a:lnTo>
                    <a:pt x="277" y="415"/>
                  </a:lnTo>
                  <a:lnTo>
                    <a:pt x="248" y="387"/>
                  </a:lnTo>
                  <a:lnTo>
                    <a:pt x="239" y="379"/>
                  </a:lnTo>
                  <a:lnTo>
                    <a:pt x="218" y="374"/>
                  </a:lnTo>
                  <a:lnTo>
                    <a:pt x="205" y="368"/>
                  </a:lnTo>
                  <a:lnTo>
                    <a:pt x="205" y="359"/>
                  </a:lnTo>
                  <a:lnTo>
                    <a:pt x="218" y="345"/>
                  </a:lnTo>
                  <a:lnTo>
                    <a:pt x="222" y="338"/>
                  </a:lnTo>
                  <a:lnTo>
                    <a:pt x="216" y="328"/>
                  </a:lnTo>
                  <a:lnTo>
                    <a:pt x="212" y="311"/>
                  </a:lnTo>
                  <a:lnTo>
                    <a:pt x="216" y="302"/>
                  </a:lnTo>
                  <a:lnTo>
                    <a:pt x="233" y="321"/>
                  </a:lnTo>
                  <a:lnTo>
                    <a:pt x="248" y="330"/>
                  </a:lnTo>
                  <a:lnTo>
                    <a:pt x="248" y="313"/>
                  </a:lnTo>
                  <a:lnTo>
                    <a:pt x="239" y="294"/>
                  </a:lnTo>
                  <a:lnTo>
                    <a:pt x="218" y="266"/>
                  </a:lnTo>
                  <a:lnTo>
                    <a:pt x="199" y="228"/>
                  </a:lnTo>
                  <a:lnTo>
                    <a:pt x="195" y="212"/>
                  </a:lnTo>
                  <a:lnTo>
                    <a:pt x="193" y="193"/>
                  </a:lnTo>
                  <a:lnTo>
                    <a:pt x="191" y="178"/>
                  </a:lnTo>
                  <a:lnTo>
                    <a:pt x="189" y="159"/>
                  </a:lnTo>
                  <a:lnTo>
                    <a:pt x="203" y="155"/>
                  </a:lnTo>
                  <a:lnTo>
                    <a:pt x="201" y="165"/>
                  </a:lnTo>
                  <a:lnTo>
                    <a:pt x="214" y="184"/>
                  </a:lnTo>
                  <a:lnTo>
                    <a:pt x="220" y="184"/>
                  </a:lnTo>
                  <a:lnTo>
                    <a:pt x="218" y="193"/>
                  </a:lnTo>
                  <a:lnTo>
                    <a:pt x="260" y="239"/>
                  </a:lnTo>
                  <a:lnTo>
                    <a:pt x="263" y="231"/>
                  </a:lnTo>
                  <a:lnTo>
                    <a:pt x="252" y="212"/>
                  </a:lnTo>
                  <a:lnTo>
                    <a:pt x="267" y="205"/>
                  </a:lnTo>
                  <a:lnTo>
                    <a:pt x="286" y="216"/>
                  </a:lnTo>
                  <a:lnTo>
                    <a:pt x="297" y="231"/>
                  </a:lnTo>
                  <a:lnTo>
                    <a:pt x="299" y="220"/>
                  </a:lnTo>
                  <a:lnTo>
                    <a:pt x="282" y="199"/>
                  </a:lnTo>
                  <a:lnTo>
                    <a:pt x="286" y="190"/>
                  </a:lnTo>
                  <a:lnTo>
                    <a:pt x="297" y="186"/>
                  </a:lnTo>
                  <a:lnTo>
                    <a:pt x="324" y="199"/>
                  </a:lnTo>
                  <a:lnTo>
                    <a:pt x="330" y="195"/>
                  </a:lnTo>
                  <a:lnTo>
                    <a:pt x="328" y="180"/>
                  </a:lnTo>
                  <a:lnTo>
                    <a:pt x="316" y="171"/>
                  </a:lnTo>
                  <a:lnTo>
                    <a:pt x="297" y="161"/>
                  </a:lnTo>
                  <a:lnTo>
                    <a:pt x="282" y="150"/>
                  </a:lnTo>
                  <a:lnTo>
                    <a:pt x="280" y="140"/>
                  </a:lnTo>
                  <a:lnTo>
                    <a:pt x="286" y="129"/>
                  </a:lnTo>
                  <a:lnTo>
                    <a:pt x="313" y="125"/>
                  </a:lnTo>
                  <a:lnTo>
                    <a:pt x="343" y="114"/>
                  </a:lnTo>
                  <a:lnTo>
                    <a:pt x="364" y="119"/>
                  </a:lnTo>
                  <a:lnTo>
                    <a:pt x="400" y="108"/>
                  </a:lnTo>
                  <a:lnTo>
                    <a:pt x="408" y="102"/>
                  </a:lnTo>
                  <a:lnTo>
                    <a:pt x="434" y="114"/>
                  </a:lnTo>
                  <a:lnTo>
                    <a:pt x="455" y="127"/>
                  </a:lnTo>
                  <a:lnTo>
                    <a:pt x="466" y="100"/>
                  </a:lnTo>
                  <a:lnTo>
                    <a:pt x="485" y="72"/>
                  </a:lnTo>
                  <a:lnTo>
                    <a:pt x="491" y="64"/>
                  </a:lnTo>
                  <a:lnTo>
                    <a:pt x="493" y="13"/>
                  </a:lnTo>
                  <a:lnTo>
                    <a:pt x="491" y="9"/>
                  </a:lnTo>
                  <a:lnTo>
                    <a:pt x="480" y="0"/>
                  </a:lnTo>
                  <a:lnTo>
                    <a:pt x="468" y="0"/>
                  </a:lnTo>
                  <a:lnTo>
                    <a:pt x="461" y="9"/>
                  </a:lnTo>
                  <a:lnTo>
                    <a:pt x="461" y="28"/>
                  </a:lnTo>
                  <a:lnTo>
                    <a:pt x="463" y="42"/>
                  </a:lnTo>
                  <a:lnTo>
                    <a:pt x="446" y="47"/>
                  </a:lnTo>
                  <a:lnTo>
                    <a:pt x="434" y="57"/>
                  </a:lnTo>
                  <a:lnTo>
                    <a:pt x="425" y="59"/>
                  </a:lnTo>
                  <a:lnTo>
                    <a:pt x="398" y="53"/>
                  </a:lnTo>
                  <a:lnTo>
                    <a:pt x="387" y="44"/>
                  </a:lnTo>
                  <a:lnTo>
                    <a:pt x="373" y="55"/>
                  </a:lnTo>
                  <a:lnTo>
                    <a:pt x="351" y="28"/>
                  </a:lnTo>
                  <a:lnTo>
                    <a:pt x="328" y="47"/>
                  </a:lnTo>
                  <a:lnTo>
                    <a:pt x="311" y="59"/>
                  </a:lnTo>
                  <a:lnTo>
                    <a:pt x="294" y="68"/>
                  </a:lnTo>
                  <a:lnTo>
                    <a:pt x="267" y="74"/>
                  </a:lnTo>
                  <a:lnTo>
                    <a:pt x="248" y="80"/>
                  </a:lnTo>
                  <a:lnTo>
                    <a:pt x="233" y="80"/>
                  </a:lnTo>
                  <a:lnTo>
                    <a:pt x="224" y="85"/>
                  </a:lnTo>
                  <a:lnTo>
                    <a:pt x="212" y="102"/>
                  </a:lnTo>
                  <a:lnTo>
                    <a:pt x="199" y="102"/>
                  </a:lnTo>
                  <a:lnTo>
                    <a:pt x="176" y="108"/>
                  </a:lnTo>
                  <a:lnTo>
                    <a:pt x="155" y="106"/>
                  </a:lnTo>
                  <a:lnTo>
                    <a:pt x="146" y="127"/>
                  </a:lnTo>
                  <a:lnTo>
                    <a:pt x="127" y="129"/>
                  </a:lnTo>
                  <a:lnTo>
                    <a:pt x="115" y="127"/>
                  </a:lnTo>
                  <a:lnTo>
                    <a:pt x="100" y="125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78" name="Freeform 44"/>
            <p:cNvSpPr>
              <a:spLocks/>
            </p:cNvSpPr>
            <p:nvPr/>
          </p:nvSpPr>
          <p:spPr bwMode="auto">
            <a:xfrm>
              <a:off x="3899" y="3585"/>
              <a:ext cx="169" cy="48"/>
            </a:xfrm>
            <a:custGeom>
              <a:avLst/>
              <a:gdLst>
                <a:gd name="T0" fmla="*/ 2147483647 w 230"/>
                <a:gd name="T1" fmla="*/ 2147483647 h 71"/>
                <a:gd name="T2" fmla="*/ 2147483647 w 230"/>
                <a:gd name="T3" fmla="*/ 2147483647 h 71"/>
                <a:gd name="T4" fmla="*/ 2147483647 w 230"/>
                <a:gd name="T5" fmla="*/ 2147483647 h 71"/>
                <a:gd name="T6" fmla="*/ 2147483647 w 230"/>
                <a:gd name="T7" fmla="*/ 2147483647 h 71"/>
                <a:gd name="T8" fmla="*/ 2147483647 w 230"/>
                <a:gd name="T9" fmla="*/ 2147483647 h 71"/>
                <a:gd name="T10" fmla="*/ 2147483647 w 230"/>
                <a:gd name="T11" fmla="*/ 2147483647 h 71"/>
                <a:gd name="T12" fmla="*/ 2147483647 w 230"/>
                <a:gd name="T13" fmla="*/ 2147483647 h 71"/>
                <a:gd name="T14" fmla="*/ 2147483647 w 230"/>
                <a:gd name="T15" fmla="*/ 2147483647 h 71"/>
                <a:gd name="T16" fmla="*/ 2147483647 w 230"/>
                <a:gd name="T17" fmla="*/ 2147483647 h 71"/>
                <a:gd name="T18" fmla="*/ 2147483647 w 230"/>
                <a:gd name="T19" fmla="*/ 2147483647 h 71"/>
                <a:gd name="T20" fmla="*/ 2147483647 w 230"/>
                <a:gd name="T21" fmla="*/ 2147483647 h 71"/>
                <a:gd name="T22" fmla="*/ 2147483647 w 230"/>
                <a:gd name="T23" fmla="*/ 2147483647 h 71"/>
                <a:gd name="T24" fmla="*/ 2147483647 w 230"/>
                <a:gd name="T25" fmla="*/ 2147483647 h 71"/>
                <a:gd name="T26" fmla="*/ 2147483647 w 230"/>
                <a:gd name="T27" fmla="*/ 2147483647 h 71"/>
                <a:gd name="T28" fmla="*/ 2147483647 w 230"/>
                <a:gd name="T29" fmla="*/ 2147483647 h 71"/>
                <a:gd name="T30" fmla="*/ 2147483647 w 230"/>
                <a:gd name="T31" fmla="*/ 2147483647 h 71"/>
                <a:gd name="T32" fmla="*/ 2147483647 w 230"/>
                <a:gd name="T33" fmla="*/ 2147483647 h 71"/>
                <a:gd name="T34" fmla="*/ 2147483647 w 230"/>
                <a:gd name="T35" fmla="*/ 2147483647 h 71"/>
                <a:gd name="T36" fmla="*/ 2147483647 w 230"/>
                <a:gd name="T37" fmla="*/ 2147483647 h 71"/>
                <a:gd name="T38" fmla="*/ 2147483647 w 230"/>
                <a:gd name="T39" fmla="*/ 2147483647 h 71"/>
                <a:gd name="T40" fmla="*/ 2147483647 w 230"/>
                <a:gd name="T41" fmla="*/ 2147483647 h 71"/>
                <a:gd name="T42" fmla="*/ 2147483647 w 230"/>
                <a:gd name="T43" fmla="*/ 2147483647 h 71"/>
                <a:gd name="T44" fmla="*/ 2147483647 w 230"/>
                <a:gd name="T45" fmla="*/ 2147483647 h 71"/>
                <a:gd name="T46" fmla="*/ 2147483647 w 230"/>
                <a:gd name="T47" fmla="*/ 2147483647 h 71"/>
                <a:gd name="T48" fmla="*/ 0 w 230"/>
                <a:gd name="T49" fmla="*/ 2147483647 h 71"/>
                <a:gd name="T50" fmla="*/ 2147483647 w 230"/>
                <a:gd name="T51" fmla="*/ 0 h 71"/>
                <a:gd name="T52" fmla="*/ 2147483647 w 230"/>
                <a:gd name="T53" fmla="*/ 2147483647 h 71"/>
                <a:gd name="T54" fmla="*/ 2147483647 w 230"/>
                <a:gd name="T55" fmla="*/ 2147483647 h 7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30"/>
                <a:gd name="T85" fmla="*/ 0 h 71"/>
                <a:gd name="T86" fmla="*/ 230 w 230"/>
                <a:gd name="T87" fmla="*/ 71 h 7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30" h="71">
                  <a:moveTo>
                    <a:pt x="49" y="14"/>
                  </a:moveTo>
                  <a:lnTo>
                    <a:pt x="65" y="6"/>
                  </a:lnTo>
                  <a:lnTo>
                    <a:pt x="74" y="14"/>
                  </a:lnTo>
                  <a:lnTo>
                    <a:pt x="80" y="19"/>
                  </a:lnTo>
                  <a:lnTo>
                    <a:pt x="93" y="10"/>
                  </a:lnTo>
                  <a:lnTo>
                    <a:pt x="101" y="6"/>
                  </a:lnTo>
                  <a:lnTo>
                    <a:pt x="137" y="10"/>
                  </a:lnTo>
                  <a:lnTo>
                    <a:pt x="173" y="8"/>
                  </a:lnTo>
                  <a:lnTo>
                    <a:pt x="184" y="21"/>
                  </a:lnTo>
                  <a:lnTo>
                    <a:pt x="184" y="27"/>
                  </a:lnTo>
                  <a:lnTo>
                    <a:pt x="209" y="23"/>
                  </a:lnTo>
                  <a:lnTo>
                    <a:pt x="222" y="25"/>
                  </a:lnTo>
                  <a:lnTo>
                    <a:pt x="230" y="33"/>
                  </a:lnTo>
                  <a:lnTo>
                    <a:pt x="222" y="46"/>
                  </a:lnTo>
                  <a:lnTo>
                    <a:pt x="201" y="46"/>
                  </a:lnTo>
                  <a:lnTo>
                    <a:pt x="186" y="54"/>
                  </a:lnTo>
                  <a:lnTo>
                    <a:pt x="160" y="54"/>
                  </a:lnTo>
                  <a:lnTo>
                    <a:pt x="135" y="65"/>
                  </a:lnTo>
                  <a:lnTo>
                    <a:pt x="114" y="71"/>
                  </a:lnTo>
                  <a:lnTo>
                    <a:pt x="95" y="59"/>
                  </a:lnTo>
                  <a:lnTo>
                    <a:pt x="74" y="46"/>
                  </a:lnTo>
                  <a:lnTo>
                    <a:pt x="51" y="46"/>
                  </a:lnTo>
                  <a:lnTo>
                    <a:pt x="21" y="38"/>
                  </a:lnTo>
                  <a:lnTo>
                    <a:pt x="8" y="27"/>
                  </a:lnTo>
                  <a:lnTo>
                    <a:pt x="0" y="8"/>
                  </a:lnTo>
                  <a:lnTo>
                    <a:pt x="4" y="0"/>
                  </a:lnTo>
                  <a:lnTo>
                    <a:pt x="30" y="6"/>
                  </a:lnTo>
                  <a:lnTo>
                    <a:pt x="49" y="14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79" name="Freeform 45"/>
            <p:cNvSpPr>
              <a:spLocks/>
            </p:cNvSpPr>
            <p:nvPr/>
          </p:nvSpPr>
          <p:spPr bwMode="auto">
            <a:xfrm>
              <a:off x="3969" y="3238"/>
              <a:ext cx="26" cy="24"/>
            </a:xfrm>
            <a:custGeom>
              <a:avLst/>
              <a:gdLst>
                <a:gd name="T0" fmla="*/ 2147483647 w 34"/>
                <a:gd name="T1" fmla="*/ 0 h 36"/>
                <a:gd name="T2" fmla="*/ 2147483647 w 34"/>
                <a:gd name="T3" fmla="*/ 0 h 36"/>
                <a:gd name="T4" fmla="*/ 2147483647 w 34"/>
                <a:gd name="T5" fmla="*/ 2147483647 h 36"/>
                <a:gd name="T6" fmla="*/ 0 w 34"/>
                <a:gd name="T7" fmla="*/ 2147483647 h 36"/>
                <a:gd name="T8" fmla="*/ 0 w 34"/>
                <a:gd name="T9" fmla="*/ 2147483647 h 36"/>
                <a:gd name="T10" fmla="*/ 2147483647 w 34"/>
                <a:gd name="T11" fmla="*/ 2147483647 h 36"/>
                <a:gd name="T12" fmla="*/ 2147483647 w 34"/>
                <a:gd name="T13" fmla="*/ 2147483647 h 36"/>
                <a:gd name="T14" fmla="*/ 2147483647 w 34"/>
                <a:gd name="T15" fmla="*/ 0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4"/>
                <a:gd name="T25" fmla="*/ 0 h 36"/>
                <a:gd name="T26" fmla="*/ 34 w 34"/>
                <a:gd name="T27" fmla="*/ 36 h 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4" h="36">
                  <a:moveTo>
                    <a:pt x="34" y="0"/>
                  </a:moveTo>
                  <a:lnTo>
                    <a:pt x="13" y="0"/>
                  </a:lnTo>
                  <a:lnTo>
                    <a:pt x="2" y="8"/>
                  </a:lnTo>
                  <a:lnTo>
                    <a:pt x="0" y="21"/>
                  </a:lnTo>
                  <a:lnTo>
                    <a:pt x="0" y="33"/>
                  </a:lnTo>
                  <a:lnTo>
                    <a:pt x="11" y="36"/>
                  </a:lnTo>
                  <a:lnTo>
                    <a:pt x="30" y="23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7580" name="Freeform 46"/>
            <p:cNvSpPr>
              <a:spLocks/>
            </p:cNvSpPr>
            <p:nvPr/>
          </p:nvSpPr>
          <p:spPr bwMode="auto">
            <a:xfrm>
              <a:off x="4017" y="3279"/>
              <a:ext cx="44" cy="34"/>
            </a:xfrm>
            <a:custGeom>
              <a:avLst/>
              <a:gdLst>
                <a:gd name="T0" fmla="*/ 2147483647 w 59"/>
                <a:gd name="T1" fmla="*/ 0 h 49"/>
                <a:gd name="T2" fmla="*/ 2147483647 w 59"/>
                <a:gd name="T3" fmla="*/ 2147483647 h 49"/>
                <a:gd name="T4" fmla="*/ 2147483647 w 59"/>
                <a:gd name="T5" fmla="*/ 2147483647 h 49"/>
                <a:gd name="T6" fmla="*/ 2147483647 w 59"/>
                <a:gd name="T7" fmla="*/ 2147483647 h 49"/>
                <a:gd name="T8" fmla="*/ 2147483647 w 59"/>
                <a:gd name="T9" fmla="*/ 2147483647 h 49"/>
                <a:gd name="T10" fmla="*/ 2147483647 w 59"/>
                <a:gd name="T11" fmla="*/ 2147483647 h 49"/>
                <a:gd name="T12" fmla="*/ 2147483647 w 59"/>
                <a:gd name="T13" fmla="*/ 2147483647 h 49"/>
                <a:gd name="T14" fmla="*/ 2147483647 w 59"/>
                <a:gd name="T15" fmla="*/ 2147483647 h 49"/>
                <a:gd name="T16" fmla="*/ 2147483647 w 59"/>
                <a:gd name="T17" fmla="*/ 2147483647 h 49"/>
                <a:gd name="T18" fmla="*/ 2147483647 w 59"/>
                <a:gd name="T19" fmla="*/ 2147483647 h 49"/>
                <a:gd name="T20" fmla="*/ 2147483647 w 59"/>
                <a:gd name="T21" fmla="*/ 2147483647 h 49"/>
                <a:gd name="T22" fmla="*/ 0 w 59"/>
                <a:gd name="T23" fmla="*/ 2147483647 h 49"/>
                <a:gd name="T24" fmla="*/ 2147483647 w 59"/>
                <a:gd name="T25" fmla="*/ 2147483647 h 49"/>
                <a:gd name="T26" fmla="*/ 2147483647 w 59"/>
                <a:gd name="T27" fmla="*/ 0 h 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9"/>
                <a:gd name="T43" fmla="*/ 0 h 49"/>
                <a:gd name="T44" fmla="*/ 59 w 59"/>
                <a:gd name="T45" fmla="*/ 49 h 4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9" h="49">
                  <a:moveTo>
                    <a:pt x="31" y="0"/>
                  </a:moveTo>
                  <a:lnTo>
                    <a:pt x="59" y="34"/>
                  </a:lnTo>
                  <a:lnTo>
                    <a:pt x="55" y="42"/>
                  </a:lnTo>
                  <a:lnTo>
                    <a:pt x="40" y="49"/>
                  </a:lnTo>
                  <a:lnTo>
                    <a:pt x="38" y="36"/>
                  </a:lnTo>
                  <a:lnTo>
                    <a:pt x="31" y="32"/>
                  </a:lnTo>
                  <a:lnTo>
                    <a:pt x="21" y="36"/>
                  </a:lnTo>
                  <a:lnTo>
                    <a:pt x="12" y="30"/>
                  </a:lnTo>
                  <a:lnTo>
                    <a:pt x="6" y="23"/>
                  </a:lnTo>
                  <a:lnTo>
                    <a:pt x="14" y="17"/>
                  </a:lnTo>
                  <a:lnTo>
                    <a:pt x="2" y="25"/>
                  </a:lnTo>
                  <a:lnTo>
                    <a:pt x="0" y="17"/>
                  </a:lnTo>
                  <a:lnTo>
                    <a:pt x="17" y="8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7581" name="Freeform 47"/>
            <p:cNvSpPr>
              <a:spLocks/>
            </p:cNvSpPr>
            <p:nvPr/>
          </p:nvSpPr>
          <p:spPr bwMode="auto">
            <a:xfrm>
              <a:off x="3449" y="2833"/>
              <a:ext cx="199" cy="195"/>
            </a:xfrm>
            <a:custGeom>
              <a:avLst/>
              <a:gdLst>
                <a:gd name="T0" fmla="*/ 2147483647 w 272"/>
                <a:gd name="T1" fmla="*/ 2147483647 h 292"/>
                <a:gd name="T2" fmla="*/ 2147483647 w 272"/>
                <a:gd name="T3" fmla="*/ 2147483647 h 292"/>
                <a:gd name="T4" fmla="*/ 2147483647 w 272"/>
                <a:gd name="T5" fmla="*/ 2147483647 h 292"/>
                <a:gd name="T6" fmla="*/ 2147483647 w 272"/>
                <a:gd name="T7" fmla="*/ 2147483647 h 292"/>
                <a:gd name="T8" fmla="*/ 2147483647 w 272"/>
                <a:gd name="T9" fmla="*/ 2147483647 h 292"/>
                <a:gd name="T10" fmla="*/ 2147483647 w 272"/>
                <a:gd name="T11" fmla="*/ 2147483647 h 292"/>
                <a:gd name="T12" fmla="*/ 2147483647 w 272"/>
                <a:gd name="T13" fmla="*/ 2147483647 h 292"/>
                <a:gd name="T14" fmla="*/ 2147483647 w 272"/>
                <a:gd name="T15" fmla="*/ 2147483647 h 292"/>
                <a:gd name="T16" fmla="*/ 2147483647 w 272"/>
                <a:gd name="T17" fmla="*/ 2147483647 h 292"/>
                <a:gd name="T18" fmla="*/ 2147483647 w 272"/>
                <a:gd name="T19" fmla="*/ 0 h 292"/>
                <a:gd name="T20" fmla="*/ 2147483647 w 272"/>
                <a:gd name="T21" fmla="*/ 2147483647 h 292"/>
                <a:gd name="T22" fmla="*/ 2147483647 w 272"/>
                <a:gd name="T23" fmla="*/ 2147483647 h 292"/>
                <a:gd name="T24" fmla="*/ 0 w 272"/>
                <a:gd name="T25" fmla="*/ 2147483647 h 292"/>
                <a:gd name="T26" fmla="*/ 0 w 272"/>
                <a:gd name="T27" fmla="*/ 2147483647 h 292"/>
                <a:gd name="T28" fmla="*/ 2147483647 w 272"/>
                <a:gd name="T29" fmla="*/ 2147483647 h 292"/>
                <a:gd name="T30" fmla="*/ 2147483647 w 272"/>
                <a:gd name="T31" fmla="*/ 2147483647 h 292"/>
                <a:gd name="T32" fmla="*/ 2147483647 w 272"/>
                <a:gd name="T33" fmla="*/ 2147483647 h 292"/>
                <a:gd name="T34" fmla="*/ 2147483647 w 272"/>
                <a:gd name="T35" fmla="*/ 2147483647 h 292"/>
                <a:gd name="T36" fmla="*/ 2147483647 w 272"/>
                <a:gd name="T37" fmla="*/ 2147483647 h 292"/>
                <a:gd name="T38" fmla="*/ 2147483647 w 272"/>
                <a:gd name="T39" fmla="*/ 2147483647 h 292"/>
                <a:gd name="T40" fmla="*/ 2147483647 w 272"/>
                <a:gd name="T41" fmla="*/ 2147483647 h 292"/>
                <a:gd name="T42" fmla="*/ 2147483647 w 272"/>
                <a:gd name="T43" fmla="*/ 2147483647 h 292"/>
                <a:gd name="T44" fmla="*/ 2147483647 w 272"/>
                <a:gd name="T45" fmla="*/ 2147483647 h 292"/>
                <a:gd name="T46" fmla="*/ 2147483647 w 272"/>
                <a:gd name="T47" fmla="*/ 2147483647 h 292"/>
                <a:gd name="T48" fmla="*/ 2147483647 w 272"/>
                <a:gd name="T49" fmla="*/ 2147483647 h 292"/>
                <a:gd name="T50" fmla="*/ 2147483647 w 272"/>
                <a:gd name="T51" fmla="*/ 2147483647 h 292"/>
                <a:gd name="T52" fmla="*/ 2147483647 w 272"/>
                <a:gd name="T53" fmla="*/ 2147483647 h 292"/>
                <a:gd name="T54" fmla="*/ 2147483647 w 272"/>
                <a:gd name="T55" fmla="*/ 2147483647 h 292"/>
                <a:gd name="T56" fmla="*/ 2147483647 w 272"/>
                <a:gd name="T57" fmla="*/ 2147483647 h 292"/>
                <a:gd name="T58" fmla="*/ 2147483647 w 272"/>
                <a:gd name="T59" fmla="*/ 2147483647 h 292"/>
                <a:gd name="T60" fmla="*/ 2147483647 w 272"/>
                <a:gd name="T61" fmla="*/ 2147483647 h 292"/>
                <a:gd name="T62" fmla="*/ 2147483647 w 272"/>
                <a:gd name="T63" fmla="*/ 2147483647 h 292"/>
                <a:gd name="T64" fmla="*/ 2147483647 w 272"/>
                <a:gd name="T65" fmla="*/ 2147483647 h 292"/>
                <a:gd name="T66" fmla="*/ 2147483647 w 272"/>
                <a:gd name="T67" fmla="*/ 2147483647 h 29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2"/>
                <a:gd name="T103" fmla="*/ 0 h 292"/>
                <a:gd name="T104" fmla="*/ 272 w 272"/>
                <a:gd name="T105" fmla="*/ 292 h 29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2" h="292">
                  <a:moveTo>
                    <a:pt x="251" y="43"/>
                  </a:moveTo>
                  <a:lnTo>
                    <a:pt x="239" y="43"/>
                  </a:lnTo>
                  <a:lnTo>
                    <a:pt x="222" y="30"/>
                  </a:lnTo>
                  <a:lnTo>
                    <a:pt x="203" y="17"/>
                  </a:lnTo>
                  <a:lnTo>
                    <a:pt x="179" y="32"/>
                  </a:lnTo>
                  <a:lnTo>
                    <a:pt x="156" y="26"/>
                  </a:lnTo>
                  <a:lnTo>
                    <a:pt x="137" y="36"/>
                  </a:lnTo>
                  <a:lnTo>
                    <a:pt x="135" y="26"/>
                  </a:lnTo>
                  <a:lnTo>
                    <a:pt x="120" y="24"/>
                  </a:lnTo>
                  <a:lnTo>
                    <a:pt x="99" y="0"/>
                  </a:lnTo>
                  <a:lnTo>
                    <a:pt x="67" y="40"/>
                  </a:lnTo>
                  <a:lnTo>
                    <a:pt x="19" y="21"/>
                  </a:lnTo>
                  <a:lnTo>
                    <a:pt x="0" y="28"/>
                  </a:lnTo>
                  <a:lnTo>
                    <a:pt x="0" y="43"/>
                  </a:lnTo>
                  <a:lnTo>
                    <a:pt x="50" y="102"/>
                  </a:lnTo>
                  <a:lnTo>
                    <a:pt x="63" y="144"/>
                  </a:lnTo>
                  <a:lnTo>
                    <a:pt x="90" y="167"/>
                  </a:lnTo>
                  <a:lnTo>
                    <a:pt x="103" y="163"/>
                  </a:lnTo>
                  <a:lnTo>
                    <a:pt x="171" y="246"/>
                  </a:lnTo>
                  <a:lnTo>
                    <a:pt x="175" y="265"/>
                  </a:lnTo>
                  <a:lnTo>
                    <a:pt x="171" y="277"/>
                  </a:lnTo>
                  <a:lnTo>
                    <a:pt x="175" y="292"/>
                  </a:lnTo>
                  <a:lnTo>
                    <a:pt x="194" y="279"/>
                  </a:lnTo>
                  <a:lnTo>
                    <a:pt x="211" y="273"/>
                  </a:lnTo>
                  <a:lnTo>
                    <a:pt x="211" y="246"/>
                  </a:lnTo>
                  <a:lnTo>
                    <a:pt x="230" y="227"/>
                  </a:lnTo>
                  <a:lnTo>
                    <a:pt x="239" y="207"/>
                  </a:lnTo>
                  <a:lnTo>
                    <a:pt x="260" y="197"/>
                  </a:lnTo>
                  <a:lnTo>
                    <a:pt x="262" y="174"/>
                  </a:lnTo>
                  <a:lnTo>
                    <a:pt x="260" y="152"/>
                  </a:lnTo>
                  <a:lnTo>
                    <a:pt x="268" y="142"/>
                  </a:lnTo>
                  <a:lnTo>
                    <a:pt x="249" y="112"/>
                  </a:lnTo>
                  <a:lnTo>
                    <a:pt x="272" y="68"/>
                  </a:lnTo>
                  <a:lnTo>
                    <a:pt x="251" y="43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82" name="Freeform 48"/>
            <p:cNvSpPr>
              <a:spLocks/>
            </p:cNvSpPr>
            <p:nvPr/>
          </p:nvSpPr>
          <p:spPr bwMode="auto">
            <a:xfrm>
              <a:off x="3721" y="3087"/>
              <a:ext cx="136" cy="96"/>
            </a:xfrm>
            <a:custGeom>
              <a:avLst/>
              <a:gdLst>
                <a:gd name="T0" fmla="*/ 2147483647 w 186"/>
                <a:gd name="T1" fmla="*/ 2147483647 h 143"/>
                <a:gd name="T2" fmla="*/ 2147483647 w 186"/>
                <a:gd name="T3" fmla="*/ 2147483647 h 143"/>
                <a:gd name="T4" fmla="*/ 2147483647 w 186"/>
                <a:gd name="T5" fmla="*/ 2147483647 h 143"/>
                <a:gd name="T6" fmla="*/ 2147483647 w 186"/>
                <a:gd name="T7" fmla="*/ 2147483647 h 143"/>
                <a:gd name="T8" fmla="*/ 2147483647 w 186"/>
                <a:gd name="T9" fmla="*/ 2147483647 h 143"/>
                <a:gd name="T10" fmla="*/ 2147483647 w 186"/>
                <a:gd name="T11" fmla="*/ 0 h 143"/>
                <a:gd name="T12" fmla="*/ 2147483647 w 186"/>
                <a:gd name="T13" fmla="*/ 2147483647 h 143"/>
                <a:gd name="T14" fmla="*/ 2147483647 w 186"/>
                <a:gd name="T15" fmla="*/ 2147483647 h 143"/>
                <a:gd name="T16" fmla="*/ 2147483647 w 186"/>
                <a:gd name="T17" fmla="*/ 2147483647 h 143"/>
                <a:gd name="T18" fmla="*/ 2147483647 w 186"/>
                <a:gd name="T19" fmla="*/ 2147483647 h 143"/>
                <a:gd name="T20" fmla="*/ 2147483647 w 186"/>
                <a:gd name="T21" fmla="*/ 2147483647 h 143"/>
                <a:gd name="T22" fmla="*/ 2147483647 w 186"/>
                <a:gd name="T23" fmla="*/ 2147483647 h 143"/>
                <a:gd name="T24" fmla="*/ 2147483647 w 186"/>
                <a:gd name="T25" fmla="*/ 2147483647 h 143"/>
                <a:gd name="T26" fmla="*/ 2147483647 w 186"/>
                <a:gd name="T27" fmla="*/ 2147483647 h 143"/>
                <a:gd name="T28" fmla="*/ 2147483647 w 186"/>
                <a:gd name="T29" fmla="*/ 2147483647 h 143"/>
                <a:gd name="T30" fmla="*/ 2147483647 w 186"/>
                <a:gd name="T31" fmla="*/ 2147483647 h 143"/>
                <a:gd name="T32" fmla="*/ 2147483647 w 186"/>
                <a:gd name="T33" fmla="*/ 2147483647 h 143"/>
                <a:gd name="T34" fmla="*/ 2147483647 w 186"/>
                <a:gd name="T35" fmla="*/ 2147483647 h 143"/>
                <a:gd name="T36" fmla="*/ 2147483647 w 186"/>
                <a:gd name="T37" fmla="*/ 2147483647 h 143"/>
                <a:gd name="T38" fmla="*/ 2147483647 w 186"/>
                <a:gd name="T39" fmla="*/ 2147483647 h 143"/>
                <a:gd name="T40" fmla="*/ 2147483647 w 186"/>
                <a:gd name="T41" fmla="*/ 2147483647 h 143"/>
                <a:gd name="T42" fmla="*/ 0 w 186"/>
                <a:gd name="T43" fmla="*/ 2147483647 h 143"/>
                <a:gd name="T44" fmla="*/ 2147483647 w 186"/>
                <a:gd name="T45" fmla="*/ 2147483647 h 143"/>
                <a:gd name="T46" fmla="*/ 2147483647 w 186"/>
                <a:gd name="T47" fmla="*/ 2147483647 h 14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86"/>
                <a:gd name="T73" fmla="*/ 0 h 143"/>
                <a:gd name="T74" fmla="*/ 186 w 186"/>
                <a:gd name="T75" fmla="*/ 143 h 143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86" h="143">
                  <a:moveTo>
                    <a:pt x="6" y="42"/>
                  </a:moveTo>
                  <a:lnTo>
                    <a:pt x="40" y="19"/>
                  </a:lnTo>
                  <a:lnTo>
                    <a:pt x="59" y="14"/>
                  </a:lnTo>
                  <a:lnTo>
                    <a:pt x="80" y="8"/>
                  </a:lnTo>
                  <a:lnTo>
                    <a:pt x="97" y="8"/>
                  </a:lnTo>
                  <a:lnTo>
                    <a:pt x="114" y="0"/>
                  </a:lnTo>
                  <a:lnTo>
                    <a:pt x="146" y="8"/>
                  </a:lnTo>
                  <a:lnTo>
                    <a:pt x="160" y="6"/>
                  </a:lnTo>
                  <a:lnTo>
                    <a:pt x="179" y="27"/>
                  </a:lnTo>
                  <a:lnTo>
                    <a:pt x="177" y="82"/>
                  </a:lnTo>
                  <a:lnTo>
                    <a:pt x="186" y="88"/>
                  </a:lnTo>
                  <a:lnTo>
                    <a:pt x="173" y="112"/>
                  </a:lnTo>
                  <a:lnTo>
                    <a:pt x="131" y="120"/>
                  </a:lnTo>
                  <a:lnTo>
                    <a:pt x="114" y="116"/>
                  </a:lnTo>
                  <a:lnTo>
                    <a:pt x="103" y="143"/>
                  </a:lnTo>
                  <a:lnTo>
                    <a:pt x="74" y="141"/>
                  </a:lnTo>
                  <a:lnTo>
                    <a:pt x="59" y="137"/>
                  </a:lnTo>
                  <a:lnTo>
                    <a:pt x="42" y="137"/>
                  </a:lnTo>
                  <a:lnTo>
                    <a:pt x="31" y="124"/>
                  </a:lnTo>
                  <a:lnTo>
                    <a:pt x="25" y="129"/>
                  </a:lnTo>
                  <a:lnTo>
                    <a:pt x="12" y="116"/>
                  </a:lnTo>
                  <a:lnTo>
                    <a:pt x="0" y="82"/>
                  </a:lnTo>
                  <a:lnTo>
                    <a:pt x="8" y="65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83" name="Freeform 49"/>
            <p:cNvSpPr>
              <a:spLocks/>
            </p:cNvSpPr>
            <p:nvPr/>
          </p:nvSpPr>
          <p:spPr bwMode="auto">
            <a:xfrm>
              <a:off x="3613" y="2772"/>
              <a:ext cx="237" cy="320"/>
            </a:xfrm>
            <a:custGeom>
              <a:avLst/>
              <a:gdLst>
                <a:gd name="T0" fmla="*/ 2147483647 w 325"/>
                <a:gd name="T1" fmla="*/ 2147483647 h 477"/>
                <a:gd name="T2" fmla="*/ 2147483647 w 325"/>
                <a:gd name="T3" fmla="*/ 2147483647 h 477"/>
                <a:gd name="T4" fmla="*/ 2147483647 w 325"/>
                <a:gd name="T5" fmla="*/ 0 h 477"/>
                <a:gd name="T6" fmla="*/ 2147483647 w 325"/>
                <a:gd name="T7" fmla="*/ 2147483647 h 477"/>
                <a:gd name="T8" fmla="*/ 2147483647 w 325"/>
                <a:gd name="T9" fmla="*/ 2147483647 h 477"/>
                <a:gd name="T10" fmla="*/ 2147483647 w 325"/>
                <a:gd name="T11" fmla="*/ 2147483647 h 477"/>
                <a:gd name="T12" fmla="*/ 2147483647 w 325"/>
                <a:gd name="T13" fmla="*/ 2147483647 h 477"/>
                <a:gd name="T14" fmla="*/ 2147483647 w 325"/>
                <a:gd name="T15" fmla="*/ 2147483647 h 477"/>
                <a:gd name="T16" fmla="*/ 2147483647 w 325"/>
                <a:gd name="T17" fmla="*/ 2147483647 h 477"/>
                <a:gd name="T18" fmla="*/ 2147483647 w 325"/>
                <a:gd name="T19" fmla="*/ 2147483647 h 477"/>
                <a:gd name="T20" fmla="*/ 2147483647 w 325"/>
                <a:gd name="T21" fmla="*/ 2147483647 h 477"/>
                <a:gd name="T22" fmla="*/ 2147483647 w 325"/>
                <a:gd name="T23" fmla="*/ 2147483647 h 477"/>
                <a:gd name="T24" fmla="*/ 2147483647 w 325"/>
                <a:gd name="T25" fmla="*/ 2147483647 h 477"/>
                <a:gd name="T26" fmla="*/ 2147483647 w 325"/>
                <a:gd name="T27" fmla="*/ 2147483647 h 477"/>
                <a:gd name="T28" fmla="*/ 2147483647 w 325"/>
                <a:gd name="T29" fmla="*/ 2147483647 h 477"/>
                <a:gd name="T30" fmla="*/ 2147483647 w 325"/>
                <a:gd name="T31" fmla="*/ 2147483647 h 477"/>
                <a:gd name="T32" fmla="*/ 2147483647 w 325"/>
                <a:gd name="T33" fmla="*/ 2147483647 h 477"/>
                <a:gd name="T34" fmla="*/ 2147483647 w 325"/>
                <a:gd name="T35" fmla="*/ 2147483647 h 477"/>
                <a:gd name="T36" fmla="*/ 2147483647 w 325"/>
                <a:gd name="T37" fmla="*/ 2147483647 h 477"/>
                <a:gd name="T38" fmla="*/ 2147483647 w 325"/>
                <a:gd name="T39" fmla="*/ 2147483647 h 477"/>
                <a:gd name="T40" fmla="*/ 2147483647 w 325"/>
                <a:gd name="T41" fmla="*/ 2147483647 h 477"/>
                <a:gd name="T42" fmla="*/ 2147483647 w 325"/>
                <a:gd name="T43" fmla="*/ 2147483647 h 477"/>
                <a:gd name="T44" fmla="*/ 2147483647 w 325"/>
                <a:gd name="T45" fmla="*/ 2147483647 h 477"/>
                <a:gd name="T46" fmla="*/ 2147483647 w 325"/>
                <a:gd name="T47" fmla="*/ 2147483647 h 477"/>
                <a:gd name="T48" fmla="*/ 2147483647 w 325"/>
                <a:gd name="T49" fmla="*/ 2147483647 h 477"/>
                <a:gd name="T50" fmla="*/ 2147483647 w 325"/>
                <a:gd name="T51" fmla="*/ 2147483647 h 477"/>
                <a:gd name="T52" fmla="*/ 2147483647 w 325"/>
                <a:gd name="T53" fmla="*/ 2147483647 h 477"/>
                <a:gd name="T54" fmla="*/ 2147483647 w 325"/>
                <a:gd name="T55" fmla="*/ 2147483647 h 477"/>
                <a:gd name="T56" fmla="*/ 2147483647 w 325"/>
                <a:gd name="T57" fmla="*/ 2147483647 h 477"/>
                <a:gd name="T58" fmla="*/ 2147483647 w 325"/>
                <a:gd name="T59" fmla="*/ 2147483647 h 477"/>
                <a:gd name="T60" fmla="*/ 2147483647 w 325"/>
                <a:gd name="T61" fmla="*/ 2147483647 h 477"/>
                <a:gd name="T62" fmla="*/ 2147483647 w 325"/>
                <a:gd name="T63" fmla="*/ 2147483647 h 477"/>
                <a:gd name="T64" fmla="*/ 2147483647 w 325"/>
                <a:gd name="T65" fmla="*/ 2147483647 h 477"/>
                <a:gd name="T66" fmla="*/ 2147483647 w 325"/>
                <a:gd name="T67" fmla="*/ 2147483647 h 477"/>
                <a:gd name="T68" fmla="*/ 2147483647 w 325"/>
                <a:gd name="T69" fmla="*/ 2147483647 h 477"/>
                <a:gd name="T70" fmla="*/ 2147483647 w 325"/>
                <a:gd name="T71" fmla="*/ 2147483647 h 477"/>
                <a:gd name="T72" fmla="*/ 2147483647 w 325"/>
                <a:gd name="T73" fmla="*/ 2147483647 h 477"/>
                <a:gd name="T74" fmla="*/ 2147483647 w 325"/>
                <a:gd name="T75" fmla="*/ 2147483647 h 477"/>
                <a:gd name="T76" fmla="*/ 2147483647 w 325"/>
                <a:gd name="T77" fmla="*/ 2147483647 h 477"/>
                <a:gd name="T78" fmla="*/ 2147483647 w 325"/>
                <a:gd name="T79" fmla="*/ 2147483647 h 477"/>
                <a:gd name="T80" fmla="*/ 2147483647 w 325"/>
                <a:gd name="T81" fmla="*/ 2147483647 h 477"/>
                <a:gd name="T82" fmla="*/ 2147483647 w 325"/>
                <a:gd name="T83" fmla="*/ 2147483647 h 477"/>
                <a:gd name="T84" fmla="*/ 2147483647 w 325"/>
                <a:gd name="T85" fmla="*/ 2147483647 h 477"/>
                <a:gd name="T86" fmla="*/ 2147483647 w 325"/>
                <a:gd name="T87" fmla="*/ 2147483647 h 477"/>
                <a:gd name="T88" fmla="*/ 2147483647 w 325"/>
                <a:gd name="T89" fmla="*/ 2147483647 h 477"/>
                <a:gd name="T90" fmla="*/ 2147483647 w 325"/>
                <a:gd name="T91" fmla="*/ 2147483647 h 477"/>
                <a:gd name="T92" fmla="*/ 2147483647 w 325"/>
                <a:gd name="T93" fmla="*/ 2147483647 h 477"/>
                <a:gd name="T94" fmla="*/ 2147483647 w 325"/>
                <a:gd name="T95" fmla="*/ 2147483647 h 477"/>
                <a:gd name="T96" fmla="*/ 2147483647 w 325"/>
                <a:gd name="T97" fmla="*/ 2147483647 h 477"/>
                <a:gd name="T98" fmla="*/ 2147483647 w 325"/>
                <a:gd name="T99" fmla="*/ 2147483647 h 477"/>
                <a:gd name="T100" fmla="*/ 0 w 325"/>
                <a:gd name="T101" fmla="*/ 2147483647 h 477"/>
                <a:gd name="T102" fmla="*/ 2147483647 w 325"/>
                <a:gd name="T103" fmla="*/ 2147483647 h 477"/>
                <a:gd name="T104" fmla="*/ 2147483647 w 325"/>
                <a:gd name="T105" fmla="*/ 2147483647 h 477"/>
                <a:gd name="T106" fmla="*/ 2147483647 w 325"/>
                <a:gd name="T107" fmla="*/ 2147483647 h 477"/>
                <a:gd name="T108" fmla="*/ 2147483647 w 325"/>
                <a:gd name="T109" fmla="*/ 2147483647 h 477"/>
                <a:gd name="T110" fmla="*/ 2147483647 w 325"/>
                <a:gd name="T111" fmla="*/ 2147483647 h 477"/>
                <a:gd name="T112" fmla="*/ 2147483647 w 325"/>
                <a:gd name="T113" fmla="*/ 2147483647 h 477"/>
                <a:gd name="T114" fmla="*/ 2147483647 w 325"/>
                <a:gd name="T115" fmla="*/ 2147483647 h 477"/>
                <a:gd name="T116" fmla="*/ 2147483647 w 325"/>
                <a:gd name="T117" fmla="*/ 2147483647 h 477"/>
                <a:gd name="T118" fmla="*/ 2147483647 w 325"/>
                <a:gd name="T119" fmla="*/ 2147483647 h 477"/>
                <a:gd name="T120" fmla="*/ 2147483647 w 325"/>
                <a:gd name="T121" fmla="*/ 2147483647 h 477"/>
                <a:gd name="T122" fmla="*/ 2147483647 w 325"/>
                <a:gd name="T123" fmla="*/ 2147483647 h 477"/>
                <a:gd name="T124" fmla="*/ 2147483647 w 325"/>
                <a:gd name="T125" fmla="*/ 2147483647 h 47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25"/>
                <a:gd name="T190" fmla="*/ 0 h 477"/>
                <a:gd name="T191" fmla="*/ 325 w 325"/>
                <a:gd name="T192" fmla="*/ 477 h 47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25" h="477">
                  <a:moveTo>
                    <a:pt x="12" y="36"/>
                  </a:moveTo>
                  <a:lnTo>
                    <a:pt x="86" y="5"/>
                  </a:lnTo>
                  <a:lnTo>
                    <a:pt x="122" y="0"/>
                  </a:lnTo>
                  <a:lnTo>
                    <a:pt x="143" y="3"/>
                  </a:lnTo>
                  <a:lnTo>
                    <a:pt x="150" y="9"/>
                  </a:lnTo>
                  <a:lnTo>
                    <a:pt x="156" y="17"/>
                  </a:lnTo>
                  <a:lnTo>
                    <a:pt x="158" y="26"/>
                  </a:lnTo>
                  <a:lnTo>
                    <a:pt x="165" y="30"/>
                  </a:lnTo>
                  <a:lnTo>
                    <a:pt x="173" y="49"/>
                  </a:lnTo>
                  <a:lnTo>
                    <a:pt x="175" y="77"/>
                  </a:lnTo>
                  <a:lnTo>
                    <a:pt x="184" y="89"/>
                  </a:lnTo>
                  <a:lnTo>
                    <a:pt x="205" y="89"/>
                  </a:lnTo>
                  <a:lnTo>
                    <a:pt x="220" y="129"/>
                  </a:lnTo>
                  <a:lnTo>
                    <a:pt x="220" y="157"/>
                  </a:lnTo>
                  <a:lnTo>
                    <a:pt x="228" y="174"/>
                  </a:lnTo>
                  <a:lnTo>
                    <a:pt x="239" y="174"/>
                  </a:lnTo>
                  <a:lnTo>
                    <a:pt x="262" y="157"/>
                  </a:lnTo>
                  <a:lnTo>
                    <a:pt x="272" y="167"/>
                  </a:lnTo>
                  <a:lnTo>
                    <a:pt x="275" y="193"/>
                  </a:lnTo>
                  <a:lnTo>
                    <a:pt x="298" y="205"/>
                  </a:lnTo>
                  <a:lnTo>
                    <a:pt x="294" y="231"/>
                  </a:lnTo>
                  <a:lnTo>
                    <a:pt x="296" y="237"/>
                  </a:lnTo>
                  <a:lnTo>
                    <a:pt x="298" y="241"/>
                  </a:lnTo>
                  <a:lnTo>
                    <a:pt x="291" y="256"/>
                  </a:lnTo>
                  <a:lnTo>
                    <a:pt x="289" y="271"/>
                  </a:lnTo>
                  <a:lnTo>
                    <a:pt x="300" y="303"/>
                  </a:lnTo>
                  <a:lnTo>
                    <a:pt x="319" y="307"/>
                  </a:lnTo>
                  <a:lnTo>
                    <a:pt x="325" y="322"/>
                  </a:lnTo>
                  <a:lnTo>
                    <a:pt x="319" y="353"/>
                  </a:lnTo>
                  <a:lnTo>
                    <a:pt x="291" y="383"/>
                  </a:lnTo>
                  <a:lnTo>
                    <a:pt x="298" y="432"/>
                  </a:lnTo>
                  <a:lnTo>
                    <a:pt x="289" y="453"/>
                  </a:lnTo>
                  <a:lnTo>
                    <a:pt x="296" y="476"/>
                  </a:lnTo>
                  <a:lnTo>
                    <a:pt x="262" y="470"/>
                  </a:lnTo>
                  <a:lnTo>
                    <a:pt x="264" y="467"/>
                  </a:lnTo>
                  <a:lnTo>
                    <a:pt x="230" y="477"/>
                  </a:lnTo>
                  <a:lnTo>
                    <a:pt x="218" y="419"/>
                  </a:lnTo>
                  <a:lnTo>
                    <a:pt x="200" y="401"/>
                  </a:lnTo>
                  <a:lnTo>
                    <a:pt x="186" y="371"/>
                  </a:lnTo>
                  <a:lnTo>
                    <a:pt x="168" y="389"/>
                  </a:lnTo>
                  <a:lnTo>
                    <a:pt x="160" y="407"/>
                  </a:lnTo>
                  <a:lnTo>
                    <a:pt x="142" y="407"/>
                  </a:lnTo>
                  <a:lnTo>
                    <a:pt x="126" y="413"/>
                  </a:lnTo>
                  <a:lnTo>
                    <a:pt x="96" y="411"/>
                  </a:lnTo>
                  <a:lnTo>
                    <a:pt x="88" y="389"/>
                  </a:lnTo>
                  <a:lnTo>
                    <a:pt x="72" y="381"/>
                  </a:lnTo>
                  <a:lnTo>
                    <a:pt x="52" y="369"/>
                  </a:lnTo>
                  <a:lnTo>
                    <a:pt x="30" y="355"/>
                  </a:lnTo>
                  <a:lnTo>
                    <a:pt x="18" y="347"/>
                  </a:lnTo>
                  <a:lnTo>
                    <a:pt x="10" y="339"/>
                  </a:lnTo>
                  <a:lnTo>
                    <a:pt x="0" y="331"/>
                  </a:lnTo>
                  <a:lnTo>
                    <a:pt x="4" y="322"/>
                  </a:lnTo>
                  <a:lnTo>
                    <a:pt x="12" y="301"/>
                  </a:lnTo>
                  <a:lnTo>
                    <a:pt x="31" y="288"/>
                  </a:lnTo>
                  <a:lnTo>
                    <a:pt x="36" y="267"/>
                  </a:lnTo>
                  <a:lnTo>
                    <a:pt x="34" y="245"/>
                  </a:lnTo>
                  <a:lnTo>
                    <a:pt x="46" y="235"/>
                  </a:lnTo>
                  <a:lnTo>
                    <a:pt x="27" y="203"/>
                  </a:lnTo>
                  <a:lnTo>
                    <a:pt x="46" y="163"/>
                  </a:lnTo>
                  <a:lnTo>
                    <a:pt x="25" y="136"/>
                  </a:lnTo>
                  <a:lnTo>
                    <a:pt x="31" y="106"/>
                  </a:lnTo>
                  <a:lnTo>
                    <a:pt x="12" y="77"/>
                  </a:lnTo>
                  <a:lnTo>
                    <a:pt x="12" y="36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84" name="Freeform 50"/>
            <p:cNvSpPr>
              <a:spLocks/>
            </p:cNvSpPr>
            <p:nvPr/>
          </p:nvSpPr>
          <p:spPr bwMode="auto">
            <a:xfrm>
              <a:off x="3701" y="3376"/>
              <a:ext cx="20" cy="23"/>
            </a:xfrm>
            <a:custGeom>
              <a:avLst/>
              <a:gdLst>
                <a:gd name="T0" fmla="*/ 2147483647 w 28"/>
                <a:gd name="T1" fmla="*/ 0 h 34"/>
                <a:gd name="T2" fmla="*/ 2147483647 w 28"/>
                <a:gd name="T3" fmla="*/ 2147483647 h 34"/>
                <a:gd name="T4" fmla="*/ 2147483647 w 28"/>
                <a:gd name="T5" fmla="*/ 2147483647 h 34"/>
                <a:gd name="T6" fmla="*/ 2147483647 w 28"/>
                <a:gd name="T7" fmla="*/ 2147483647 h 34"/>
                <a:gd name="T8" fmla="*/ 2147483647 w 28"/>
                <a:gd name="T9" fmla="*/ 2147483647 h 34"/>
                <a:gd name="T10" fmla="*/ 2147483647 w 28"/>
                <a:gd name="T11" fmla="*/ 2147483647 h 34"/>
                <a:gd name="T12" fmla="*/ 0 w 28"/>
                <a:gd name="T13" fmla="*/ 2147483647 h 34"/>
                <a:gd name="T14" fmla="*/ 2147483647 w 28"/>
                <a:gd name="T15" fmla="*/ 0 h 3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"/>
                <a:gd name="T25" fmla="*/ 0 h 34"/>
                <a:gd name="T26" fmla="*/ 28 w 28"/>
                <a:gd name="T27" fmla="*/ 34 h 3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" h="34">
                  <a:moveTo>
                    <a:pt x="21" y="0"/>
                  </a:moveTo>
                  <a:lnTo>
                    <a:pt x="28" y="10"/>
                  </a:lnTo>
                  <a:lnTo>
                    <a:pt x="25" y="21"/>
                  </a:lnTo>
                  <a:lnTo>
                    <a:pt x="28" y="32"/>
                  </a:lnTo>
                  <a:lnTo>
                    <a:pt x="21" y="34"/>
                  </a:lnTo>
                  <a:lnTo>
                    <a:pt x="11" y="32"/>
                  </a:lnTo>
                  <a:lnTo>
                    <a:pt x="0" y="19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7585" name="Freeform 51"/>
            <p:cNvSpPr>
              <a:spLocks/>
            </p:cNvSpPr>
            <p:nvPr/>
          </p:nvSpPr>
          <p:spPr bwMode="auto">
            <a:xfrm>
              <a:off x="3872" y="3328"/>
              <a:ext cx="88" cy="77"/>
            </a:xfrm>
            <a:custGeom>
              <a:avLst/>
              <a:gdLst>
                <a:gd name="T0" fmla="*/ 2147483647 w 122"/>
                <a:gd name="T1" fmla="*/ 0 h 114"/>
                <a:gd name="T2" fmla="*/ 0 w 122"/>
                <a:gd name="T3" fmla="*/ 2147483647 h 114"/>
                <a:gd name="T4" fmla="*/ 2147483647 w 122"/>
                <a:gd name="T5" fmla="*/ 2147483647 h 114"/>
                <a:gd name="T6" fmla="*/ 2147483647 w 122"/>
                <a:gd name="T7" fmla="*/ 2147483647 h 114"/>
                <a:gd name="T8" fmla="*/ 2147483647 w 122"/>
                <a:gd name="T9" fmla="*/ 2147483647 h 114"/>
                <a:gd name="T10" fmla="*/ 2147483647 w 122"/>
                <a:gd name="T11" fmla="*/ 2147483647 h 114"/>
                <a:gd name="T12" fmla="*/ 2147483647 w 122"/>
                <a:gd name="T13" fmla="*/ 2147483647 h 114"/>
                <a:gd name="T14" fmla="*/ 2147483647 w 122"/>
                <a:gd name="T15" fmla="*/ 2147483647 h 114"/>
                <a:gd name="T16" fmla="*/ 2147483647 w 122"/>
                <a:gd name="T17" fmla="*/ 2147483647 h 114"/>
                <a:gd name="T18" fmla="*/ 2147483647 w 122"/>
                <a:gd name="T19" fmla="*/ 2147483647 h 114"/>
                <a:gd name="T20" fmla="*/ 2147483647 w 122"/>
                <a:gd name="T21" fmla="*/ 2147483647 h 114"/>
                <a:gd name="T22" fmla="*/ 2147483647 w 122"/>
                <a:gd name="T23" fmla="*/ 2147483647 h 114"/>
                <a:gd name="T24" fmla="*/ 2147483647 w 122"/>
                <a:gd name="T25" fmla="*/ 2147483647 h 114"/>
                <a:gd name="T26" fmla="*/ 2147483647 w 122"/>
                <a:gd name="T27" fmla="*/ 2147483647 h 114"/>
                <a:gd name="T28" fmla="*/ 2147483647 w 122"/>
                <a:gd name="T29" fmla="*/ 2147483647 h 114"/>
                <a:gd name="T30" fmla="*/ 2147483647 w 122"/>
                <a:gd name="T31" fmla="*/ 2147483647 h 114"/>
                <a:gd name="T32" fmla="*/ 2147483647 w 122"/>
                <a:gd name="T33" fmla="*/ 2147483647 h 114"/>
                <a:gd name="T34" fmla="*/ 2147483647 w 122"/>
                <a:gd name="T35" fmla="*/ 0 h 11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2"/>
                <a:gd name="T55" fmla="*/ 0 h 114"/>
                <a:gd name="T56" fmla="*/ 122 w 122"/>
                <a:gd name="T57" fmla="*/ 114 h 11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2" h="114">
                  <a:moveTo>
                    <a:pt x="10" y="0"/>
                  </a:moveTo>
                  <a:lnTo>
                    <a:pt x="0" y="8"/>
                  </a:lnTo>
                  <a:lnTo>
                    <a:pt x="12" y="34"/>
                  </a:lnTo>
                  <a:lnTo>
                    <a:pt x="27" y="40"/>
                  </a:lnTo>
                  <a:lnTo>
                    <a:pt x="44" y="61"/>
                  </a:lnTo>
                  <a:lnTo>
                    <a:pt x="59" y="72"/>
                  </a:lnTo>
                  <a:lnTo>
                    <a:pt x="82" y="91"/>
                  </a:lnTo>
                  <a:lnTo>
                    <a:pt x="99" y="99"/>
                  </a:lnTo>
                  <a:lnTo>
                    <a:pt x="116" y="114"/>
                  </a:lnTo>
                  <a:lnTo>
                    <a:pt x="122" y="106"/>
                  </a:lnTo>
                  <a:lnTo>
                    <a:pt x="82" y="74"/>
                  </a:lnTo>
                  <a:lnTo>
                    <a:pt x="80" y="57"/>
                  </a:lnTo>
                  <a:lnTo>
                    <a:pt x="76" y="44"/>
                  </a:lnTo>
                  <a:lnTo>
                    <a:pt x="61" y="27"/>
                  </a:lnTo>
                  <a:lnTo>
                    <a:pt x="57" y="30"/>
                  </a:lnTo>
                  <a:lnTo>
                    <a:pt x="36" y="13"/>
                  </a:lnTo>
                  <a:lnTo>
                    <a:pt x="23" y="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86" name="Freeform 52"/>
            <p:cNvSpPr>
              <a:spLocks/>
            </p:cNvSpPr>
            <p:nvPr/>
          </p:nvSpPr>
          <p:spPr bwMode="auto">
            <a:xfrm>
              <a:off x="4024" y="3075"/>
              <a:ext cx="167" cy="151"/>
            </a:xfrm>
            <a:custGeom>
              <a:avLst/>
              <a:gdLst>
                <a:gd name="T0" fmla="*/ 2147483647 w 229"/>
                <a:gd name="T1" fmla="*/ 2147483647 h 224"/>
                <a:gd name="T2" fmla="*/ 2147483647 w 229"/>
                <a:gd name="T3" fmla="*/ 2147483647 h 224"/>
                <a:gd name="T4" fmla="*/ 0 w 229"/>
                <a:gd name="T5" fmla="*/ 2147483647 h 224"/>
                <a:gd name="T6" fmla="*/ 2147483647 w 229"/>
                <a:gd name="T7" fmla="*/ 2147483647 h 224"/>
                <a:gd name="T8" fmla="*/ 2147483647 w 229"/>
                <a:gd name="T9" fmla="*/ 2147483647 h 224"/>
                <a:gd name="T10" fmla="*/ 2147483647 w 229"/>
                <a:gd name="T11" fmla="*/ 2147483647 h 224"/>
                <a:gd name="T12" fmla="*/ 2147483647 w 229"/>
                <a:gd name="T13" fmla="*/ 2147483647 h 224"/>
                <a:gd name="T14" fmla="*/ 2147483647 w 229"/>
                <a:gd name="T15" fmla="*/ 2147483647 h 224"/>
                <a:gd name="T16" fmla="*/ 2147483647 w 229"/>
                <a:gd name="T17" fmla="*/ 2147483647 h 224"/>
                <a:gd name="T18" fmla="*/ 2147483647 w 229"/>
                <a:gd name="T19" fmla="*/ 2147483647 h 224"/>
                <a:gd name="T20" fmla="*/ 2147483647 w 229"/>
                <a:gd name="T21" fmla="*/ 2147483647 h 224"/>
                <a:gd name="T22" fmla="*/ 2147483647 w 229"/>
                <a:gd name="T23" fmla="*/ 2147483647 h 224"/>
                <a:gd name="T24" fmla="*/ 2147483647 w 229"/>
                <a:gd name="T25" fmla="*/ 2147483647 h 224"/>
                <a:gd name="T26" fmla="*/ 2147483647 w 229"/>
                <a:gd name="T27" fmla="*/ 2147483647 h 224"/>
                <a:gd name="T28" fmla="*/ 2147483647 w 229"/>
                <a:gd name="T29" fmla="*/ 2147483647 h 224"/>
                <a:gd name="T30" fmla="*/ 2147483647 w 229"/>
                <a:gd name="T31" fmla="*/ 2147483647 h 224"/>
                <a:gd name="T32" fmla="*/ 2147483647 w 229"/>
                <a:gd name="T33" fmla="*/ 2147483647 h 224"/>
                <a:gd name="T34" fmla="*/ 2147483647 w 229"/>
                <a:gd name="T35" fmla="*/ 2147483647 h 224"/>
                <a:gd name="T36" fmla="*/ 2147483647 w 229"/>
                <a:gd name="T37" fmla="*/ 2147483647 h 224"/>
                <a:gd name="T38" fmla="*/ 2147483647 w 229"/>
                <a:gd name="T39" fmla="*/ 2147483647 h 224"/>
                <a:gd name="T40" fmla="*/ 2147483647 w 229"/>
                <a:gd name="T41" fmla="*/ 0 h 224"/>
                <a:gd name="T42" fmla="*/ 2147483647 w 229"/>
                <a:gd name="T43" fmla="*/ 2147483647 h 224"/>
                <a:gd name="T44" fmla="*/ 2147483647 w 229"/>
                <a:gd name="T45" fmla="*/ 2147483647 h 224"/>
                <a:gd name="T46" fmla="*/ 2147483647 w 229"/>
                <a:gd name="T47" fmla="*/ 2147483647 h 22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9"/>
                <a:gd name="T73" fmla="*/ 0 h 224"/>
                <a:gd name="T74" fmla="*/ 229 w 229"/>
                <a:gd name="T75" fmla="*/ 224 h 224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9" h="224">
                  <a:moveTo>
                    <a:pt x="40" y="38"/>
                  </a:moveTo>
                  <a:lnTo>
                    <a:pt x="36" y="93"/>
                  </a:lnTo>
                  <a:lnTo>
                    <a:pt x="0" y="154"/>
                  </a:lnTo>
                  <a:lnTo>
                    <a:pt x="9" y="165"/>
                  </a:lnTo>
                  <a:lnTo>
                    <a:pt x="49" y="163"/>
                  </a:lnTo>
                  <a:lnTo>
                    <a:pt x="30" y="188"/>
                  </a:lnTo>
                  <a:lnTo>
                    <a:pt x="21" y="198"/>
                  </a:lnTo>
                  <a:lnTo>
                    <a:pt x="23" y="224"/>
                  </a:lnTo>
                  <a:lnTo>
                    <a:pt x="57" y="182"/>
                  </a:lnTo>
                  <a:lnTo>
                    <a:pt x="76" y="171"/>
                  </a:lnTo>
                  <a:lnTo>
                    <a:pt x="110" y="118"/>
                  </a:lnTo>
                  <a:lnTo>
                    <a:pt x="150" y="93"/>
                  </a:lnTo>
                  <a:lnTo>
                    <a:pt x="214" y="91"/>
                  </a:lnTo>
                  <a:lnTo>
                    <a:pt x="229" y="82"/>
                  </a:lnTo>
                  <a:lnTo>
                    <a:pt x="226" y="67"/>
                  </a:lnTo>
                  <a:lnTo>
                    <a:pt x="197" y="40"/>
                  </a:lnTo>
                  <a:lnTo>
                    <a:pt x="180" y="42"/>
                  </a:lnTo>
                  <a:lnTo>
                    <a:pt x="176" y="33"/>
                  </a:lnTo>
                  <a:lnTo>
                    <a:pt x="159" y="33"/>
                  </a:lnTo>
                  <a:lnTo>
                    <a:pt x="133" y="2"/>
                  </a:lnTo>
                  <a:lnTo>
                    <a:pt x="106" y="0"/>
                  </a:lnTo>
                  <a:lnTo>
                    <a:pt x="81" y="8"/>
                  </a:lnTo>
                  <a:lnTo>
                    <a:pt x="59" y="19"/>
                  </a:lnTo>
                  <a:lnTo>
                    <a:pt x="40" y="38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87" name="Freeform 53"/>
            <p:cNvSpPr>
              <a:spLocks/>
            </p:cNvSpPr>
            <p:nvPr/>
          </p:nvSpPr>
          <p:spPr bwMode="auto">
            <a:xfrm>
              <a:off x="4047" y="2933"/>
              <a:ext cx="1122" cy="591"/>
            </a:xfrm>
            <a:custGeom>
              <a:avLst/>
              <a:gdLst>
                <a:gd name="T0" fmla="*/ 2147483647 w 1533"/>
                <a:gd name="T1" fmla="*/ 2147483647 h 880"/>
                <a:gd name="T2" fmla="*/ 2147483647 w 1533"/>
                <a:gd name="T3" fmla="*/ 2147483647 h 880"/>
                <a:gd name="T4" fmla="*/ 2147483647 w 1533"/>
                <a:gd name="T5" fmla="*/ 2147483647 h 880"/>
                <a:gd name="T6" fmla="*/ 2147483647 w 1533"/>
                <a:gd name="T7" fmla="*/ 2147483647 h 880"/>
                <a:gd name="T8" fmla="*/ 2147483647 w 1533"/>
                <a:gd name="T9" fmla="*/ 2147483647 h 880"/>
                <a:gd name="T10" fmla="*/ 2147483647 w 1533"/>
                <a:gd name="T11" fmla="*/ 2147483647 h 880"/>
                <a:gd name="T12" fmla="*/ 2147483647 w 1533"/>
                <a:gd name="T13" fmla="*/ 2147483647 h 880"/>
                <a:gd name="T14" fmla="*/ 2147483647 w 1533"/>
                <a:gd name="T15" fmla="*/ 2147483647 h 880"/>
                <a:gd name="T16" fmla="*/ 2147483647 w 1533"/>
                <a:gd name="T17" fmla="*/ 2147483647 h 880"/>
                <a:gd name="T18" fmla="*/ 2147483647 w 1533"/>
                <a:gd name="T19" fmla="*/ 2147483647 h 880"/>
                <a:gd name="T20" fmla="*/ 2147483647 w 1533"/>
                <a:gd name="T21" fmla="*/ 2147483647 h 880"/>
                <a:gd name="T22" fmla="*/ 2147483647 w 1533"/>
                <a:gd name="T23" fmla="*/ 2147483647 h 880"/>
                <a:gd name="T24" fmla="*/ 2147483647 w 1533"/>
                <a:gd name="T25" fmla="*/ 2147483647 h 880"/>
                <a:gd name="T26" fmla="*/ 2147483647 w 1533"/>
                <a:gd name="T27" fmla="*/ 2147483647 h 880"/>
                <a:gd name="T28" fmla="*/ 2147483647 w 1533"/>
                <a:gd name="T29" fmla="*/ 2147483647 h 880"/>
                <a:gd name="T30" fmla="*/ 2147483647 w 1533"/>
                <a:gd name="T31" fmla="*/ 2147483647 h 880"/>
                <a:gd name="T32" fmla="*/ 2147483647 w 1533"/>
                <a:gd name="T33" fmla="*/ 2147483647 h 880"/>
                <a:gd name="T34" fmla="*/ 2147483647 w 1533"/>
                <a:gd name="T35" fmla="*/ 2147483647 h 880"/>
                <a:gd name="T36" fmla="*/ 2147483647 w 1533"/>
                <a:gd name="T37" fmla="*/ 2147483647 h 880"/>
                <a:gd name="T38" fmla="*/ 2147483647 w 1533"/>
                <a:gd name="T39" fmla="*/ 2147483647 h 880"/>
                <a:gd name="T40" fmla="*/ 2147483647 w 1533"/>
                <a:gd name="T41" fmla="*/ 2147483647 h 880"/>
                <a:gd name="T42" fmla="*/ 2147483647 w 1533"/>
                <a:gd name="T43" fmla="*/ 2147483647 h 880"/>
                <a:gd name="T44" fmla="*/ 2147483647 w 1533"/>
                <a:gd name="T45" fmla="*/ 2147483647 h 880"/>
                <a:gd name="T46" fmla="*/ 2147483647 w 1533"/>
                <a:gd name="T47" fmla="*/ 2147483647 h 880"/>
                <a:gd name="T48" fmla="*/ 2147483647 w 1533"/>
                <a:gd name="T49" fmla="*/ 2147483647 h 880"/>
                <a:gd name="T50" fmla="*/ 2147483647 w 1533"/>
                <a:gd name="T51" fmla="*/ 2147483647 h 880"/>
                <a:gd name="T52" fmla="*/ 2147483647 w 1533"/>
                <a:gd name="T53" fmla="*/ 2147483647 h 880"/>
                <a:gd name="T54" fmla="*/ 2147483647 w 1533"/>
                <a:gd name="T55" fmla="*/ 2147483647 h 880"/>
                <a:gd name="T56" fmla="*/ 2147483647 w 1533"/>
                <a:gd name="T57" fmla="*/ 2147483647 h 880"/>
                <a:gd name="T58" fmla="*/ 2147483647 w 1533"/>
                <a:gd name="T59" fmla="*/ 2147483647 h 880"/>
                <a:gd name="T60" fmla="*/ 2147483647 w 1533"/>
                <a:gd name="T61" fmla="*/ 2147483647 h 880"/>
                <a:gd name="T62" fmla="*/ 2147483647 w 1533"/>
                <a:gd name="T63" fmla="*/ 2147483647 h 880"/>
                <a:gd name="T64" fmla="*/ 2147483647 w 1533"/>
                <a:gd name="T65" fmla="*/ 2147483647 h 880"/>
                <a:gd name="T66" fmla="*/ 2147483647 w 1533"/>
                <a:gd name="T67" fmla="*/ 2147483647 h 880"/>
                <a:gd name="T68" fmla="*/ 2147483647 w 1533"/>
                <a:gd name="T69" fmla="*/ 2147483647 h 880"/>
                <a:gd name="T70" fmla="*/ 2147483647 w 1533"/>
                <a:gd name="T71" fmla="*/ 2147483647 h 880"/>
                <a:gd name="T72" fmla="*/ 2147483647 w 1533"/>
                <a:gd name="T73" fmla="*/ 2147483647 h 880"/>
                <a:gd name="T74" fmla="*/ 2147483647 w 1533"/>
                <a:gd name="T75" fmla="*/ 2147483647 h 880"/>
                <a:gd name="T76" fmla="*/ 2147483647 w 1533"/>
                <a:gd name="T77" fmla="*/ 2147483647 h 880"/>
                <a:gd name="T78" fmla="*/ 2147483647 w 1533"/>
                <a:gd name="T79" fmla="*/ 2147483647 h 880"/>
                <a:gd name="T80" fmla="*/ 2147483647 w 1533"/>
                <a:gd name="T81" fmla="*/ 2147483647 h 880"/>
                <a:gd name="T82" fmla="*/ 2147483647 w 1533"/>
                <a:gd name="T83" fmla="*/ 2147483647 h 880"/>
                <a:gd name="T84" fmla="*/ 2147483647 w 1533"/>
                <a:gd name="T85" fmla="*/ 2147483647 h 880"/>
                <a:gd name="T86" fmla="*/ 2147483647 w 1533"/>
                <a:gd name="T87" fmla="*/ 2147483647 h 880"/>
                <a:gd name="T88" fmla="*/ 2147483647 w 1533"/>
                <a:gd name="T89" fmla="*/ 2147483647 h 880"/>
                <a:gd name="T90" fmla="*/ 2147483647 w 1533"/>
                <a:gd name="T91" fmla="*/ 2147483647 h 880"/>
                <a:gd name="T92" fmla="*/ 2147483647 w 1533"/>
                <a:gd name="T93" fmla="*/ 2147483647 h 880"/>
                <a:gd name="T94" fmla="*/ 2147483647 w 1533"/>
                <a:gd name="T95" fmla="*/ 2147483647 h 880"/>
                <a:gd name="T96" fmla="*/ 2147483647 w 1533"/>
                <a:gd name="T97" fmla="*/ 2147483647 h 880"/>
                <a:gd name="T98" fmla="*/ 0 w 1533"/>
                <a:gd name="T99" fmla="*/ 2147483647 h 880"/>
                <a:gd name="T100" fmla="*/ 2147483647 w 1533"/>
                <a:gd name="T101" fmla="*/ 2147483647 h 880"/>
                <a:gd name="T102" fmla="*/ 2147483647 w 1533"/>
                <a:gd name="T103" fmla="*/ 2147483647 h 880"/>
                <a:gd name="T104" fmla="*/ 2147483647 w 1533"/>
                <a:gd name="T105" fmla="*/ 2147483647 h 88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533"/>
                <a:gd name="T160" fmla="*/ 0 h 880"/>
                <a:gd name="T161" fmla="*/ 1533 w 1533"/>
                <a:gd name="T162" fmla="*/ 880 h 88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533" h="880">
                  <a:moveTo>
                    <a:pt x="205" y="372"/>
                  </a:moveTo>
                  <a:lnTo>
                    <a:pt x="209" y="341"/>
                  </a:lnTo>
                  <a:lnTo>
                    <a:pt x="252" y="334"/>
                  </a:lnTo>
                  <a:lnTo>
                    <a:pt x="264" y="334"/>
                  </a:lnTo>
                  <a:lnTo>
                    <a:pt x="243" y="315"/>
                  </a:lnTo>
                  <a:lnTo>
                    <a:pt x="214" y="305"/>
                  </a:lnTo>
                  <a:lnTo>
                    <a:pt x="214" y="286"/>
                  </a:lnTo>
                  <a:lnTo>
                    <a:pt x="275" y="267"/>
                  </a:lnTo>
                  <a:lnTo>
                    <a:pt x="326" y="260"/>
                  </a:lnTo>
                  <a:lnTo>
                    <a:pt x="359" y="241"/>
                  </a:lnTo>
                  <a:lnTo>
                    <a:pt x="383" y="252"/>
                  </a:lnTo>
                  <a:lnTo>
                    <a:pt x="398" y="222"/>
                  </a:lnTo>
                  <a:lnTo>
                    <a:pt x="438" y="182"/>
                  </a:lnTo>
                  <a:lnTo>
                    <a:pt x="463" y="159"/>
                  </a:lnTo>
                  <a:lnTo>
                    <a:pt x="484" y="144"/>
                  </a:lnTo>
                  <a:lnTo>
                    <a:pt x="522" y="144"/>
                  </a:lnTo>
                  <a:lnTo>
                    <a:pt x="560" y="131"/>
                  </a:lnTo>
                  <a:lnTo>
                    <a:pt x="620" y="108"/>
                  </a:lnTo>
                  <a:lnTo>
                    <a:pt x="632" y="108"/>
                  </a:lnTo>
                  <a:lnTo>
                    <a:pt x="649" y="127"/>
                  </a:lnTo>
                  <a:lnTo>
                    <a:pt x="666" y="142"/>
                  </a:lnTo>
                  <a:lnTo>
                    <a:pt x="691" y="127"/>
                  </a:lnTo>
                  <a:lnTo>
                    <a:pt x="717" y="142"/>
                  </a:lnTo>
                  <a:lnTo>
                    <a:pt x="734" y="155"/>
                  </a:lnTo>
                  <a:lnTo>
                    <a:pt x="757" y="159"/>
                  </a:lnTo>
                  <a:lnTo>
                    <a:pt x="770" y="169"/>
                  </a:lnTo>
                  <a:lnTo>
                    <a:pt x="782" y="148"/>
                  </a:lnTo>
                  <a:lnTo>
                    <a:pt x="821" y="163"/>
                  </a:lnTo>
                  <a:lnTo>
                    <a:pt x="884" y="169"/>
                  </a:lnTo>
                  <a:lnTo>
                    <a:pt x="941" y="159"/>
                  </a:lnTo>
                  <a:lnTo>
                    <a:pt x="966" y="144"/>
                  </a:lnTo>
                  <a:lnTo>
                    <a:pt x="977" y="136"/>
                  </a:lnTo>
                  <a:lnTo>
                    <a:pt x="996" y="121"/>
                  </a:lnTo>
                  <a:lnTo>
                    <a:pt x="1026" y="131"/>
                  </a:lnTo>
                  <a:lnTo>
                    <a:pt x="1049" y="127"/>
                  </a:lnTo>
                  <a:lnTo>
                    <a:pt x="1076" y="102"/>
                  </a:lnTo>
                  <a:lnTo>
                    <a:pt x="1114" y="72"/>
                  </a:lnTo>
                  <a:lnTo>
                    <a:pt x="1119" y="53"/>
                  </a:lnTo>
                  <a:lnTo>
                    <a:pt x="1123" y="34"/>
                  </a:lnTo>
                  <a:lnTo>
                    <a:pt x="1144" y="30"/>
                  </a:lnTo>
                  <a:lnTo>
                    <a:pt x="1165" y="34"/>
                  </a:lnTo>
                  <a:lnTo>
                    <a:pt x="1199" y="34"/>
                  </a:lnTo>
                  <a:lnTo>
                    <a:pt x="1212" y="19"/>
                  </a:lnTo>
                  <a:lnTo>
                    <a:pt x="1229" y="0"/>
                  </a:lnTo>
                  <a:lnTo>
                    <a:pt x="1246" y="4"/>
                  </a:lnTo>
                  <a:lnTo>
                    <a:pt x="1254" y="24"/>
                  </a:lnTo>
                  <a:lnTo>
                    <a:pt x="1300" y="34"/>
                  </a:lnTo>
                  <a:lnTo>
                    <a:pt x="1332" y="110"/>
                  </a:lnTo>
                  <a:lnTo>
                    <a:pt x="1423" y="117"/>
                  </a:lnTo>
                  <a:lnTo>
                    <a:pt x="1455" y="159"/>
                  </a:lnTo>
                  <a:lnTo>
                    <a:pt x="1410" y="222"/>
                  </a:lnTo>
                  <a:lnTo>
                    <a:pt x="1434" y="241"/>
                  </a:lnTo>
                  <a:lnTo>
                    <a:pt x="1430" y="286"/>
                  </a:lnTo>
                  <a:lnTo>
                    <a:pt x="1463" y="300"/>
                  </a:lnTo>
                  <a:lnTo>
                    <a:pt x="1446" y="364"/>
                  </a:lnTo>
                  <a:lnTo>
                    <a:pt x="1472" y="364"/>
                  </a:lnTo>
                  <a:lnTo>
                    <a:pt x="1501" y="372"/>
                  </a:lnTo>
                  <a:lnTo>
                    <a:pt x="1497" y="391"/>
                  </a:lnTo>
                  <a:lnTo>
                    <a:pt x="1508" y="421"/>
                  </a:lnTo>
                  <a:lnTo>
                    <a:pt x="1533" y="451"/>
                  </a:lnTo>
                  <a:lnTo>
                    <a:pt x="1514" y="461"/>
                  </a:lnTo>
                  <a:lnTo>
                    <a:pt x="1493" y="465"/>
                  </a:lnTo>
                  <a:lnTo>
                    <a:pt x="1451" y="474"/>
                  </a:lnTo>
                  <a:lnTo>
                    <a:pt x="1434" y="484"/>
                  </a:lnTo>
                  <a:lnTo>
                    <a:pt x="1410" y="465"/>
                  </a:lnTo>
                  <a:lnTo>
                    <a:pt x="1410" y="480"/>
                  </a:lnTo>
                  <a:lnTo>
                    <a:pt x="1400" y="489"/>
                  </a:lnTo>
                  <a:lnTo>
                    <a:pt x="1379" y="493"/>
                  </a:lnTo>
                  <a:lnTo>
                    <a:pt x="1362" y="472"/>
                  </a:lnTo>
                  <a:lnTo>
                    <a:pt x="1336" y="484"/>
                  </a:lnTo>
                  <a:lnTo>
                    <a:pt x="1343" y="505"/>
                  </a:lnTo>
                  <a:lnTo>
                    <a:pt x="1322" y="505"/>
                  </a:lnTo>
                  <a:lnTo>
                    <a:pt x="1290" y="505"/>
                  </a:lnTo>
                  <a:lnTo>
                    <a:pt x="1275" y="522"/>
                  </a:lnTo>
                  <a:lnTo>
                    <a:pt x="1258" y="518"/>
                  </a:lnTo>
                  <a:lnTo>
                    <a:pt x="1241" y="522"/>
                  </a:lnTo>
                  <a:lnTo>
                    <a:pt x="1241" y="537"/>
                  </a:lnTo>
                  <a:lnTo>
                    <a:pt x="1216" y="569"/>
                  </a:lnTo>
                  <a:lnTo>
                    <a:pt x="1182" y="603"/>
                  </a:lnTo>
                  <a:lnTo>
                    <a:pt x="1127" y="607"/>
                  </a:lnTo>
                  <a:lnTo>
                    <a:pt x="1123" y="626"/>
                  </a:lnTo>
                  <a:lnTo>
                    <a:pt x="1119" y="637"/>
                  </a:lnTo>
                  <a:lnTo>
                    <a:pt x="1089" y="637"/>
                  </a:lnTo>
                  <a:lnTo>
                    <a:pt x="1059" y="645"/>
                  </a:lnTo>
                  <a:lnTo>
                    <a:pt x="1032" y="637"/>
                  </a:lnTo>
                  <a:lnTo>
                    <a:pt x="1019" y="626"/>
                  </a:lnTo>
                  <a:lnTo>
                    <a:pt x="1004" y="645"/>
                  </a:lnTo>
                  <a:lnTo>
                    <a:pt x="966" y="666"/>
                  </a:lnTo>
                  <a:lnTo>
                    <a:pt x="918" y="666"/>
                  </a:lnTo>
                  <a:lnTo>
                    <a:pt x="892" y="654"/>
                  </a:lnTo>
                  <a:lnTo>
                    <a:pt x="873" y="679"/>
                  </a:lnTo>
                  <a:lnTo>
                    <a:pt x="875" y="719"/>
                  </a:lnTo>
                  <a:lnTo>
                    <a:pt x="850" y="772"/>
                  </a:lnTo>
                  <a:lnTo>
                    <a:pt x="829" y="782"/>
                  </a:lnTo>
                  <a:lnTo>
                    <a:pt x="810" y="749"/>
                  </a:lnTo>
                  <a:lnTo>
                    <a:pt x="801" y="734"/>
                  </a:lnTo>
                  <a:lnTo>
                    <a:pt x="810" y="708"/>
                  </a:lnTo>
                  <a:lnTo>
                    <a:pt x="821" y="694"/>
                  </a:lnTo>
                  <a:lnTo>
                    <a:pt x="810" y="685"/>
                  </a:lnTo>
                  <a:lnTo>
                    <a:pt x="799" y="685"/>
                  </a:lnTo>
                  <a:lnTo>
                    <a:pt x="787" y="708"/>
                  </a:lnTo>
                  <a:lnTo>
                    <a:pt x="759" y="734"/>
                  </a:lnTo>
                  <a:lnTo>
                    <a:pt x="734" y="723"/>
                  </a:lnTo>
                  <a:lnTo>
                    <a:pt x="700" y="719"/>
                  </a:lnTo>
                  <a:lnTo>
                    <a:pt x="662" y="776"/>
                  </a:lnTo>
                  <a:lnTo>
                    <a:pt x="649" y="787"/>
                  </a:lnTo>
                  <a:lnTo>
                    <a:pt x="645" y="801"/>
                  </a:lnTo>
                  <a:lnTo>
                    <a:pt x="590" y="820"/>
                  </a:lnTo>
                  <a:lnTo>
                    <a:pt x="577" y="820"/>
                  </a:lnTo>
                  <a:lnTo>
                    <a:pt x="480" y="787"/>
                  </a:lnTo>
                  <a:lnTo>
                    <a:pt x="448" y="782"/>
                  </a:lnTo>
                  <a:lnTo>
                    <a:pt x="415" y="772"/>
                  </a:lnTo>
                  <a:lnTo>
                    <a:pt x="383" y="768"/>
                  </a:lnTo>
                  <a:lnTo>
                    <a:pt x="372" y="791"/>
                  </a:lnTo>
                  <a:lnTo>
                    <a:pt x="368" y="825"/>
                  </a:lnTo>
                  <a:lnTo>
                    <a:pt x="366" y="835"/>
                  </a:lnTo>
                  <a:lnTo>
                    <a:pt x="338" y="846"/>
                  </a:lnTo>
                  <a:lnTo>
                    <a:pt x="334" y="846"/>
                  </a:lnTo>
                  <a:lnTo>
                    <a:pt x="304" y="880"/>
                  </a:lnTo>
                  <a:lnTo>
                    <a:pt x="288" y="880"/>
                  </a:lnTo>
                  <a:lnTo>
                    <a:pt x="279" y="854"/>
                  </a:lnTo>
                  <a:lnTo>
                    <a:pt x="266" y="850"/>
                  </a:lnTo>
                  <a:lnTo>
                    <a:pt x="252" y="835"/>
                  </a:lnTo>
                  <a:lnTo>
                    <a:pt x="247" y="816"/>
                  </a:lnTo>
                  <a:lnTo>
                    <a:pt x="214" y="810"/>
                  </a:lnTo>
                  <a:lnTo>
                    <a:pt x="197" y="801"/>
                  </a:lnTo>
                  <a:lnTo>
                    <a:pt x="192" y="791"/>
                  </a:lnTo>
                  <a:lnTo>
                    <a:pt x="171" y="791"/>
                  </a:lnTo>
                  <a:lnTo>
                    <a:pt x="154" y="772"/>
                  </a:lnTo>
                  <a:lnTo>
                    <a:pt x="148" y="763"/>
                  </a:lnTo>
                  <a:lnTo>
                    <a:pt x="131" y="772"/>
                  </a:lnTo>
                  <a:lnTo>
                    <a:pt x="114" y="768"/>
                  </a:lnTo>
                  <a:lnTo>
                    <a:pt x="106" y="763"/>
                  </a:lnTo>
                  <a:lnTo>
                    <a:pt x="110" y="742"/>
                  </a:lnTo>
                  <a:lnTo>
                    <a:pt x="85" y="723"/>
                  </a:lnTo>
                  <a:lnTo>
                    <a:pt x="89" y="708"/>
                  </a:lnTo>
                  <a:lnTo>
                    <a:pt x="97" y="700"/>
                  </a:lnTo>
                  <a:lnTo>
                    <a:pt x="72" y="679"/>
                  </a:lnTo>
                  <a:lnTo>
                    <a:pt x="9" y="651"/>
                  </a:lnTo>
                  <a:lnTo>
                    <a:pt x="17" y="622"/>
                  </a:lnTo>
                  <a:lnTo>
                    <a:pt x="38" y="622"/>
                  </a:lnTo>
                  <a:lnTo>
                    <a:pt x="47" y="641"/>
                  </a:lnTo>
                  <a:lnTo>
                    <a:pt x="42" y="611"/>
                  </a:lnTo>
                  <a:lnTo>
                    <a:pt x="55" y="588"/>
                  </a:lnTo>
                  <a:lnTo>
                    <a:pt x="66" y="562"/>
                  </a:lnTo>
                  <a:lnTo>
                    <a:pt x="42" y="543"/>
                  </a:lnTo>
                  <a:lnTo>
                    <a:pt x="25" y="522"/>
                  </a:lnTo>
                  <a:lnTo>
                    <a:pt x="25" y="505"/>
                  </a:lnTo>
                  <a:lnTo>
                    <a:pt x="9" y="505"/>
                  </a:lnTo>
                  <a:lnTo>
                    <a:pt x="0" y="499"/>
                  </a:lnTo>
                  <a:lnTo>
                    <a:pt x="4" y="455"/>
                  </a:lnTo>
                  <a:lnTo>
                    <a:pt x="34" y="391"/>
                  </a:lnTo>
                  <a:lnTo>
                    <a:pt x="38" y="391"/>
                  </a:lnTo>
                  <a:lnTo>
                    <a:pt x="66" y="391"/>
                  </a:lnTo>
                  <a:lnTo>
                    <a:pt x="85" y="402"/>
                  </a:lnTo>
                  <a:lnTo>
                    <a:pt x="97" y="402"/>
                  </a:lnTo>
                  <a:lnTo>
                    <a:pt x="97" y="383"/>
                  </a:lnTo>
                  <a:lnTo>
                    <a:pt x="123" y="379"/>
                  </a:lnTo>
                  <a:lnTo>
                    <a:pt x="171" y="379"/>
                  </a:lnTo>
                  <a:lnTo>
                    <a:pt x="205" y="372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88" name="Freeform 54"/>
            <p:cNvSpPr>
              <a:spLocks/>
            </p:cNvSpPr>
            <p:nvPr/>
          </p:nvSpPr>
          <p:spPr bwMode="auto">
            <a:xfrm>
              <a:off x="3788" y="1438"/>
              <a:ext cx="1679" cy="1669"/>
            </a:xfrm>
            <a:custGeom>
              <a:avLst/>
              <a:gdLst>
                <a:gd name="T0" fmla="*/ 2147483647 w 2296"/>
                <a:gd name="T1" fmla="*/ 2147483647 h 2487"/>
                <a:gd name="T2" fmla="*/ 2147483647 w 2296"/>
                <a:gd name="T3" fmla="*/ 2147483647 h 2487"/>
                <a:gd name="T4" fmla="*/ 2147483647 w 2296"/>
                <a:gd name="T5" fmla="*/ 2147483647 h 2487"/>
                <a:gd name="T6" fmla="*/ 2147483647 w 2296"/>
                <a:gd name="T7" fmla="*/ 2147483647 h 2487"/>
                <a:gd name="T8" fmla="*/ 2147483647 w 2296"/>
                <a:gd name="T9" fmla="*/ 2147483647 h 2487"/>
                <a:gd name="T10" fmla="*/ 2147483647 w 2296"/>
                <a:gd name="T11" fmla="*/ 2147483647 h 2487"/>
                <a:gd name="T12" fmla="*/ 2147483647 w 2296"/>
                <a:gd name="T13" fmla="*/ 2147483647 h 2487"/>
                <a:gd name="T14" fmla="*/ 2147483647 w 2296"/>
                <a:gd name="T15" fmla="*/ 2147483647 h 2487"/>
                <a:gd name="T16" fmla="*/ 2147483647 w 2296"/>
                <a:gd name="T17" fmla="*/ 2147483647 h 2487"/>
                <a:gd name="T18" fmla="*/ 2147483647 w 2296"/>
                <a:gd name="T19" fmla="*/ 2147483647 h 2487"/>
                <a:gd name="T20" fmla="*/ 2147483647 w 2296"/>
                <a:gd name="T21" fmla="*/ 2147483647 h 2487"/>
                <a:gd name="T22" fmla="*/ 2147483647 w 2296"/>
                <a:gd name="T23" fmla="*/ 2147483647 h 2487"/>
                <a:gd name="T24" fmla="*/ 2147483647 w 2296"/>
                <a:gd name="T25" fmla="*/ 2147483647 h 2487"/>
                <a:gd name="T26" fmla="*/ 2147483647 w 2296"/>
                <a:gd name="T27" fmla="*/ 2147483647 h 2487"/>
                <a:gd name="T28" fmla="*/ 2147483647 w 2296"/>
                <a:gd name="T29" fmla="*/ 2147483647 h 2487"/>
                <a:gd name="T30" fmla="*/ 2147483647 w 2296"/>
                <a:gd name="T31" fmla="*/ 2147483647 h 2487"/>
                <a:gd name="T32" fmla="*/ 2147483647 w 2296"/>
                <a:gd name="T33" fmla="*/ 2147483647 h 2487"/>
                <a:gd name="T34" fmla="*/ 2147483647 w 2296"/>
                <a:gd name="T35" fmla="*/ 2147483647 h 2487"/>
                <a:gd name="T36" fmla="*/ 2147483647 w 2296"/>
                <a:gd name="T37" fmla="*/ 2147483647 h 2487"/>
                <a:gd name="T38" fmla="*/ 2147483647 w 2296"/>
                <a:gd name="T39" fmla="*/ 2147483647 h 2487"/>
                <a:gd name="T40" fmla="*/ 2147483647 w 2296"/>
                <a:gd name="T41" fmla="*/ 2147483647 h 2487"/>
                <a:gd name="T42" fmla="*/ 2147483647 w 2296"/>
                <a:gd name="T43" fmla="*/ 2147483647 h 2487"/>
                <a:gd name="T44" fmla="*/ 2147483647 w 2296"/>
                <a:gd name="T45" fmla="*/ 2147483647 h 2487"/>
                <a:gd name="T46" fmla="*/ 2147483647 w 2296"/>
                <a:gd name="T47" fmla="*/ 2147483647 h 2487"/>
                <a:gd name="T48" fmla="*/ 2147483647 w 2296"/>
                <a:gd name="T49" fmla="*/ 2147483647 h 2487"/>
                <a:gd name="T50" fmla="*/ 2147483647 w 2296"/>
                <a:gd name="T51" fmla="*/ 2147483647 h 2487"/>
                <a:gd name="T52" fmla="*/ 2147483647 w 2296"/>
                <a:gd name="T53" fmla="*/ 2147483647 h 2487"/>
                <a:gd name="T54" fmla="*/ 2147483647 w 2296"/>
                <a:gd name="T55" fmla="*/ 2147483647 h 2487"/>
                <a:gd name="T56" fmla="*/ 2147483647 w 2296"/>
                <a:gd name="T57" fmla="*/ 2147483647 h 2487"/>
                <a:gd name="T58" fmla="*/ 2147483647 w 2296"/>
                <a:gd name="T59" fmla="*/ 2147483647 h 2487"/>
                <a:gd name="T60" fmla="*/ 2147483647 w 2296"/>
                <a:gd name="T61" fmla="*/ 2147483647 h 2487"/>
                <a:gd name="T62" fmla="*/ 2147483647 w 2296"/>
                <a:gd name="T63" fmla="*/ 2147483647 h 2487"/>
                <a:gd name="T64" fmla="*/ 2147483647 w 2296"/>
                <a:gd name="T65" fmla="*/ 2147483647 h 2487"/>
                <a:gd name="T66" fmla="*/ 2147483647 w 2296"/>
                <a:gd name="T67" fmla="*/ 2147483647 h 2487"/>
                <a:gd name="T68" fmla="*/ 2147483647 w 2296"/>
                <a:gd name="T69" fmla="*/ 2147483647 h 2487"/>
                <a:gd name="T70" fmla="*/ 2147483647 w 2296"/>
                <a:gd name="T71" fmla="*/ 2147483647 h 2487"/>
                <a:gd name="T72" fmla="*/ 2147483647 w 2296"/>
                <a:gd name="T73" fmla="*/ 2147483647 h 2487"/>
                <a:gd name="T74" fmla="*/ 2147483647 w 2296"/>
                <a:gd name="T75" fmla="*/ 2147483647 h 2487"/>
                <a:gd name="T76" fmla="*/ 2147483647 w 2296"/>
                <a:gd name="T77" fmla="*/ 2147483647 h 2487"/>
                <a:gd name="T78" fmla="*/ 2147483647 w 2296"/>
                <a:gd name="T79" fmla="*/ 2147483647 h 2487"/>
                <a:gd name="T80" fmla="*/ 2147483647 w 2296"/>
                <a:gd name="T81" fmla="*/ 2147483647 h 2487"/>
                <a:gd name="T82" fmla="*/ 2147483647 w 2296"/>
                <a:gd name="T83" fmla="*/ 2147483647 h 2487"/>
                <a:gd name="T84" fmla="*/ 2147483647 w 2296"/>
                <a:gd name="T85" fmla="*/ 2147483647 h 2487"/>
                <a:gd name="T86" fmla="*/ 2147483647 w 2296"/>
                <a:gd name="T87" fmla="*/ 2147483647 h 2487"/>
                <a:gd name="T88" fmla="*/ 2147483647 w 2296"/>
                <a:gd name="T89" fmla="*/ 2147483647 h 2487"/>
                <a:gd name="T90" fmla="*/ 2147483647 w 2296"/>
                <a:gd name="T91" fmla="*/ 2147483647 h 2487"/>
                <a:gd name="T92" fmla="*/ 2147483647 w 2296"/>
                <a:gd name="T93" fmla="*/ 2147483647 h 2487"/>
                <a:gd name="T94" fmla="*/ 2147483647 w 2296"/>
                <a:gd name="T95" fmla="*/ 2147483647 h 2487"/>
                <a:gd name="T96" fmla="*/ 2147483647 w 2296"/>
                <a:gd name="T97" fmla="*/ 2147483647 h 2487"/>
                <a:gd name="T98" fmla="*/ 2147483647 w 2296"/>
                <a:gd name="T99" fmla="*/ 2147483647 h 2487"/>
                <a:gd name="T100" fmla="*/ 2147483647 w 2296"/>
                <a:gd name="T101" fmla="*/ 2147483647 h 2487"/>
                <a:gd name="T102" fmla="*/ 2147483647 w 2296"/>
                <a:gd name="T103" fmla="*/ 2147483647 h 2487"/>
                <a:gd name="T104" fmla="*/ 2147483647 w 2296"/>
                <a:gd name="T105" fmla="*/ 2147483647 h 2487"/>
                <a:gd name="T106" fmla="*/ 2147483647 w 2296"/>
                <a:gd name="T107" fmla="*/ 2147483647 h 2487"/>
                <a:gd name="T108" fmla="*/ 2147483647 w 2296"/>
                <a:gd name="T109" fmla="*/ 2147483647 h 2487"/>
                <a:gd name="T110" fmla="*/ 2147483647 w 2296"/>
                <a:gd name="T111" fmla="*/ 2147483647 h 248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296"/>
                <a:gd name="T169" fmla="*/ 0 h 2487"/>
                <a:gd name="T170" fmla="*/ 2296 w 2296"/>
                <a:gd name="T171" fmla="*/ 2487 h 248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296" h="2487">
                  <a:moveTo>
                    <a:pt x="366" y="0"/>
                  </a:moveTo>
                  <a:lnTo>
                    <a:pt x="366" y="36"/>
                  </a:lnTo>
                  <a:lnTo>
                    <a:pt x="351" y="97"/>
                  </a:lnTo>
                  <a:lnTo>
                    <a:pt x="346" y="112"/>
                  </a:lnTo>
                  <a:lnTo>
                    <a:pt x="351" y="126"/>
                  </a:lnTo>
                  <a:lnTo>
                    <a:pt x="336" y="158"/>
                  </a:lnTo>
                  <a:lnTo>
                    <a:pt x="310" y="173"/>
                  </a:lnTo>
                  <a:lnTo>
                    <a:pt x="302" y="194"/>
                  </a:lnTo>
                  <a:lnTo>
                    <a:pt x="270" y="245"/>
                  </a:lnTo>
                  <a:lnTo>
                    <a:pt x="243" y="262"/>
                  </a:lnTo>
                  <a:lnTo>
                    <a:pt x="239" y="298"/>
                  </a:lnTo>
                  <a:lnTo>
                    <a:pt x="258" y="293"/>
                  </a:lnTo>
                  <a:lnTo>
                    <a:pt x="270" y="274"/>
                  </a:lnTo>
                  <a:lnTo>
                    <a:pt x="283" y="279"/>
                  </a:lnTo>
                  <a:lnTo>
                    <a:pt x="289" y="298"/>
                  </a:lnTo>
                  <a:lnTo>
                    <a:pt x="270" y="312"/>
                  </a:lnTo>
                  <a:lnTo>
                    <a:pt x="300" y="348"/>
                  </a:lnTo>
                  <a:lnTo>
                    <a:pt x="317" y="348"/>
                  </a:lnTo>
                  <a:lnTo>
                    <a:pt x="338" y="361"/>
                  </a:lnTo>
                  <a:lnTo>
                    <a:pt x="366" y="391"/>
                  </a:lnTo>
                  <a:lnTo>
                    <a:pt x="376" y="424"/>
                  </a:lnTo>
                  <a:lnTo>
                    <a:pt x="338" y="393"/>
                  </a:lnTo>
                  <a:lnTo>
                    <a:pt x="321" y="376"/>
                  </a:lnTo>
                  <a:lnTo>
                    <a:pt x="298" y="374"/>
                  </a:lnTo>
                  <a:lnTo>
                    <a:pt x="300" y="391"/>
                  </a:lnTo>
                  <a:lnTo>
                    <a:pt x="283" y="382"/>
                  </a:lnTo>
                  <a:lnTo>
                    <a:pt x="262" y="382"/>
                  </a:lnTo>
                  <a:lnTo>
                    <a:pt x="266" y="414"/>
                  </a:lnTo>
                  <a:lnTo>
                    <a:pt x="270" y="433"/>
                  </a:lnTo>
                  <a:lnTo>
                    <a:pt x="262" y="471"/>
                  </a:lnTo>
                  <a:lnTo>
                    <a:pt x="253" y="481"/>
                  </a:lnTo>
                  <a:lnTo>
                    <a:pt x="222" y="481"/>
                  </a:lnTo>
                  <a:lnTo>
                    <a:pt x="217" y="507"/>
                  </a:lnTo>
                  <a:lnTo>
                    <a:pt x="234" y="530"/>
                  </a:lnTo>
                  <a:lnTo>
                    <a:pt x="245" y="570"/>
                  </a:lnTo>
                  <a:lnTo>
                    <a:pt x="268" y="589"/>
                  </a:lnTo>
                  <a:lnTo>
                    <a:pt x="268" y="610"/>
                  </a:lnTo>
                  <a:lnTo>
                    <a:pt x="260" y="623"/>
                  </a:lnTo>
                  <a:lnTo>
                    <a:pt x="262" y="636"/>
                  </a:lnTo>
                  <a:lnTo>
                    <a:pt x="270" y="651"/>
                  </a:lnTo>
                  <a:lnTo>
                    <a:pt x="289" y="699"/>
                  </a:lnTo>
                  <a:lnTo>
                    <a:pt x="306" y="718"/>
                  </a:lnTo>
                  <a:lnTo>
                    <a:pt x="321" y="727"/>
                  </a:lnTo>
                  <a:lnTo>
                    <a:pt x="325" y="773"/>
                  </a:lnTo>
                  <a:lnTo>
                    <a:pt x="310" y="798"/>
                  </a:lnTo>
                  <a:lnTo>
                    <a:pt x="285" y="826"/>
                  </a:lnTo>
                  <a:lnTo>
                    <a:pt x="274" y="847"/>
                  </a:lnTo>
                  <a:lnTo>
                    <a:pt x="262" y="853"/>
                  </a:lnTo>
                  <a:lnTo>
                    <a:pt x="241" y="851"/>
                  </a:lnTo>
                  <a:lnTo>
                    <a:pt x="234" y="864"/>
                  </a:lnTo>
                  <a:lnTo>
                    <a:pt x="239" y="873"/>
                  </a:lnTo>
                  <a:lnTo>
                    <a:pt x="243" y="915"/>
                  </a:lnTo>
                  <a:lnTo>
                    <a:pt x="224" y="919"/>
                  </a:lnTo>
                  <a:lnTo>
                    <a:pt x="207" y="936"/>
                  </a:lnTo>
                  <a:lnTo>
                    <a:pt x="203" y="963"/>
                  </a:lnTo>
                  <a:lnTo>
                    <a:pt x="196" y="984"/>
                  </a:lnTo>
                  <a:lnTo>
                    <a:pt x="192" y="1052"/>
                  </a:lnTo>
                  <a:lnTo>
                    <a:pt x="169" y="1050"/>
                  </a:lnTo>
                  <a:lnTo>
                    <a:pt x="152" y="1058"/>
                  </a:lnTo>
                  <a:lnTo>
                    <a:pt x="137" y="1079"/>
                  </a:lnTo>
                  <a:lnTo>
                    <a:pt x="118" y="1094"/>
                  </a:lnTo>
                  <a:lnTo>
                    <a:pt x="97" y="1079"/>
                  </a:lnTo>
                  <a:lnTo>
                    <a:pt x="74" y="1086"/>
                  </a:lnTo>
                  <a:lnTo>
                    <a:pt x="71" y="1115"/>
                  </a:lnTo>
                  <a:lnTo>
                    <a:pt x="82" y="1152"/>
                  </a:lnTo>
                  <a:lnTo>
                    <a:pt x="88" y="1206"/>
                  </a:lnTo>
                  <a:lnTo>
                    <a:pt x="55" y="1257"/>
                  </a:lnTo>
                  <a:lnTo>
                    <a:pt x="71" y="1280"/>
                  </a:lnTo>
                  <a:lnTo>
                    <a:pt x="63" y="1316"/>
                  </a:lnTo>
                  <a:lnTo>
                    <a:pt x="65" y="1348"/>
                  </a:lnTo>
                  <a:lnTo>
                    <a:pt x="80" y="1365"/>
                  </a:lnTo>
                  <a:lnTo>
                    <a:pt x="103" y="1403"/>
                  </a:lnTo>
                  <a:lnTo>
                    <a:pt x="118" y="1458"/>
                  </a:lnTo>
                  <a:lnTo>
                    <a:pt x="116" y="1490"/>
                  </a:lnTo>
                  <a:lnTo>
                    <a:pt x="38" y="1574"/>
                  </a:lnTo>
                  <a:lnTo>
                    <a:pt x="52" y="1637"/>
                  </a:lnTo>
                  <a:lnTo>
                    <a:pt x="19" y="1678"/>
                  </a:lnTo>
                  <a:lnTo>
                    <a:pt x="0" y="1697"/>
                  </a:lnTo>
                  <a:lnTo>
                    <a:pt x="0" y="1722"/>
                  </a:lnTo>
                  <a:lnTo>
                    <a:pt x="25" y="1771"/>
                  </a:lnTo>
                  <a:lnTo>
                    <a:pt x="57" y="1771"/>
                  </a:lnTo>
                  <a:lnTo>
                    <a:pt x="69" y="1777"/>
                  </a:lnTo>
                  <a:lnTo>
                    <a:pt x="93" y="1760"/>
                  </a:lnTo>
                  <a:lnTo>
                    <a:pt x="116" y="1756"/>
                  </a:lnTo>
                  <a:lnTo>
                    <a:pt x="131" y="1767"/>
                  </a:lnTo>
                  <a:lnTo>
                    <a:pt x="154" y="1767"/>
                  </a:lnTo>
                  <a:lnTo>
                    <a:pt x="184" y="1752"/>
                  </a:lnTo>
                  <a:lnTo>
                    <a:pt x="201" y="1758"/>
                  </a:lnTo>
                  <a:lnTo>
                    <a:pt x="215" y="1773"/>
                  </a:lnTo>
                  <a:lnTo>
                    <a:pt x="236" y="1775"/>
                  </a:lnTo>
                  <a:lnTo>
                    <a:pt x="262" y="1754"/>
                  </a:lnTo>
                  <a:lnTo>
                    <a:pt x="298" y="1752"/>
                  </a:lnTo>
                  <a:lnTo>
                    <a:pt x="315" y="1733"/>
                  </a:lnTo>
                  <a:lnTo>
                    <a:pt x="338" y="1741"/>
                  </a:lnTo>
                  <a:lnTo>
                    <a:pt x="355" y="1786"/>
                  </a:lnTo>
                  <a:lnTo>
                    <a:pt x="380" y="1807"/>
                  </a:lnTo>
                  <a:lnTo>
                    <a:pt x="391" y="1843"/>
                  </a:lnTo>
                  <a:lnTo>
                    <a:pt x="414" y="1870"/>
                  </a:lnTo>
                  <a:lnTo>
                    <a:pt x="420" y="1893"/>
                  </a:lnTo>
                  <a:lnTo>
                    <a:pt x="418" y="1927"/>
                  </a:lnTo>
                  <a:lnTo>
                    <a:pt x="418" y="1952"/>
                  </a:lnTo>
                  <a:lnTo>
                    <a:pt x="435" y="1980"/>
                  </a:lnTo>
                  <a:lnTo>
                    <a:pt x="439" y="2027"/>
                  </a:lnTo>
                  <a:lnTo>
                    <a:pt x="454" y="2037"/>
                  </a:lnTo>
                  <a:lnTo>
                    <a:pt x="482" y="2041"/>
                  </a:lnTo>
                  <a:lnTo>
                    <a:pt x="518" y="2031"/>
                  </a:lnTo>
                  <a:lnTo>
                    <a:pt x="552" y="2041"/>
                  </a:lnTo>
                  <a:lnTo>
                    <a:pt x="575" y="2022"/>
                  </a:lnTo>
                  <a:lnTo>
                    <a:pt x="549" y="2001"/>
                  </a:lnTo>
                  <a:lnTo>
                    <a:pt x="539" y="1959"/>
                  </a:lnTo>
                  <a:lnTo>
                    <a:pt x="566" y="1995"/>
                  </a:lnTo>
                  <a:lnTo>
                    <a:pt x="577" y="1988"/>
                  </a:lnTo>
                  <a:lnTo>
                    <a:pt x="560" y="1965"/>
                  </a:lnTo>
                  <a:lnTo>
                    <a:pt x="581" y="1978"/>
                  </a:lnTo>
                  <a:lnTo>
                    <a:pt x="598" y="1963"/>
                  </a:lnTo>
                  <a:lnTo>
                    <a:pt x="607" y="1942"/>
                  </a:lnTo>
                  <a:lnTo>
                    <a:pt x="598" y="1925"/>
                  </a:lnTo>
                  <a:lnTo>
                    <a:pt x="577" y="1910"/>
                  </a:lnTo>
                  <a:lnTo>
                    <a:pt x="604" y="1912"/>
                  </a:lnTo>
                  <a:lnTo>
                    <a:pt x="604" y="1889"/>
                  </a:lnTo>
                  <a:lnTo>
                    <a:pt x="617" y="1881"/>
                  </a:lnTo>
                  <a:lnTo>
                    <a:pt x="636" y="1862"/>
                  </a:lnTo>
                  <a:lnTo>
                    <a:pt x="645" y="1857"/>
                  </a:lnTo>
                  <a:lnTo>
                    <a:pt x="659" y="1857"/>
                  </a:lnTo>
                  <a:lnTo>
                    <a:pt x="674" y="1878"/>
                  </a:lnTo>
                  <a:lnTo>
                    <a:pt x="645" y="1889"/>
                  </a:lnTo>
                  <a:lnTo>
                    <a:pt x="647" y="1904"/>
                  </a:lnTo>
                  <a:lnTo>
                    <a:pt x="676" y="1916"/>
                  </a:lnTo>
                  <a:lnTo>
                    <a:pt x="680" y="1906"/>
                  </a:lnTo>
                  <a:lnTo>
                    <a:pt x="695" y="1912"/>
                  </a:lnTo>
                  <a:lnTo>
                    <a:pt x="714" y="1904"/>
                  </a:lnTo>
                  <a:lnTo>
                    <a:pt x="738" y="1900"/>
                  </a:lnTo>
                  <a:lnTo>
                    <a:pt x="752" y="1893"/>
                  </a:lnTo>
                  <a:lnTo>
                    <a:pt x="759" y="1914"/>
                  </a:lnTo>
                  <a:lnTo>
                    <a:pt x="731" y="1938"/>
                  </a:lnTo>
                  <a:lnTo>
                    <a:pt x="723" y="1965"/>
                  </a:lnTo>
                  <a:lnTo>
                    <a:pt x="708" y="1986"/>
                  </a:lnTo>
                  <a:lnTo>
                    <a:pt x="706" y="2016"/>
                  </a:lnTo>
                  <a:lnTo>
                    <a:pt x="729" y="2024"/>
                  </a:lnTo>
                  <a:lnTo>
                    <a:pt x="744" y="2027"/>
                  </a:lnTo>
                  <a:lnTo>
                    <a:pt x="759" y="2027"/>
                  </a:lnTo>
                  <a:lnTo>
                    <a:pt x="769" y="2031"/>
                  </a:lnTo>
                  <a:lnTo>
                    <a:pt x="776" y="2054"/>
                  </a:lnTo>
                  <a:lnTo>
                    <a:pt x="784" y="2075"/>
                  </a:lnTo>
                  <a:lnTo>
                    <a:pt x="776" y="2117"/>
                  </a:lnTo>
                  <a:lnTo>
                    <a:pt x="805" y="2132"/>
                  </a:lnTo>
                  <a:lnTo>
                    <a:pt x="818" y="2122"/>
                  </a:lnTo>
                  <a:lnTo>
                    <a:pt x="831" y="2098"/>
                  </a:lnTo>
                  <a:lnTo>
                    <a:pt x="841" y="2071"/>
                  </a:lnTo>
                  <a:lnTo>
                    <a:pt x="860" y="2058"/>
                  </a:lnTo>
                  <a:lnTo>
                    <a:pt x="881" y="2043"/>
                  </a:lnTo>
                  <a:lnTo>
                    <a:pt x="892" y="2014"/>
                  </a:lnTo>
                  <a:lnTo>
                    <a:pt x="905" y="2020"/>
                  </a:lnTo>
                  <a:lnTo>
                    <a:pt x="915" y="2027"/>
                  </a:lnTo>
                  <a:lnTo>
                    <a:pt x="936" y="2031"/>
                  </a:lnTo>
                  <a:lnTo>
                    <a:pt x="964" y="2014"/>
                  </a:lnTo>
                  <a:lnTo>
                    <a:pt x="977" y="1978"/>
                  </a:lnTo>
                  <a:lnTo>
                    <a:pt x="951" y="1978"/>
                  </a:lnTo>
                  <a:lnTo>
                    <a:pt x="934" y="1986"/>
                  </a:lnTo>
                  <a:lnTo>
                    <a:pt x="926" y="1974"/>
                  </a:lnTo>
                  <a:lnTo>
                    <a:pt x="913" y="1988"/>
                  </a:lnTo>
                  <a:lnTo>
                    <a:pt x="890" y="1988"/>
                  </a:lnTo>
                  <a:lnTo>
                    <a:pt x="873" y="1980"/>
                  </a:lnTo>
                  <a:lnTo>
                    <a:pt x="867" y="1948"/>
                  </a:lnTo>
                  <a:lnTo>
                    <a:pt x="852" y="1927"/>
                  </a:lnTo>
                  <a:lnTo>
                    <a:pt x="841" y="1916"/>
                  </a:lnTo>
                  <a:lnTo>
                    <a:pt x="833" y="1912"/>
                  </a:lnTo>
                  <a:lnTo>
                    <a:pt x="822" y="1902"/>
                  </a:lnTo>
                  <a:lnTo>
                    <a:pt x="793" y="1897"/>
                  </a:lnTo>
                  <a:lnTo>
                    <a:pt x="769" y="1872"/>
                  </a:lnTo>
                  <a:lnTo>
                    <a:pt x="803" y="1868"/>
                  </a:lnTo>
                  <a:lnTo>
                    <a:pt x="835" y="1857"/>
                  </a:lnTo>
                  <a:lnTo>
                    <a:pt x="856" y="1832"/>
                  </a:lnTo>
                  <a:lnTo>
                    <a:pt x="938" y="1792"/>
                  </a:lnTo>
                  <a:lnTo>
                    <a:pt x="987" y="1752"/>
                  </a:lnTo>
                  <a:lnTo>
                    <a:pt x="1063" y="1729"/>
                  </a:lnTo>
                  <a:lnTo>
                    <a:pt x="1122" y="1707"/>
                  </a:lnTo>
                  <a:lnTo>
                    <a:pt x="1161" y="1709"/>
                  </a:lnTo>
                  <a:lnTo>
                    <a:pt x="1112" y="1752"/>
                  </a:lnTo>
                  <a:lnTo>
                    <a:pt x="1144" y="1773"/>
                  </a:lnTo>
                  <a:lnTo>
                    <a:pt x="1082" y="1779"/>
                  </a:lnTo>
                  <a:lnTo>
                    <a:pt x="1084" y="1809"/>
                  </a:lnTo>
                  <a:lnTo>
                    <a:pt x="1129" y="1843"/>
                  </a:lnTo>
                  <a:lnTo>
                    <a:pt x="1095" y="1845"/>
                  </a:lnTo>
                  <a:lnTo>
                    <a:pt x="1070" y="1878"/>
                  </a:lnTo>
                  <a:lnTo>
                    <a:pt x="1057" y="1912"/>
                  </a:lnTo>
                  <a:lnTo>
                    <a:pt x="1053" y="1961"/>
                  </a:lnTo>
                  <a:lnTo>
                    <a:pt x="1029" y="1993"/>
                  </a:lnTo>
                  <a:lnTo>
                    <a:pt x="1017" y="1988"/>
                  </a:lnTo>
                  <a:lnTo>
                    <a:pt x="998" y="1982"/>
                  </a:lnTo>
                  <a:lnTo>
                    <a:pt x="1008" y="2010"/>
                  </a:lnTo>
                  <a:lnTo>
                    <a:pt x="994" y="2022"/>
                  </a:lnTo>
                  <a:lnTo>
                    <a:pt x="1038" y="2041"/>
                  </a:lnTo>
                  <a:lnTo>
                    <a:pt x="1074" y="2075"/>
                  </a:lnTo>
                  <a:lnTo>
                    <a:pt x="1139" y="2086"/>
                  </a:lnTo>
                  <a:lnTo>
                    <a:pt x="1226" y="2094"/>
                  </a:lnTo>
                  <a:lnTo>
                    <a:pt x="1281" y="2107"/>
                  </a:lnTo>
                  <a:lnTo>
                    <a:pt x="1347" y="2119"/>
                  </a:lnTo>
                  <a:lnTo>
                    <a:pt x="1419" y="2143"/>
                  </a:lnTo>
                  <a:lnTo>
                    <a:pt x="1454" y="2153"/>
                  </a:lnTo>
                  <a:lnTo>
                    <a:pt x="1482" y="2181"/>
                  </a:lnTo>
                  <a:lnTo>
                    <a:pt x="1492" y="2217"/>
                  </a:lnTo>
                  <a:lnTo>
                    <a:pt x="1495" y="2259"/>
                  </a:lnTo>
                  <a:lnTo>
                    <a:pt x="1560" y="2263"/>
                  </a:lnTo>
                  <a:lnTo>
                    <a:pt x="1586" y="2227"/>
                  </a:lnTo>
                  <a:lnTo>
                    <a:pt x="1605" y="2233"/>
                  </a:lnTo>
                  <a:lnTo>
                    <a:pt x="1609" y="2253"/>
                  </a:lnTo>
                  <a:lnTo>
                    <a:pt x="1662" y="2265"/>
                  </a:lnTo>
                  <a:lnTo>
                    <a:pt x="1687" y="2341"/>
                  </a:lnTo>
                  <a:lnTo>
                    <a:pt x="1782" y="2346"/>
                  </a:lnTo>
                  <a:lnTo>
                    <a:pt x="1814" y="2392"/>
                  </a:lnTo>
                  <a:lnTo>
                    <a:pt x="1841" y="2413"/>
                  </a:lnTo>
                  <a:lnTo>
                    <a:pt x="1871" y="2417"/>
                  </a:lnTo>
                  <a:lnTo>
                    <a:pt x="1909" y="2445"/>
                  </a:lnTo>
                  <a:lnTo>
                    <a:pt x="1951" y="2428"/>
                  </a:lnTo>
                  <a:lnTo>
                    <a:pt x="1968" y="2401"/>
                  </a:lnTo>
                  <a:lnTo>
                    <a:pt x="1990" y="2363"/>
                  </a:lnTo>
                  <a:lnTo>
                    <a:pt x="2028" y="2367"/>
                  </a:lnTo>
                  <a:lnTo>
                    <a:pt x="2044" y="2388"/>
                  </a:lnTo>
                  <a:lnTo>
                    <a:pt x="2030" y="2439"/>
                  </a:lnTo>
                  <a:lnTo>
                    <a:pt x="2104" y="2487"/>
                  </a:lnTo>
                  <a:lnTo>
                    <a:pt x="2104" y="2420"/>
                  </a:lnTo>
                  <a:lnTo>
                    <a:pt x="2104" y="2396"/>
                  </a:lnTo>
                  <a:lnTo>
                    <a:pt x="2116" y="2386"/>
                  </a:lnTo>
                  <a:lnTo>
                    <a:pt x="2137" y="2424"/>
                  </a:lnTo>
                  <a:lnTo>
                    <a:pt x="2125" y="2312"/>
                  </a:lnTo>
                  <a:lnTo>
                    <a:pt x="2144" y="2263"/>
                  </a:lnTo>
                  <a:lnTo>
                    <a:pt x="2165" y="2242"/>
                  </a:lnTo>
                  <a:lnTo>
                    <a:pt x="2193" y="2217"/>
                  </a:lnTo>
                  <a:lnTo>
                    <a:pt x="2133" y="2204"/>
                  </a:lnTo>
                  <a:lnTo>
                    <a:pt x="2104" y="2204"/>
                  </a:lnTo>
                  <a:lnTo>
                    <a:pt x="2000" y="2098"/>
                  </a:lnTo>
                  <a:lnTo>
                    <a:pt x="1951" y="2041"/>
                  </a:lnTo>
                  <a:lnTo>
                    <a:pt x="1930" y="1921"/>
                  </a:lnTo>
                  <a:lnTo>
                    <a:pt x="1920" y="1993"/>
                  </a:lnTo>
                  <a:lnTo>
                    <a:pt x="1907" y="1919"/>
                  </a:lnTo>
                  <a:lnTo>
                    <a:pt x="1844" y="1851"/>
                  </a:lnTo>
                  <a:lnTo>
                    <a:pt x="1812" y="1792"/>
                  </a:lnTo>
                  <a:lnTo>
                    <a:pt x="1822" y="1720"/>
                  </a:lnTo>
                  <a:lnTo>
                    <a:pt x="1844" y="1673"/>
                  </a:lnTo>
                  <a:lnTo>
                    <a:pt x="1865" y="1604"/>
                  </a:lnTo>
                  <a:lnTo>
                    <a:pt x="1896" y="1545"/>
                  </a:lnTo>
                  <a:lnTo>
                    <a:pt x="1896" y="1498"/>
                  </a:lnTo>
                  <a:lnTo>
                    <a:pt x="1968" y="1498"/>
                  </a:lnTo>
                  <a:lnTo>
                    <a:pt x="1894" y="1496"/>
                  </a:lnTo>
                  <a:lnTo>
                    <a:pt x="1890" y="1559"/>
                  </a:lnTo>
                  <a:lnTo>
                    <a:pt x="1852" y="1618"/>
                  </a:lnTo>
                  <a:lnTo>
                    <a:pt x="1844" y="1665"/>
                  </a:lnTo>
                  <a:lnTo>
                    <a:pt x="1822" y="1709"/>
                  </a:lnTo>
                  <a:lnTo>
                    <a:pt x="1816" y="1750"/>
                  </a:lnTo>
                  <a:lnTo>
                    <a:pt x="1814" y="1792"/>
                  </a:lnTo>
                  <a:lnTo>
                    <a:pt x="1846" y="1855"/>
                  </a:lnTo>
                  <a:lnTo>
                    <a:pt x="1882" y="1889"/>
                  </a:lnTo>
                  <a:lnTo>
                    <a:pt x="1898" y="1912"/>
                  </a:lnTo>
                  <a:lnTo>
                    <a:pt x="1915" y="1993"/>
                  </a:lnTo>
                  <a:lnTo>
                    <a:pt x="1932" y="1923"/>
                  </a:lnTo>
                  <a:lnTo>
                    <a:pt x="1915" y="1988"/>
                  </a:lnTo>
                  <a:lnTo>
                    <a:pt x="1907" y="1946"/>
                  </a:lnTo>
                  <a:lnTo>
                    <a:pt x="1901" y="1919"/>
                  </a:lnTo>
                  <a:lnTo>
                    <a:pt x="1884" y="1891"/>
                  </a:lnTo>
                  <a:lnTo>
                    <a:pt x="1865" y="1876"/>
                  </a:lnTo>
                  <a:lnTo>
                    <a:pt x="1844" y="1857"/>
                  </a:lnTo>
                  <a:lnTo>
                    <a:pt x="1835" y="1836"/>
                  </a:lnTo>
                  <a:lnTo>
                    <a:pt x="1822" y="1817"/>
                  </a:lnTo>
                  <a:lnTo>
                    <a:pt x="1816" y="1794"/>
                  </a:lnTo>
                  <a:lnTo>
                    <a:pt x="1816" y="1779"/>
                  </a:lnTo>
                  <a:lnTo>
                    <a:pt x="1818" y="1748"/>
                  </a:lnTo>
                  <a:lnTo>
                    <a:pt x="1835" y="1695"/>
                  </a:lnTo>
                  <a:lnTo>
                    <a:pt x="1848" y="1663"/>
                  </a:lnTo>
                  <a:lnTo>
                    <a:pt x="1850" y="1637"/>
                  </a:lnTo>
                  <a:lnTo>
                    <a:pt x="1860" y="1612"/>
                  </a:lnTo>
                  <a:lnTo>
                    <a:pt x="1873" y="1589"/>
                  </a:lnTo>
                  <a:lnTo>
                    <a:pt x="1886" y="1568"/>
                  </a:lnTo>
                  <a:lnTo>
                    <a:pt x="1894" y="1545"/>
                  </a:lnTo>
                  <a:lnTo>
                    <a:pt x="1894" y="1515"/>
                  </a:lnTo>
                  <a:lnTo>
                    <a:pt x="1898" y="1496"/>
                  </a:lnTo>
                  <a:lnTo>
                    <a:pt x="1936" y="1500"/>
                  </a:lnTo>
                  <a:lnTo>
                    <a:pt x="1968" y="1496"/>
                  </a:lnTo>
                  <a:lnTo>
                    <a:pt x="1996" y="1462"/>
                  </a:lnTo>
                  <a:lnTo>
                    <a:pt x="2296" y="1540"/>
                  </a:lnTo>
                  <a:lnTo>
                    <a:pt x="2296" y="6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89" name="Freeform 55"/>
            <p:cNvSpPr>
              <a:spLocks/>
            </p:cNvSpPr>
            <p:nvPr/>
          </p:nvSpPr>
          <p:spPr bwMode="auto">
            <a:xfrm>
              <a:off x="4147" y="3514"/>
              <a:ext cx="36" cy="30"/>
            </a:xfrm>
            <a:custGeom>
              <a:avLst/>
              <a:gdLst>
                <a:gd name="T0" fmla="*/ 2147483647 w 49"/>
                <a:gd name="T1" fmla="*/ 0 h 44"/>
                <a:gd name="T2" fmla="*/ 2147483647 w 49"/>
                <a:gd name="T3" fmla="*/ 2147483647 h 44"/>
                <a:gd name="T4" fmla="*/ 2147483647 w 49"/>
                <a:gd name="T5" fmla="*/ 2147483647 h 44"/>
                <a:gd name="T6" fmla="*/ 2147483647 w 49"/>
                <a:gd name="T7" fmla="*/ 2147483647 h 44"/>
                <a:gd name="T8" fmla="*/ 0 w 49"/>
                <a:gd name="T9" fmla="*/ 2147483647 h 44"/>
                <a:gd name="T10" fmla="*/ 2147483647 w 49"/>
                <a:gd name="T11" fmla="*/ 2147483647 h 44"/>
                <a:gd name="T12" fmla="*/ 2147483647 w 49"/>
                <a:gd name="T13" fmla="*/ 2147483647 h 44"/>
                <a:gd name="T14" fmla="*/ 2147483647 w 49"/>
                <a:gd name="T15" fmla="*/ 0 h 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9"/>
                <a:gd name="T25" fmla="*/ 0 h 44"/>
                <a:gd name="T26" fmla="*/ 49 w 49"/>
                <a:gd name="T27" fmla="*/ 44 h 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9" h="44">
                  <a:moveTo>
                    <a:pt x="49" y="0"/>
                  </a:moveTo>
                  <a:lnTo>
                    <a:pt x="49" y="15"/>
                  </a:lnTo>
                  <a:lnTo>
                    <a:pt x="19" y="38"/>
                  </a:lnTo>
                  <a:lnTo>
                    <a:pt x="4" y="44"/>
                  </a:lnTo>
                  <a:lnTo>
                    <a:pt x="0" y="42"/>
                  </a:lnTo>
                  <a:lnTo>
                    <a:pt x="4" y="25"/>
                  </a:lnTo>
                  <a:lnTo>
                    <a:pt x="26" y="8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7590" name="Freeform 56"/>
            <p:cNvSpPr>
              <a:spLocks/>
            </p:cNvSpPr>
            <p:nvPr/>
          </p:nvSpPr>
          <p:spPr bwMode="auto">
            <a:xfrm>
              <a:off x="3782" y="2269"/>
              <a:ext cx="868" cy="599"/>
            </a:xfrm>
            <a:custGeom>
              <a:avLst/>
              <a:gdLst>
                <a:gd name="T0" fmla="*/ 2147483647 w 1185"/>
                <a:gd name="T1" fmla="*/ 2147483647 h 890"/>
                <a:gd name="T2" fmla="*/ 2147483647 w 1185"/>
                <a:gd name="T3" fmla="*/ 2147483647 h 890"/>
                <a:gd name="T4" fmla="*/ 2147483647 w 1185"/>
                <a:gd name="T5" fmla="*/ 2147483647 h 890"/>
                <a:gd name="T6" fmla="*/ 2147483647 w 1185"/>
                <a:gd name="T7" fmla="*/ 2147483647 h 890"/>
                <a:gd name="T8" fmla="*/ 2147483647 w 1185"/>
                <a:gd name="T9" fmla="*/ 2147483647 h 890"/>
                <a:gd name="T10" fmla="*/ 2147483647 w 1185"/>
                <a:gd name="T11" fmla="*/ 2147483647 h 890"/>
                <a:gd name="T12" fmla="*/ 2147483647 w 1185"/>
                <a:gd name="T13" fmla="*/ 2147483647 h 890"/>
                <a:gd name="T14" fmla="*/ 2147483647 w 1185"/>
                <a:gd name="T15" fmla="*/ 2147483647 h 890"/>
                <a:gd name="T16" fmla="*/ 2147483647 w 1185"/>
                <a:gd name="T17" fmla="*/ 2147483647 h 890"/>
                <a:gd name="T18" fmla="*/ 2147483647 w 1185"/>
                <a:gd name="T19" fmla="*/ 2147483647 h 890"/>
                <a:gd name="T20" fmla="*/ 2147483647 w 1185"/>
                <a:gd name="T21" fmla="*/ 2147483647 h 890"/>
                <a:gd name="T22" fmla="*/ 2147483647 w 1185"/>
                <a:gd name="T23" fmla="*/ 2147483647 h 890"/>
                <a:gd name="T24" fmla="*/ 2147483647 w 1185"/>
                <a:gd name="T25" fmla="*/ 2147483647 h 890"/>
                <a:gd name="T26" fmla="*/ 2147483647 w 1185"/>
                <a:gd name="T27" fmla="*/ 2147483647 h 890"/>
                <a:gd name="T28" fmla="*/ 2147483647 w 1185"/>
                <a:gd name="T29" fmla="*/ 2147483647 h 890"/>
                <a:gd name="T30" fmla="*/ 2147483647 w 1185"/>
                <a:gd name="T31" fmla="*/ 2147483647 h 890"/>
                <a:gd name="T32" fmla="*/ 2147483647 w 1185"/>
                <a:gd name="T33" fmla="*/ 2147483647 h 890"/>
                <a:gd name="T34" fmla="*/ 2147483647 w 1185"/>
                <a:gd name="T35" fmla="*/ 2147483647 h 890"/>
                <a:gd name="T36" fmla="*/ 2147483647 w 1185"/>
                <a:gd name="T37" fmla="*/ 2147483647 h 890"/>
                <a:gd name="T38" fmla="*/ 2147483647 w 1185"/>
                <a:gd name="T39" fmla="*/ 2147483647 h 890"/>
                <a:gd name="T40" fmla="*/ 2147483647 w 1185"/>
                <a:gd name="T41" fmla="*/ 2147483647 h 890"/>
                <a:gd name="T42" fmla="*/ 2147483647 w 1185"/>
                <a:gd name="T43" fmla="*/ 2147483647 h 890"/>
                <a:gd name="T44" fmla="*/ 2147483647 w 1185"/>
                <a:gd name="T45" fmla="*/ 2147483647 h 890"/>
                <a:gd name="T46" fmla="*/ 2147483647 w 1185"/>
                <a:gd name="T47" fmla="*/ 2147483647 h 890"/>
                <a:gd name="T48" fmla="*/ 2147483647 w 1185"/>
                <a:gd name="T49" fmla="*/ 2147483647 h 890"/>
                <a:gd name="T50" fmla="*/ 2147483647 w 1185"/>
                <a:gd name="T51" fmla="*/ 2147483647 h 890"/>
                <a:gd name="T52" fmla="*/ 2147483647 w 1185"/>
                <a:gd name="T53" fmla="*/ 2147483647 h 890"/>
                <a:gd name="T54" fmla="*/ 2147483647 w 1185"/>
                <a:gd name="T55" fmla="*/ 2147483647 h 890"/>
                <a:gd name="T56" fmla="*/ 2147483647 w 1185"/>
                <a:gd name="T57" fmla="*/ 2147483647 h 890"/>
                <a:gd name="T58" fmla="*/ 2147483647 w 1185"/>
                <a:gd name="T59" fmla="*/ 2147483647 h 890"/>
                <a:gd name="T60" fmla="*/ 2147483647 w 1185"/>
                <a:gd name="T61" fmla="*/ 2147483647 h 890"/>
                <a:gd name="T62" fmla="*/ 2147483647 w 1185"/>
                <a:gd name="T63" fmla="*/ 2147483647 h 890"/>
                <a:gd name="T64" fmla="*/ 2147483647 w 1185"/>
                <a:gd name="T65" fmla="*/ 2147483647 h 890"/>
                <a:gd name="T66" fmla="*/ 2147483647 w 1185"/>
                <a:gd name="T67" fmla="*/ 2147483647 h 890"/>
                <a:gd name="T68" fmla="*/ 2147483647 w 1185"/>
                <a:gd name="T69" fmla="*/ 2147483647 h 890"/>
                <a:gd name="T70" fmla="*/ 2147483647 w 1185"/>
                <a:gd name="T71" fmla="*/ 2147483647 h 890"/>
                <a:gd name="T72" fmla="*/ 2147483647 w 1185"/>
                <a:gd name="T73" fmla="*/ 2147483647 h 890"/>
                <a:gd name="T74" fmla="*/ 2147483647 w 1185"/>
                <a:gd name="T75" fmla="*/ 2147483647 h 890"/>
                <a:gd name="T76" fmla="*/ 2147483647 w 1185"/>
                <a:gd name="T77" fmla="*/ 2147483647 h 890"/>
                <a:gd name="T78" fmla="*/ 2147483647 w 1185"/>
                <a:gd name="T79" fmla="*/ 2147483647 h 890"/>
                <a:gd name="T80" fmla="*/ 2147483647 w 1185"/>
                <a:gd name="T81" fmla="*/ 2147483647 h 890"/>
                <a:gd name="T82" fmla="*/ 2147483647 w 1185"/>
                <a:gd name="T83" fmla="*/ 2147483647 h 890"/>
                <a:gd name="T84" fmla="*/ 2147483647 w 1185"/>
                <a:gd name="T85" fmla="*/ 2147483647 h 890"/>
                <a:gd name="T86" fmla="*/ 2147483647 w 1185"/>
                <a:gd name="T87" fmla="*/ 2147483647 h 890"/>
                <a:gd name="T88" fmla="*/ 2147483647 w 1185"/>
                <a:gd name="T89" fmla="*/ 2147483647 h 890"/>
                <a:gd name="T90" fmla="*/ 2147483647 w 1185"/>
                <a:gd name="T91" fmla="*/ 2147483647 h 89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185"/>
                <a:gd name="T139" fmla="*/ 0 h 890"/>
                <a:gd name="T140" fmla="*/ 1185 w 1185"/>
                <a:gd name="T141" fmla="*/ 890 h 89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185" h="890">
                  <a:moveTo>
                    <a:pt x="618" y="26"/>
                  </a:moveTo>
                  <a:lnTo>
                    <a:pt x="647" y="21"/>
                  </a:lnTo>
                  <a:lnTo>
                    <a:pt x="685" y="9"/>
                  </a:lnTo>
                  <a:lnTo>
                    <a:pt x="725" y="0"/>
                  </a:lnTo>
                  <a:lnTo>
                    <a:pt x="764" y="9"/>
                  </a:lnTo>
                  <a:lnTo>
                    <a:pt x="783" y="49"/>
                  </a:lnTo>
                  <a:lnTo>
                    <a:pt x="810" y="83"/>
                  </a:lnTo>
                  <a:lnTo>
                    <a:pt x="863" y="114"/>
                  </a:lnTo>
                  <a:lnTo>
                    <a:pt x="897" y="148"/>
                  </a:lnTo>
                  <a:lnTo>
                    <a:pt x="926" y="184"/>
                  </a:lnTo>
                  <a:lnTo>
                    <a:pt x="1001" y="184"/>
                  </a:lnTo>
                  <a:lnTo>
                    <a:pt x="1024" y="203"/>
                  </a:lnTo>
                  <a:lnTo>
                    <a:pt x="1064" y="222"/>
                  </a:lnTo>
                  <a:lnTo>
                    <a:pt x="1110" y="224"/>
                  </a:lnTo>
                  <a:lnTo>
                    <a:pt x="1161" y="239"/>
                  </a:lnTo>
                  <a:lnTo>
                    <a:pt x="1185" y="309"/>
                  </a:lnTo>
                  <a:lnTo>
                    <a:pt x="1174" y="385"/>
                  </a:lnTo>
                  <a:lnTo>
                    <a:pt x="1148" y="423"/>
                  </a:lnTo>
                  <a:lnTo>
                    <a:pt x="1106" y="438"/>
                  </a:lnTo>
                  <a:lnTo>
                    <a:pt x="1093" y="459"/>
                  </a:lnTo>
                  <a:lnTo>
                    <a:pt x="1087" y="482"/>
                  </a:lnTo>
                  <a:lnTo>
                    <a:pt x="994" y="514"/>
                  </a:lnTo>
                  <a:lnTo>
                    <a:pt x="941" y="556"/>
                  </a:lnTo>
                  <a:lnTo>
                    <a:pt x="861" y="592"/>
                  </a:lnTo>
                  <a:lnTo>
                    <a:pt x="838" y="622"/>
                  </a:lnTo>
                  <a:lnTo>
                    <a:pt x="774" y="632"/>
                  </a:lnTo>
                  <a:lnTo>
                    <a:pt x="798" y="662"/>
                  </a:lnTo>
                  <a:lnTo>
                    <a:pt x="827" y="662"/>
                  </a:lnTo>
                  <a:lnTo>
                    <a:pt x="874" y="712"/>
                  </a:lnTo>
                  <a:lnTo>
                    <a:pt x="880" y="746"/>
                  </a:lnTo>
                  <a:lnTo>
                    <a:pt x="905" y="751"/>
                  </a:lnTo>
                  <a:lnTo>
                    <a:pt x="918" y="751"/>
                  </a:lnTo>
                  <a:lnTo>
                    <a:pt x="931" y="734"/>
                  </a:lnTo>
                  <a:lnTo>
                    <a:pt x="945" y="751"/>
                  </a:lnTo>
                  <a:lnTo>
                    <a:pt x="962" y="734"/>
                  </a:lnTo>
                  <a:lnTo>
                    <a:pt x="982" y="738"/>
                  </a:lnTo>
                  <a:lnTo>
                    <a:pt x="965" y="780"/>
                  </a:lnTo>
                  <a:lnTo>
                    <a:pt x="941" y="795"/>
                  </a:lnTo>
                  <a:lnTo>
                    <a:pt x="914" y="782"/>
                  </a:lnTo>
                  <a:lnTo>
                    <a:pt x="899" y="774"/>
                  </a:lnTo>
                  <a:lnTo>
                    <a:pt x="893" y="799"/>
                  </a:lnTo>
                  <a:lnTo>
                    <a:pt x="846" y="837"/>
                  </a:lnTo>
                  <a:lnTo>
                    <a:pt x="833" y="860"/>
                  </a:lnTo>
                  <a:lnTo>
                    <a:pt x="819" y="890"/>
                  </a:lnTo>
                  <a:lnTo>
                    <a:pt x="785" y="879"/>
                  </a:lnTo>
                  <a:lnTo>
                    <a:pt x="785" y="863"/>
                  </a:lnTo>
                  <a:lnTo>
                    <a:pt x="791" y="837"/>
                  </a:lnTo>
                  <a:lnTo>
                    <a:pt x="776" y="791"/>
                  </a:lnTo>
                  <a:lnTo>
                    <a:pt x="759" y="787"/>
                  </a:lnTo>
                  <a:lnTo>
                    <a:pt x="740" y="787"/>
                  </a:lnTo>
                  <a:lnTo>
                    <a:pt x="709" y="778"/>
                  </a:lnTo>
                  <a:lnTo>
                    <a:pt x="715" y="751"/>
                  </a:lnTo>
                  <a:lnTo>
                    <a:pt x="732" y="723"/>
                  </a:lnTo>
                  <a:lnTo>
                    <a:pt x="736" y="698"/>
                  </a:lnTo>
                  <a:lnTo>
                    <a:pt x="766" y="674"/>
                  </a:lnTo>
                  <a:lnTo>
                    <a:pt x="759" y="651"/>
                  </a:lnTo>
                  <a:lnTo>
                    <a:pt x="725" y="662"/>
                  </a:lnTo>
                  <a:lnTo>
                    <a:pt x="704" y="670"/>
                  </a:lnTo>
                  <a:lnTo>
                    <a:pt x="681" y="666"/>
                  </a:lnTo>
                  <a:lnTo>
                    <a:pt x="681" y="676"/>
                  </a:lnTo>
                  <a:lnTo>
                    <a:pt x="652" y="657"/>
                  </a:lnTo>
                  <a:lnTo>
                    <a:pt x="654" y="649"/>
                  </a:lnTo>
                  <a:lnTo>
                    <a:pt x="679" y="638"/>
                  </a:lnTo>
                  <a:lnTo>
                    <a:pt x="666" y="617"/>
                  </a:lnTo>
                  <a:lnTo>
                    <a:pt x="643" y="622"/>
                  </a:lnTo>
                  <a:lnTo>
                    <a:pt x="626" y="641"/>
                  </a:lnTo>
                  <a:lnTo>
                    <a:pt x="614" y="649"/>
                  </a:lnTo>
                  <a:lnTo>
                    <a:pt x="609" y="670"/>
                  </a:lnTo>
                  <a:lnTo>
                    <a:pt x="595" y="674"/>
                  </a:lnTo>
                  <a:lnTo>
                    <a:pt x="609" y="693"/>
                  </a:lnTo>
                  <a:lnTo>
                    <a:pt x="609" y="712"/>
                  </a:lnTo>
                  <a:lnTo>
                    <a:pt x="592" y="734"/>
                  </a:lnTo>
                  <a:lnTo>
                    <a:pt x="569" y="723"/>
                  </a:lnTo>
                  <a:lnTo>
                    <a:pt x="586" y="751"/>
                  </a:lnTo>
                  <a:lnTo>
                    <a:pt x="576" y="755"/>
                  </a:lnTo>
                  <a:lnTo>
                    <a:pt x="546" y="723"/>
                  </a:lnTo>
                  <a:lnTo>
                    <a:pt x="554" y="765"/>
                  </a:lnTo>
                  <a:lnTo>
                    <a:pt x="576" y="782"/>
                  </a:lnTo>
                  <a:lnTo>
                    <a:pt x="554" y="806"/>
                  </a:lnTo>
                  <a:lnTo>
                    <a:pt x="546" y="793"/>
                  </a:lnTo>
                  <a:lnTo>
                    <a:pt x="522" y="791"/>
                  </a:lnTo>
                  <a:lnTo>
                    <a:pt x="508" y="797"/>
                  </a:lnTo>
                  <a:lnTo>
                    <a:pt x="459" y="799"/>
                  </a:lnTo>
                  <a:lnTo>
                    <a:pt x="461" y="778"/>
                  </a:lnTo>
                  <a:lnTo>
                    <a:pt x="495" y="740"/>
                  </a:lnTo>
                  <a:lnTo>
                    <a:pt x="497" y="706"/>
                  </a:lnTo>
                  <a:lnTo>
                    <a:pt x="499" y="681"/>
                  </a:lnTo>
                  <a:lnTo>
                    <a:pt x="527" y="674"/>
                  </a:lnTo>
                  <a:lnTo>
                    <a:pt x="569" y="676"/>
                  </a:lnTo>
                  <a:lnTo>
                    <a:pt x="578" y="666"/>
                  </a:lnTo>
                  <a:lnTo>
                    <a:pt x="550" y="655"/>
                  </a:lnTo>
                  <a:lnTo>
                    <a:pt x="542" y="638"/>
                  </a:lnTo>
                  <a:lnTo>
                    <a:pt x="508" y="617"/>
                  </a:lnTo>
                  <a:lnTo>
                    <a:pt x="497" y="579"/>
                  </a:lnTo>
                  <a:lnTo>
                    <a:pt x="503" y="560"/>
                  </a:lnTo>
                  <a:lnTo>
                    <a:pt x="484" y="524"/>
                  </a:lnTo>
                  <a:lnTo>
                    <a:pt x="442" y="516"/>
                  </a:lnTo>
                  <a:lnTo>
                    <a:pt x="396" y="476"/>
                  </a:lnTo>
                  <a:lnTo>
                    <a:pt x="353" y="472"/>
                  </a:lnTo>
                  <a:lnTo>
                    <a:pt x="324" y="482"/>
                  </a:lnTo>
                  <a:lnTo>
                    <a:pt x="313" y="501"/>
                  </a:lnTo>
                  <a:lnTo>
                    <a:pt x="298" y="512"/>
                  </a:lnTo>
                  <a:lnTo>
                    <a:pt x="265" y="514"/>
                  </a:lnTo>
                  <a:lnTo>
                    <a:pt x="246" y="533"/>
                  </a:lnTo>
                  <a:lnTo>
                    <a:pt x="214" y="533"/>
                  </a:lnTo>
                  <a:lnTo>
                    <a:pt x="203" y="516"/>
                  </a:lnTo>
                  <a:lnTo>
                    <a:pt x="189" y="512"/>
                  </a:lnTo>
                  <a:lnTo>
                    <a:pt x="157" y="524"/>
                  </a:lnTo>
                  <a:lnTo>
                    <a:pt x="133" y="527"/>
                  </a:lnTo>
                  <a:lnTo>
                    <a:pt x="116" y="512"/>
                  </a:lnTo>
                  <a:lnTo>
                    <a:pt x="91" y="516"/>
                  </a:lnTo>
                  <a:lnTo>
                    <a:pt x="68" y="533"/>
                  </a:lnTo>
                  <a:lnTo>
                    <a:pt x="57" y="527"/>
                  </a:lnTo>
                  <a:lnTo>
                    <a:pt x="28" y="527"/>
                  </a:lnTo>
                  <a:lnTo>
                    <a:pt x="0" y="476"/>
                  </a:lnTo>
                  <a:lnTo>
                    <a:pt x="5" y="450"/>
                  </a:lnTo>
                  <a:lnTo>
                    <a:pt x="57" y="395"/>
                  </a:lnTo>
                  <a:lnTo>
                    <a:pt x="43" y="330"/>
                  </a:lnTo>
                  <a:lnTo>
                    <a:pt x="102" y="275"/>
                  </a:lnTo>
                  <a:lnTo>
                    <a:pt x="121" y="239"/>
                  </a:lnTo>
                  <a:lnTo>
                    <a:pt x="119" y="205"/>
                  </a:lnTo>
                  <a:lnTo>
                    <a:pt x="106" y="163"/>
                  </a:lnTo>
                  <a:lnTo>
                    <a:pt x="89" y="127"/>
                  </a:lnTo>
                  <a:lnTo>
                    <a:pt x="68" y="108"/>
                  </a:lnTo>
                  <a:lnTo>
                    <a:pt x="102" y="110"/>
                  </a:lnTo>
                  <a:lnTo>
                    <a:pt x="116" y="91"/>
                  </a:lnTo>
                  <a:lnTo>
                    <a:pt x="182" y="89"/>
                  </a:lnTo>
                  <a:lnTo>
                    <a:pt x="243" y="89"/>
                  </a:lnTo>
                  <a:lnTo>
                    <a:pt x="260" y="89"/>
                  </a:lnTo>
                  <a:lnTo>
                    <a:pt x="343" y="110"/>
                  </a:lnTo>
                  <a:lnTo>
                    <a:pt x="402" y="110"/>
                  </a:lnTo>
                  <a:lnTo>
                    <a:pt x="427" y="102"/>
                  </a:lnTo>
                  <a:lnTo>
                    <a:pt x="451" y="102"/>
                  </a:lnTo>
                  <a:lnTo>
                    <a:pt x="476" y="110"/>
                  </a:lnTo>
                  <a:lnTo>
                    <a:pt x="527" y="104"/>
                  </a:lnTo>
                  <a:lnTo>
                    <a:pt x="535" y="121"/>
                  </a:lnTo>
                  <a:lnTo>
                    <a:pt x="554" y="97"/>
                  </a:lnTo>
                  <a:lnTo>
                    <a:pt x="552" y="55"/>
                  </a:lnTo>
                  <a:lnTo>
                    <a:pt x="595" y="30"/>
                  </a:lnTo>
                  <a:lnTo>
                    <a:pt x="618" y="26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91" name="Freeform 57"/>
            <p:cNvSpPr>
              <a:spLocks/>
            </p:cNvSpPr>
            <p:nvPr/>
          </p:nvSpPr>
          <p:spPr bwMode="auto">
            <a:xfrm>
              <a:off x="3782" y="2269"/>
              <a:ext cx="868" cy="599"/>
            </a:xfrm>
            <a:custGeom>
              <a:avLst/>
              <a:gdLst>
                <a:gd name="T0" fmla="*/ 2147483647 w 1185"/>
                <a:gd name="T1" fmla="*/ 2147483647 h 890"/>
                <a:gd name="T2" fmla="*/ 2147483647 w 1185"/>
                <a:gd name="T3" fmla="*/ 2147483647 h 890"/>
                <a:gd name="T4" fmla="*/ 2147483647 w 1185"/>
                <a:gd name="T5" fmla="*/ 2147483647 h 890"/>
                <a:gd name="T6" fmla="*/ 2147483647 w 1185"/>
                <a:gd name="T7" fmla="*/ 2147483647 h 890"/>
                <a:gd name="T8" fmla="*/ 2147483647 w 1185"/>
                <a:gd name="T9" fmla="*/ 2147483647 h 890"/>
                <a:gd name="T10" fmla="*/ 2147483647 w 1185"/>
                <a:gd name="T11" fmla="*/ 2147483647 h 890"/>
                <a:gd name="T12" fmla="*/ 2147483647 w 1185"/>
                <a:gd name="T13" fmla="*/ 2147483647 h 890"/>
                <a:gd name="T14" fmla="*/ 2147483647 w 1185"/>
                <a:gd name="T15" fmla="*/ 2147483647 h 890"/>
                <a:gd name="T16" fmla="*/ 2147483647 w 1185"/>
                <a:gd name="T17" fmla="*/ 2147483647 h 890"/>
                <a:gd name="T18" fmla="*/ 2147483647 w 1185"/>
                <a:gd name="T19" fmla="*/ 2147483647 h 890"/>
                <a:gd name="T20" fmla="*/ 2147483647 w 1185"/>
                <a:gd name="T21" fmla="*/ 2147483647 h 890"/>
                <a:gd name="T22" fmla="*/ 2147483647 w 1185"/>
                <a:gd name="T23" fmla="*/ 2147483647 h 890"/>
                <a:gd name="T24" fmla="*/ 2147483647 w 1185"/>
                <a:gd name="T25" fmla="*/ 2147483647 h 890"/>
                <a:gd name="T26" fmla="*/ 2147483647 w 1185"/>
                <a:gd name="T27" fmla="*/ 2147483647 h 890"/>
                <a:gd name="T28" fmla="*/ 2147483647 w 1185"/>
                <a:gd name="T29" fmla="*/ 2147483647 h 890"/>
                <a:gd name="T30" fmla="*/ 2147483647 w 1185"/>
                <a:gd name="T31" fmla="*/ 2147483647 h 890"/>
                <a:gd name="T32" fmla="*/ 2147483647 w 1185"/>
                <a:gd name="T33" fmla="*/ 2147483647 h 890"/>
                <a:gd name="T34" fmla="*/ 2147483647 w 1185"/>
                <a:gd name="T35" fmla="*/ 2147483647 h 890"/>
                <a:gd name="T36" fmla="*/ 2147483647 w 1185"/>
                <a:gd name="T37" fmla="*/ 2147483647 h 890"/>
                <a:gd name="T38" fmla="*/ 2147483647 w 1185"/>
                <a:gd name="T39" fmla="*/ 2147483647 h 890"/>
                <a:gd name="T40" fmla="*/ 2147483647 w 1185"/>
                <a:gd name="T41" fmla="*/ 2147483647 h 890"/>
                <a:gd name="T42" fmla="*/ 2147483647 w 1185"/>
                <a:gd name="T43" fmla="*/ 2147483647 h 890"/>
                <a:gd name="T44" fmla="*/ 2147483647 w 1185"/>
                <a:gd name="T45" fmla="*/ 2147483647 h 890"/>
                <a:gd name="T46" fmla="*/ 2147483647 w 1185"/>
                <a:gd name="T47" fmla="*/ 2147483647 h 890"/>
                <a:gd name="T48" fmla="*/ 2147483647 w 1185"/>
                <a:gd name="T49" fmla="*/ 2147483647 h 890"/>
                <a:gd name="T50" fmla="*/ 2147483647 w 1185"/>
                <a:gd name="T51" fmla="*/ 2147483647 h 890"/>
                <a:gd name="T52" fmla="*/ 2147483647 w 1185"/>
                <a:gd name="T53" fmla="*/ 2147483647 h 890"/>
                <a:gd name="T54" fmla="*/ 2147483647 w 1185"/>
                <a:gd name="T55" fmla="*/ 2147483647 h 890"/>
                <a:gd name="T56" fmla="*/ 2147483647 w 1185"/>
                <a:gd name="T57" fmla="*/ 2147483647 h 890"/>
                <a:gd name="T58" fmla="*/ 2147483647 w 1185"/>
                <a:gd name="T59" fmla="*/ 2147483647 h 890"/>
                <a:gd name="T60" fmla="*/ 2147483647 w 1185"/>
                <a:gd name="T61" fmla="*/ 2147483647 h 890"/>
                <a:gd name="T62" fmla="*/ 2147483647 w 1185"/>
                <a:gd name="T63" fmla="*/ 2147483647 h 890"/>
                <a:gd name="T64" fmla="*/ 2147483647 w 1185"/>
                <a:gd name="T65" fmla="*/ 2147483647 h 890"/>
                <a:gd name="T66" fmla="*/ 2147483647 w 1185"/>
                <a:gd name="T67" fmla="*/ 2147483647 h 890"/>
                <a:gd name="T68" fmla="*/ 2147483647 w 1185"/>
                <a:gd name="T69" fmla="*/ 2147483647 h 890"/>
                <a:gd name="T70" fmla="*/ 2147483647 w 1185"/>
                <a:gd name="T71" fmla="*/ 2147483647 h 890"/>
                <a:gd name="T72" fmla="*/ 2147483647 w 1185"/>
                <a:gd name="T73" fmla="*/ 2147483647 h 890"/>
                <a:gd name="T74" fmla="*/ 2147483647 w 1185"/>
                <a:gd name="T75" fmla="*/ 2147483647 h 890"/>
                <a:gd name="T76" fmla="*/ 2147483647 w 1185"/>
                <a:gd name="T77" fmla="*/ 2147483647 h 890"/>
                <a:gd name="T78" fmla="*/ 2147483647 w 1185"/>
                <a:gd name="T79" fmla="*/ 2147483647 h 890"/>
                <a:gd name="T80" fmla="*/ 2147483647 w 1185"/>
                <a:gd name="T81" fmla="*/ 2147483647 h 890"/>
                <a:gd name="T82" fmla="*/ 2147483647 w 1185"/>
                <a:gd name="T83" fmla="*/ 2147483647 h 890"/>
                <a:gd name="T84" fmla="*/ 2147483647 w 1185"/>
                <a:gd name="T85" fmla="*/ 2147483647 h 890"/>
                <a:gd name="T86" fmla="*/ 2147483647 w 1185"/>
                <a:gd name="T87" fmla="*/ 2147483647 h 890"/>
                <a:gd name="T88" fmla="*/ 2147483647 w 1185"/>
                <a:gd name="T89" fmla="*/ 2147483647 h 890"/>
                <a:gd name="T90" fmla="*/ 2147483647 w 1185"/>
                <a:gd name="T91" fmla="*/ 2147483647 h 89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185"/>
                <a:gd name="T139" fmla="*/ 0 h 890"/>
                <a:gd name="T140" fmla="*/ 1185 w 1185"/>
                <a:gd name="T141" fmla="*/ 890 h 89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185" h="890">
                  <a:moveTo>
                    <a:pt x="618" y="26"/>
                  </a:moveTo>
                  <a:lnTo>
                    <a:pt x="647" y="21"/>
                  </a:lnTo>
                  <a:lnTo>
                    <a:pt x="685" y="9"/>
                  </a:lnTo>
                  <a:lnTo>
                    <a:pt x="725" y="0"/>
                  </a:lnTo>
                  <a:lnTo>
                    <a:pt x="764" y="9"/>
                  </a:lnTo>
                  <a:lnTo>
                    <a:pt x="783" y="49"/>
                  </a:lnTo>
                  <a:lnTo>
                    <a:pt x="810" y="83"/>
                  </a:lnTo>
                  <a:lnTo>
                    <a:pt x="863" y="114"/>
                  </a:lnTo>
                  <a:lnTo>
                    <a:pt x="897" y="148"/>
                  </a:lnTo>
                  <a:lnTo>
                    <a:pt x="926" y="184"/>
                  </a:lnTo>
                  <a:lnTo>
                    <a:pt x="1001" y="184"/>
                  </a:lnTo>
                  <a:lnTo>
                    <a:pt x="1024" y="203"/>
                  </a:lnTo>
                  <a:lnTo>
                    <a:pt x="1064" y="222"/>
                  </a:lnTo>
                  <a:lnTo>
                    <a:pt x="1110" y="224"/>
                  </a:lnTo>
                  <a:lnTo>
                    <a:pt x="1161" y="239"/>
                  </a:lnTo>
                  <a:lnTo>
                    <a:pt x="1185" y="309"/>
                  </a:lnTo>
                  <a:lnTo>
                    <a:pt x="1174" y="385"/>
                  </a:lnTo>
                  <a:lnTo>
                    <a:pt x="1148" y="423"/>
                  </a:lnTo>
                  <a:lnTo>
                    <a:pt x="1106" y="438"/>
                  </a:lnTo>
                  <a:lnTo>
                    <a:pt x="1093" y="459"/>
                  </a:lnTo>
                  <a:lnTo>
                    <a:pt x="1087" y="482"/>
                  </a:lnTo>
                  <a:lnTo>
                    <a:pt x="994" y="514"/>
                  </a:lnTo>
                  <a:lnTo>
                    <a:pt x="941" y="556"/>
                  </a:lnTo>
                  <a:lnTo>
                    <a:pt x="861" y="592"/>
                  </a:lnTo>
                  <a:lnTo>
                    <a:pt x="838" y="622"/>
                  </a:lnTo>
                  <a:lnTo>
                    <a:pt x="774" y="632"/>
                  </a:lnTo>
                  <a:lnTo>
                    <a:pt x="798" y="662"/>
                  </a:lnTo>
                  <a:lnTo>
                    <a:pt x="827" y="662"/>
                  </a:lnTo>
                  <a:lnTo>
                    <a:pt x="874" y="712"/>
                  </a:lnTo>
                  <a:lnTo>
                    <a:pt x="880" y="746"/>
                  </a:lnTo>
                  <a:lnTo>
                    <a:pt x="905" y="751"/>
                  </a:lnTo>
                  <a:lnTo>
                    <a:pt x="918" y="751"/>
                  </a:lnTo>
                  <a:lnTo>
                    <a:pt x="931" y="734"/>
                  </a:lnTo>
                  <a:lnTo>
                    <a:pt x="945" y="751"/>
                  </a:lnTo>
                  <a:lnTo>
                    <a:pt x="962" y="734"/>
                  </a:lnTo>
                  <a:lnTo>
                    <a:pt x="982" y="738"/>
                  </a:lnTo>
                  <a:lnTo>
                    <a:pt x="965" y="780"/>
                  </a:lnTo>
                  <a:lnTo>
                    <a:pt x="941" y="795"/>
                  </a:lnTo>
                  <a:lnTo>
                    <a:pt x="914" y="782"/>
                  </a:lnTo>
                  <a:lnTo>
                    <a:pt x="899" y="774"/>
                  </a:lnTo>
                  <a:lnTo>
                    <a:pt x="893" y="799"/>
                  </a:lnTo>
                  <a:lnTo>
                    <a:pt x="846" y="837"/>
                  </a:lnTo>
                  <a:lnTo>
                    <a:pt x="833" y="860"/>
                  </a:lnTo>
                  <a:lnTo>
                    <a:pt x="819" y="890"/>
                  </a:lnTo>
                  <a:lnTo>
                    <a:pt x="785" y="879"/>
                  </a:lnTo>
                  <a:lnTo>
                    <a:pt x="785" y="863"/>
                  </a:lnTo>
                  <a:lnTo>
                    <a:pt x="791" y="837"/>
                  </a:lnTo>
                  <a:lnTo>
                    <a:pt x="776" y="791"/>
                  </a:lnTo>
                  <a:lnTo>
                    <a:pt x="759" y="787"/>
                  </a:lnTo>
                  <a:lnTo>
                    <a:pt x="740" y="787"/>
                  </a:lnTo>
                  <a:lnTo>
                    <a:pt x="709" y="778"/>
                  </a:lnTo>
                  <a:lnTo>
                    <a:pt x="715" y="751"/>
                  </a:lnTo>
                  <a:lnTo>
                    <a:pt x="732" y="723"/>
                  </a:lnTo>
                  <a:lnTo>
                    <a:pt x="736" y="698"/>
                  </a:lnTo>
                  <a:lnTo>
                    <a:pt x="766" y="674"/>
                  </a:lnTo>
                  <a:lnTo>
                    <a:pt x="759" y="651"/>
                  </a:lnTo>
                  <a:lnTo>
                    <a:pt x="725" y="662"/>
                  </a:lnTo>
                  <a:lnTo>
                    <a:pt x="704" y="670"/>
                  </a:lnTo>
                  <a:lnTo>
                    <a:pt x="681" y="666"/>
                  </a:lnTo>
                  <a:lnTo>
                    <a:pt x="681" y="676"/>
                  </a:lnTo>
                  <a:lnTo>
                    <a:pt x="652" y="657"/>
                  </a:lnTo>
                  <a:lnTo>
                    <a:pt x="654" y="649"/>
                  </a:lnTo>
                  <a:lnTo>
                    <a:pt x="679" y="638"/>
                  </a:lnTo>
                  <a:lnTo>
                    <a:pt x="666" y="617"/>
                  </a:lnTo>
                  <a:lnTo>
                    <a:pt x="643" y="622"/>
                  </a:lnTo>
                  <a:lnTo>
                    <a:pt x="626" y="641"/>
                  </a:lnTo>
                  <a:lnTo>
                    <a:pt x="614" y="649"/>
                  </a:lnTo>
                  <a:lnTo>
                    <a:pt x="609" y="670"/>
                  </a:lnTo>
                  <a:lnTo>
                    <a:pt x="595" y="674"/>
                  </a:lnTo>
                  <a:lnTo>
                    <a:pt x="609" y="693"/>
                  </a:lnTo>
                  <a:lnTo>
                    <a:pt x="609" y="712"/>
                  </a:lnTo>
                  <a:lnTo>
                    <a:pt x="592" y="734"/>
                  </a:lnTo>
                  <a:lnTo>
                    <a:pt x="569" y="723"/>
                  </a:lnTo>
                  <a:lnTo>
                    <a:pt x="586" y="751"/>
                  </a:lnTo>
                  <a:lnTo>
                    <a:pt x="576" y="755"/>
                  </a:lnTo>
                  <a:lnTo>
                    <a:pt x="546" y="723"/>
                  </a:lnTo>
                  <a:lnTo>
                    <a:pt x="554" y="765"/>
                  </a:lnTo>
                  <a:lnTo>
                    <a:pt x="576" y="782"/>
                  </a:lnTo>
                  <a:lnTo>
                    <a:pt x="554" y="806"/>
                  </a:lnTo>
                  <a:lnTo>
                    <a:pt x="546" y="793"/>
                  </a:lnTo>
                  <a:lnTo>
                    <a:pt x="522" y="791"/>
                  </a:lnTo>
                  <a:lnTo>
                    <a:pt x="508" y="797"/>
                  </a:lnTo>
                  <a:lnTo>
                    <a:pt x="459" y="799"/>
                  </a:lnTo>
                  <a:lnTo>
                    <a:pt x="461" y="778"/>
                  </a:lnTo>
                  <a:lnTo>
                    <a:pt x="495" y="740"/>
                  </a:lnTo>
                  <a:lnTo>
                    <a:pt x="497" y="706"/>
                  </a:lnTo>
                  <a:lnTo>
                    <a:pt x="499" y="681"/>
                  </a:lnTo>
                  <a:lnTo>
                    <a:pt x="527" y="674"/>
                  </a:lnTo>
                  <a:lnTo>
                    <a:pt x="569" y="676"/>
                  </a:lnTo>
                  <a:lnTo>
                    <a:pt x="578" y="666"/>
                  </a:lnTo>
                  <a:lnTo>
                    <a:pt x="550" y="655"/>
                  </a:lnTo>
                  <a:lnTo>
                    <a:pt x="542" y="638"/>
                  </a:lnTo>
                  <a:lnTo>
                    <a:pt x="508" y="617"/>
                  </a:lnTo>
                  <a:lnTo>
                    <a:pt x="497" y="579"/>
                  </a:lnTo>
                  <a:lnTo>
                    <a:pt x="503" y="560"/>
                  </a:lnTo>
                  <a:lnTo>
                    <a:pt x="484" y="524"/>
                  </a:lnTo>
                  <a:lnTo>
                    <a:pt x="442" y="516"/>
                  </a:lnTo>
                  <a:lnTo>
                    <a:pt x="396" y="476"/>
                  </a:lnTo>
                  <a:lnTo>
                    <a:pt x="353" y="472"/>
                  </a:lnTo>
                  <a:lnTo>
                    <a:pt x="324" y="482"/>
                  </a:lnTo>
                  <a:lnTo>
                    <a:pt x="313" y="501"/>
                  </a:lnTo>
                  <a:lnTo>
                    <a:pt x="298" y="512"/>
                  </a:lnTo>
                  <a:lnTo>
                    <a:pt x="265" y="514"/>
                  </a:lnTo>
                  <a:lnTo>
                    <a:pt x="246" y="533"/>
                  </a:lnTo>
                  <a:lnTo>
                    <a:pt x="214" y="533"/>
                  </a:lnTo>
                  <a:lnTo>
                    <a:pt x="203" y="516"/>
                  </a:lnTo>
                  <a:lnTo>
                    <a:pt x="189" y="512"/>
                  </a:lnTo>
                  <a:lnTo>
                    <a:pt x="157" y="524"/>
                  </a:lnTo>
                  <a:lnTo>
                    <a:pt x="133" y="527"/>
                  </a:lnTo>
                  <a:lnTo>
                    <a:pt x="116" y="512"/>
                  </a:lnTo>
                  <a:lnTo>
                    <a:pt x="91" y="516"/>
                  </a:lnTo>
                  <a:lnTo>
                    <a:pt x="68" y="533"/>
                  </a:lnTo>
                  <a:lnTo>
                    <a:pt x="57" y="527"/>
                  </a:lnTo>
                  <a:lnTo>
                    <a:pt x="28" y="527"/>
                  </a:lnTo>
                  <a:lnTo>
                    <a:pt x="0" y="476"/>
                  </a:lnTo>
                  <a:lnTo>
                    <a:pt x="5" y="450"/>
                  </a:lnTo>
                  <a:lnTo>
                    <a:pt x="57" y="395"/>
                  </a:lnTo>
                  <a:lnTo>
                    <a:pt x="43" y="330"/>
                  </a:lnTo>
                  <a:lnTo>
                    <a:pt x="102" y="275"/>
                  </a:lnTo>
                  <a:lnTo>
                    <a:pt x="121" y="239"/>
                  </a:lnTo>
                  <a:lnTo>
                    <a:pt x="119" y="205"/>
                  </a:lnTo>
                  <a:lnTo>
                    <a:pt x="106" y="163"/>
                  </a:lnTo>
                  <a:lnTo>
                    <a:pt x="89" y="127"/>
                  </a:lnTo>
                  <a:lnTo>
                    <a:pt x="68" y="108"/>
                  </a:lnTo>
                  <a:lnTo>
                    <a:pt x="102" y="110"/>
                  </a:lnTo>
                  <a:lnTo>
                    <a:pt x="116" y="91"/>
                  </a:lnTo>
                  <a:lnTo>
                    <a:pt x="182" y="89"/>
                  </a:lnTo>
                  <a:lnTo>
                    <a:pt x="243" y="89"/>
                  </a:lnTo>
                  <a:lnTo>
                    <a:pt x="260" y="89"/>
                  </a:lnTo>
                  <a:lnTo>
                    <a:pt x="343" y="110"/>
                  </a:lnTo>
                  <a:lnTo>
                    <a:pt x="402" y="110"/>
                  </a:lnTo>
                  <a:lnTo>
                    <a:pt x="427" y="102"/>
                  </a:lnTo>
                  <a:lnTo>
                    <a:pt x="451" y="102"/>
                  </a:lnTo>
                  <a:lnTo>
                    <a:pt x="476" y="110"/>
                  </a:lnTo>
                  <a:lnTo>
                    <a:pt x="527" y="104"/>
                  </a:lnTo>
                  <a:lnTo>
                    <a:pt x="535" y="121"/>
                  </a:lnTo>
                  <a:lnTo>
                    <a:pt x="554" y="97"/>
                  </a:lnTo>
                  <a:lnTo>
                    <a:pt x="552" y="55"/>
                  </a:lnTo>
                  <a:lnTo>
                    <a:pt x="595" y="30"/>
                  </a:lnTo>
                  <a:lnTo>
                    <a:pt x="618" y="26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92" name="Freeform 58"/>
            <p:cNvSpPr>
              <a:spLocks/>
            </p:cNvSpPr>
            <p:nvPr/>
          </p:nvSpPr>
          <p:spPr bwMode="auto">
            <a:xfrm>
              <a:off x="4140" y="3470"/>
              <a:ext cx="38" cy="18"/>
            </a:xfrm>
            <a:custGeom>
              <a:avLst/>
              <a:gdLst>
                <a:gd name="T0" fmla="*/ 2147483647 w 48"/>
                <a:gd name="T1" fmla="*/ 2147483647 h 28"/>
                <a:gd name="T2" fmla="*/ 2147483647 w 48"/>
                <a:gd name="T3" fmla="*/ 2147483647 h 28"/>
                <a:gd name="T4" fmla="*/ 2147483647 w 48"/>
                <a:gd name="T5" fmla="*/ 2147483647 h 28"/>
                <a:gd name="T6" fmla="*/ 0 w 48"/>
                <a:gd name="T7" fmla="*/ 2147483647 h 28"/>
                <a:gd name="T8" fmla="*/ 2147483647 w 48"/>
                <a:gd name="T9" fmla="*/ 2147483647 h 28"/>
                <a:gd name="T10" fmla="*/ 2147483647 w 48"/>
                <a:gd name="T11" fmla="*/ 0 h 28"/>
                <a:gd name="T12" fmla="*/ 2147483647 w 48"/>
                <a:gd name="T13" fmla="*/ 2147483647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"/>
                <a:gd name="T22" fmla="*/ 0 h 28"/>
                <a:gd name="T23" fmla="*/ 48 w 48"/>
                <a:gd name="T24" fmla="*/ 28 h 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" h="28">
                  <a:moveTo>
                    <a:pt x="48" y="7"/>
                  </a:moveTo>
                  <a:lnTo>
                    <a:pt x="27" y="28"/>
                  </a:lnTo>
                  <a:lnTo>
                    <a:pt x="10" y="28"/>
                  </a:lnTo>
                  <a:lnTo>
                    <a:pt x="0" y="17"/>
                  </a:lnTo>
                  <a:lnTo>
                    <a:pt x="8" y="2"/>
                  </a:lnTo>
                  <a:lnTo>
                    <a:pt x="31" y="0"/>
                  </a:lnTo>
                  <a:lnTo>
                    <a:pt x="48" y="7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7593" name="Freeform 59"/>
            <p:cNvSpPr>
              <a:spLocks/>
            </p:cNvSpPr>
            <p:nvPr/>
          </p:nvSpPr>
          <p:spPr bwMode="auto">
            <a:xfrm>
              <a:off x="3752" y="1760"/>
              <a:ext cx="38" cy="33"/>
            </a:xfrm>
            <a:custGeom>
              <a:avLst/>
              <a:gdLst>
                <a:gd name="T0" fmla="*/ 2147483647 w 51"/>
                <a:gd name="T1" fmla="*/ 0 h 49"/>
                <a:gd name="T2" fmla="*/ 2147483647 w 51"/>
                <a:gd name="T3" fmla="*/ 2147483647 h 49"/>
                <a:gd name="T4" fmla="*/ 0 w 51"/>
                <a:gd name="T5" fmla="*/ 2147483647 h 49"/>
                <a:gd name="T6" fmla="*/ 2147483647 w 51"/>
                <a:gd name="T7" fmla="*/ 2147483647 h 49"/>
                <a:gd name="T8" fmla="*/ 2147483647 w 51"/>
                <a:gd name="T9" fmla="*/ 2147483647 h 49"/>
                <a:gd name="T10" fmla="*/ 2147483647 w 51"/>
                <a:gd name="T11" fmla="*/ 2147483647 h 49"/>
                <a:gd name="T12" fmla="*/ 2147483647 w 51"/>
                <a:gd name="T13" fmla="*/ 2147483647 h 49"/>
                <a:gd name="T14" fmla="*/ 2147483647 w 51"/>
                <a:gd name="T15" fmla="*/ 2147483647 h 49"/>
                <a:gd name="T16" fmla="*/ 2147483647 w 51"/>
                <a:gd name="T17" fmla="*/ 0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1"/>
                <a:gd name="T28" fmla="*/ 0 h 49"/>
                <a:gd name="T29" fmla="*/ 51 w 51"/>
                <a:gd name="T30" fmla="*/ 49 h 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1" h="49">
                  <a:moveTo>
                    <a:pt x="30" y="0"/>
                  </a:moveTo>
                  <a:lnTo>
                    <a:pt x="9" y="19"/>
                  </a:lnTo>
                  <a:lnTo>
                    <a:pt x="0" y="28"/>
                  </a:lnTo>
                  <a:lnTo>
                    <a:pt x="15" y="32"/>
                  </a:lnTo>
                  <a:lnTo>
                    <a:pt x="28" y="49"/>
                  </a:lnTo>
                  <a:lnTo>
                    <a:pt x="38" y="38"/>
                  </a:lnTo>
                  <a:lnTo>
                    <a:pt x="51" y="28"/>
                  </a:lnTo>
                  <a:lnTo>
                    <a:pt x="40" y="17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C0C0C0"/>
            </a:solidFill>
            <a:ln w="952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594" name="Freeform 60"/>
            <p:cNvSpPr>
              <a:spLocks/>
            </p:cNvSpPr>
            <p:nvPr/>
          </p:nvSpPr>
          <p:spPr bwMode="auto">
            <a:xfrm>
              <a:off x="3741" y="1799"/>
              <a:ext cx="54" cy="59"/>
            </a:xfrm>
            <a:custGeom>
              <a:avLst/>
              <a:gdLst>
                <a:gd name="T0" fmla="*/ 2147483647 w 74"/>
                <a:gd name="T1" fmla="*/ 0 h 89"/>
                <a:gd name="T2" fmla="*/ 2147483647 w 74"/>
                <a:gd name="T3" fmla="*/ 2147483647 h 89"/>
                <a:gd name="T4" fmla="*/ 2147483647 w 74"/>
                <a:gd name="T5" fmla="*/ 0 h 89"/>
                <a:gd name="T6" fmla="*/ 2147483647 w 74"/>
                <a:gd name="T7" fmla="*/ 2147483647 h 89"/>
                <a:gd name="T8" fmla="*/ 2147483647 w 74"/>
                <a:gd name="T9" fmla="*/ 2147483647 h 89"/>
                <a:gd name="T10" fmla="*/ 0 w 74"/>
                <a:gd name="T11" fmla="*/ 2147483647 h 89"/>
                <a:gd name="T12" fmla="*/ 2147483647 w 74"/>
                <a:gd name="T13" fmla="*/ 2147483647 h 89"/>
                <a:gd name="T14" fmla="*/ 2147483647 w 74"/>
                <a:gd name="T15" fmla="*/ 2147483647 h 89"/>
                <a:gd name="T16" fmla="*/ 2147483647 w 74"/>
                <a:gd name="T17" fmla="*/ 2147483647 h 89"/>
                <a:gd name="T18" fmla="*/ 2147483647 w 74"/>
                <a:gd name="T19" fmla="*/ 2147483647 h 89"/>
                <a:gd name="T20" fmla="*/ 2147483647 w 74"/>
                <a:gd name="T21" fmla="*/ 2147483647 h 89"/>
                <a:gd name="T22" fmla="*/ 2147483647 w 74"/>
                <a:gd name="T23" fmla="*/ 2147483647 h 89"/>
                <a:gd name="T24" fmla="*/ 2147483647 w 74"/>
                <a:gd name="T25" fmla="*/ 2147483647 h 89"/>
                <a:gd name="T26" fmla="*/ 2147483647 w 74"/>
                <a:gd name="T27" fmla="*/ 0 h 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4"/>
                <a:gd name="T43" fmla="*/ 0 h 89"/>
                <a:gd name="T44" fmla="*/ 74 w 74"/>
                <a:gd name="T45" fmla="*/ 89 h 8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4" h="89">
                  <a:moveTo>
                    <a:pt x="64" y="0"/>
                  </a:moveTo>
                  <a:lnTo>
                    <a:pt x="36" y="7"/>
                  </a:lnTo>
                  <a:lnTo>
                    <a:pt x="28" y="0"/>
                  </a:lnTo>
                  <a:lnTo>
                    <a:pt x="13" y="24"/>
                  </a:lnTo>
                  <a:lnTo>
                    <a:pt x="7" y="20"/>
                  </a:lnTo>
                  <a:lnTo>
                    <a:pt x="0" y="32"/>
                  </a:lnTo>
                  <a:lnTo>
                    <a:pt x="9" y="41"/>
                  </a:lnTo>
                  <a:lnTo>
                    <a:pt x="9" y="77"/>
                  </a:lnTo>
                  <a:lnTo>
                    <a:pt x="15" y="89"/>
                  </a:lnTo>
                  <a:lnTo>
                    <a:pt x="53" y="41"/>
                  </a:lnTo>
                  <a:lnTo>
                    <a:pt x="68" y="41"/>
                  </a:lnTo>
                  <a:lnTo>
                    <a:pt x="74" y="28"/>
                  </a:lnTo>
                  <a:lnTo>
                    <a:pt x="72" y="22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3804" y="1704"/>
              <a:ext cx="181" cy="170"/>
            </a:xfrm>
            <a:custGeom>
              <a:avLst/>
              <a:gdLst>
                <a:gd name="T0" fmla="*/ 2147483647 w 247"/>
                <a:gd name="T1" fmla="*/ 2147483647 h 252"/>
                <a:gd name="T2" fmla="*/ 2147483647 w 247"/>
                <a:gd name="T3" fmla="*/ 2147483647 h 252"/>
                <a:gd name="T4" fmla="*/ 2147483647 w 247"/>
                <a:gd name="T5" fmla="*/ 2147483647 h 252"/>
                <a:gd name="T6" fmla="*/ 2147483647 w 247"/>
                <a:gd name="T7" fmla="*/ 2147483647 h 252"/>
                <a:gd name="T8" fmla="*/ 2147483647 w 247"/>
                <a:gd name="T9" fmla="*/ 2147483647 h 252"/>
                <a:gd name="T10" fmla="*/ 2147483647 w 247"/>
                <a:gd name="T11" fmla="*/ 2147483647 h 252"/>
                <a:gd name="T12" fmla="*/ 2147483647 w 247"/>
                <a:gd name="T13" fmla="*/ 2147483647 h 252"/>
                <a:gd name="T14" fmla="*/ 2147483647 w 247"/>
                <a:gd name="T15" fmla="*/ 2147483647 h 252"/>
                <a:gd name="T16" fmla="*/ 2147483647 w 247"/>
                <a:gd name="T17" fmla="*/ 2147483647 h 252"/>
                <a:gd name="T18" fmla="*/ 2147483647 w 247"/>
                <a:gd name="T19" fmla="*/ 2147483647 h 252"/>
                <a:gd name="T20" fmla="*/ 2147483647 w 247"/>
                <a:gd name="T21" fmla="*/ 2147483647 h 252"/>
                <a:gd name="T22" fmla="*/ 2147483647 w 247"/>
                <a:gd name="T23" fmla="*/ 2147483647 h 252"/>
                <a:gd name="T24" fmla="*/ 2147483647 w 247"/>
                <a:gd name="T25" fmla="*/ 2147483647 h 252"/>
                <a:gd name="T26" fmla="*/ 2147483647 w 247"/>
                <a:gd name="T27" fmla="*/ 2147483647 h 252"/>
                <a:gd name="T28" fmla="*/ 2147483647 w 247"/>
                <a:gd name="T29" fmla="*/ 2147483647 h 252"/>
                <a:gd name="T30" fmla="*/ 2147483647 w 247"/>
                <a:gd name="T31" fmla="*/ 2147483647 h 252"/>
                <a:gd name="T32" fmla="*/ 2147483647 w 247"/>
                <a:gd name="T33" fmla="*/ 2147483647 h 252"/>
                <a:gd name="T34" fmla="*/ 2147483647 w 247"/>
                <a:gd name="T35" fmla="*/ 2147483647 h 252"/>
                <a:gd name="T36" fmla="*/ 2147483647 w 247"/>
                <a:gd name="T37" fmla="*/ 2147483647 h 252"/>
                <a:gd name="T38" fmla="*/ 2147483647 w 247"/>
                <a:gd name="T39" fmla="*/ 2147483647 h 252"/>
                <a:gd name="T40" fmla="*/ 2147483647 w 247"/>
                <a:gd name="T41" fmla="*/ 0 h 252"/>
                <a:gd name="T42" fmla="*/ 2147483647 w 247"/>
                <a:gd name="T43" fmla="*/ 2147483647 h 252"/>
                <a:gd name="T44" fmla="*/ 2147483647 w 247"/>
                <a:gd name="T45" fmla="*/ 2147483647 h 252"/>
                <a:gd name="T46" fmla="*/ 2147483647 w 247"/>
                <a:gd name="T47" fmla="*/ 2147483647 h 252"/>
                <a:gd name="T48" fmla="*/ 2147483647 w 247"/>
                <a:gd name="T49" fmla="*/ 2147483647 h 252"/>
                <a:gd name="T50" fmla="*/ 2147483647 w 247"/>
                <a:gd name="T51" fmla="*/ 2147483647 h 252"/>
                <a:gd name="T52" fmla="*/ 2147483647 w 247"/>
                <a:gd name="T53" fmla="*/ 2147483647 h 252"/>
                <a:gd name="T54" fmla="*/ 0 w 247"/>
                <a:gd name="T55" fmla="*/ 2147483647 h 252"/>
                <a:gd name="T56" fmla="*/ 2147483647 w 247"/>
                <a:gd name="T57" fmla="*/ 2147483647 h 252"/>
                <a:gd name="T58" fmla="*/ 2147483647 w 247"/>
                <a:gd name="T59" fmla="*/ 2147483647 h 252"/>
                <a:gd name="T60" fmla="*/ 2147483647 w 247"/>
                <a:gd name="T61" fmla="*/ 2147483647 h 252"/>
                <a:gd name="T62" fmla="*/ 2147483647 w 247"/>
                <a:gd name="T63" fmla="*/ 2147483647 h 252"/>
                <a:gd name="T64" fmla="*/ 2147483647 w 247"/>
                <a:gd name="T65" fmla="*/ 2147483647 h 252"/>
                <a:gd name="T66" fmla="*/ 2147483647 w 247"/>
                <a:gd name="T67" fmla="*/ 2147483647 h 252"/>
                <a:gd name="T68" fmla="*/ 2147483647 w 247"/>
                <a:gd name="T69" fmla="*/ 2147483647 h 252"/>
                <a:gd name="T70" fmla="*/ 2147483647 w 247"/>
                <a:gd name="T71" fmla="*/ 2147483647 h 252"/>
                <a:gd name="T72" fmla="*/ 2147483647 w 247"/>
                <a:gd name="T73" fmla="*/ 2147483647 h 252"/>
                <a:gd name="T74" fmla="*/ 2147483647 w 247"/>
                <a:gd name="T75" fmla="*/ 2147483647 h 252"/>
                <a:gd name="T76" fmla="*/ 2147483647 w 247"/>
                <a:gd name="T77" fmla="*/ 2147483647 h 252"/>
                <a:gd name="T78" fmla="*/ 2147483647 w 247"/>
                <a:gd name="T79" fmla="*/ 2147483647 h 252"/>
                <a:gd name="T80" fmla="*/ 2147483647 w 247"/>
                <a:gd name="T81" fmla="*/ 2147483647 h 252"/>
                <a:gd name="T82" fmla="*/ 2147483647 w 247"/>
                <a:gd name="T83" fmla="*/ 2147483647 h 252"/>
                <a:gd name="T84" fmla="*/ 2147483647 w 247"/>
                <a:gd name="T85" fmla="*/ 2147483647 h 252"/>
                <a:gd name="T86" fmla="*/ 2147483647 w 247"/>
                <a:gd name="T87" fmla="*/ 2147483647 h 252"/>
                <a:gd name="T88" fmla="*/ 2147483647 w 247"/>
                <a:gd name="T89" fmla="*/ 2147483647 h 252"/>
                <a:gd name="T90" fmla="*/ 2147483647 w 247"/>
                <a:gd name="T91" fmla="*/ 2147483647 h 25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7" h="252">
                  <a:moveTo>
                    <a:pt x="239" y="237"/>
                  </a:moveTo>
                  <a:lnTo>
                    <a:pt x="237" y="222"/>
                  </a:lnTo>
                  <a:lnTo>
                    <a:pt x="243" y="209"/>
                  </a:lnTo>
                  <a:lnTo>
                    <a:pt x="243" y="192"/>
                  </a:lnTo>
                  <a:lnTo>
                    <a:pt x="228" y="175"/>
                  </a:lnTo>
                  <a:lnTo>
                    <a:pt x="222" y="169"/>
                  </a:lnTo>
                  <a:lnTo>
                    <a:pt x="216" y="144"/>
                  </a:lnTo>
                  <a:lnTo>
                    <a:pt x="207" y="122"/>
                  </a:lnTo>
                  <a:lnTo>
                    <a:pt x="194" y="106"/>
                  </a:lnTo>
                  <a:lnTo>
                    <a:pt x="194" y="91"/>
                  </a:lnTo>
                  <a:lnTo>
                    <a:pt x="201" y="80"/>
                  </a:lnTo>
                  <a:lnTo>
                    <a:pt x="230" y="82"/>
                  </a:lnTo>
                  <a:lnTo>
                    <a:pt x="239" y="70"/>
                  </a:lnTo>
                  <a:lnTo>
                    <a:pt x="247" y="32"/>
                  </a:lnTo>
                  <a:lnTo>
                    <a:pt x="243" y="21"/>
                  </a:lnTo>
                  <a:lnTo>
                    <a:pt x="232" y="19"/>
                  </a:lnTo>
                  <a:lnTo>
                    <a:pt x="209" y="21"/>
                  </a:lnTo>
                  <a:lnTo>
                    <a:pt x="175" y="21"/>
                  </a:lnTo>
                  <a:lnTo>
                    <a:pt x="152" y="8"/>
                  </a:lnTo>
                  <a:lnTo>
                    <a:pt x="135" y="4"/>
                  </a:lnTo>
                  <a:lnTo>
                    <a:pt x="120" y="0"/>
                  </a:lnTo>
                  <a:lnTo>
                    <a:pt x="106" y="23"/>
                  </a:lnTo>
                  <a:lnTo>
                    <a:pt x="86" y="38"/>
                  </a:lnTo>
                  <a:lnTo>
                    <a:pt x="61" y="36"/>
                  </a:lnTo>
                  <a:lnTo>
                    <a:pt x="46" y="46"/>
                  </a:lnTo>
                  <a:lnTo>
                    <a:pt x="23" y="74"/>
                  </a:lnTo>
                  <a:lnTo>
                    <a:pt x="4" y="91"/>
                  </a:lnTo>
                  <a:lnTo>
                    <a:pt x="0" y="103"/>
                  </a:lnTo>
                  <a:lnTo>
                    <a:pt x="10" y="127"/>
                  </a:lnTo>
                  <a:lnTo>
                    <a:pt x="21" y="154"/>
                  </a:lnTo>
                  <a:lnTo>
                    <a:pt x="34" y="171"/>
                  </a:lnTo>
                  <a:lnTo>
                    <a:pt x="46" y="167"/>
                  </a:lnTo>
                  <a:lnTo>
                    <a:pt x="67" y="159"/>
                  </a:lnTo>
                  <a:lnTo>
                    <a:pt x="65" y="180"/>
                  </a:lnTo>
                  <a:lnTo>
                    <a:pt x="59" y="209"/>
                  </a:lnTo>
                  <a:lnTo>
                    <a:pt x="61" y="214"/>
                  </a:lnTo>
                  <a:lnTo>
                    <a:pt x="72" y="214"/>
                  </a:lnTo>
                  <a:lnTo>
                    <a:pt x="86" y="209"/>
                  </a:lnTo>
                  <a:lnTo>
                    <a:pt x="120" y="214"/>
                  </a:lnTo>
                  <a:lnTo>
                    <a:pt x="129" y="226"/>
                  </a:lnTo>
                  <a:lnTo>
                    <a:pt x="148" y="235"/>
                  </a:lnTo>
                  <a:lnTo>
                    <a:pt x="163" y="252"/>
                  </a:lnTo>
                  <a:lnTo>
                    <a:pt x="173" y="249"/>
                  </a:lnTo>
                  <a:lnTo>
                    <a:pt x="192" y="237"/>
                  </a:lnTo>
                  <a:lnTo>
                    <a:pt x="211" y="235"/>
                  </a:lnTo>
                  <a:lnTo>
                    <a:pt x="239" y="237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b="0">
                <a:solidFill>
                  <a:schemeClr val="tx1"/>
                </a:solidFill>
                <a:latin typeface="+mn-lt"/>
                <a:cs typeface="+mn-cs"/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3713" y="1440"/>
              <a:ext cx="345" cy="264"/>
            </a:xfrm>
            <a:custGeom>
              <a:avLst/>
              <a:gdLst>
                <a:gd name="T0" fmla="*/ 2147483647 w 470"/>
                <a:gd name="T1" fmla="*/ 2147483647 h 393"/>
                <a:gd name="T2" fmla="*/ 2147483647 w 470"/>
                <a:gd name="T3" fmla="*/ 2147483647 h 393"/>
                <a:gd name="T4" fmla="*/ 2147483647 w 470"/>
                <a:gd name="T5" fmla="*/ 2147483647 h 393"/>
                <a:gd name="T6" fmla="*/ 2147483647 w 470"/>
                <a:gd name="T7" fmla="*/ 2147483647 h 393"/>
                <a:gd name="T8" fmla="*/ 2147483647 w 470"/>
                <a:gd name="T9" fmla="*/ 2147483647 h 393"/>
                <a:gd name="T10" fmla="*/ 2147483647 w 470"/>
                <a:gd name="T11" fmla="*/ 2147483647 h 393"/>
                <a:gd name="T12" fmla="*/ 2147483647 w 470"/>
                <a:gd name="T13" fmla="*/ 2147483647 h 393"/>
                <a:gd name="T14" fmla="*/ 2147483647 w 470"/>
                <a:gd name="T15" fmla="*/ 2147483647 h 393"/>
                <a:gd name="T16" fmla="*/ 2147483647 w 470"/>
                <a:gd name="T17" fmla="*/ 2147483647 h 393"/>
                <a:gd name="T18" fmla="*/ 2147483647 w 470"/>
                <a:gd name="T19" fmla="*/ 2147483647 h 393"/>
                <a:gd name="T20" fmla="*/ 2147483647 w 470"/>
                <a:gd name="T21" fmla="*/ 2147483647 h 393"/>
                <a:gd name="T22" fmla="*/ 2147483647 w 470"/>
                <a:gd name="T23" fmla="*/ 2147483647 h 393"/>
                <a:gd name="T24" fmla="*/ 2147483647 w 470"/>
                <a:gd name="T25" fmla="*/ 2147483647 h 393"/>
                <a:gd name="T26" fmla="*/ 0 w 470"/>
                <a:gd name="T27" fmla="*/ 2147483647 h 393"/>
                <a:gd name="T28" fmla="*/ 2147483647 w 470"/>
                <a:gd name="T29" fmla="*/ 2147483647 h 393"/>
                <a:gd name="T30" fmla="*/ 2147483647 w 470"/>
                <a:gd name="T31" fmla="*/ 2147483647 h 393"/>
                <a:gd name="T32" fmla="*/ 2147483647 w 470"/>
                <a:gd name="T33" fmla="*/ 2147483647 h 393"/>
                <a:gd name="T34" fmla="*/ 2147483647 w 470"/>
                <a:gd name="T35" fmla="*/ 0 h 393"/>
                <a:gd name="T36" fmla="*/ 2147483647 w 470"/>
                <a:gd name="T37" fmla="*/ 2147483647 h 393"/>
                <a:gd name="T38" fmla="*/ 2147483647 w 470"/>
                <a:gd name="T39" fmla="*/ 2147483647 h 393"/>
                <a:gd name="T40" fmla="*/ 2147483647 w 470"/>
                <a:gd name="T41" fmla="*/ 2147483647 h 393"/>
                <a:gd name="T42" fmla="*/ 2147483647 w 470"/>
                <a:gd name="T43" fmla="*/ 2147483647 h 393"/>
                <a:gd name="T44" fmla="*/ 2147483647 w 470"/>
                <a:gd name="T45" fmla="*/ 2147483647 h 393"/>
                <a:gd name="T46" fmla="*/ 2147483647 w 470"/>
                <a:gd name="T47" fmla="*/ 2147483647 h 393"/>
                <a:gd name="T48" fmla="*/ 2147483647 w 470"/>
                <a:gd name="T49" fmla="*/ 2147483647 h 393"/>
                <a:gd name="T50" fmla="*/ 2147483647 w 470"/>
                <a:gd name="T51" fmla="*/ 2147483647 h 393"/>
                <a:gd name="T52" fmla="*/ 2147483647 w 470"/>
                <a:gd name="T53" fmla="*/ 2147483647 h 393"/>
                <a:gd name="T54" fmla="*/ 2147483647 w 470"/>
                <a:gd name="T55" fmla="*/ 2147483647 h 393"/>
                <a:gd name="T56" fmla="*/ 2147483647 w 470"/>
                <a:gd name="T57" fmla="*/ 2147483647 h 393"/>
                <a:gd name="T58" fmla="*/ 2147483647 w 470"/>
                <a:gd name="T59" fmla="*/ 2147483647 h 393"/>
                <a:gd name="T60" fmla="*/ 2147483647 w 470"/>
                <a:gd name="T61" fmla="*/ 2147483647 h 393"/>
                <a:gd name="T62" fmla="*/ 2147483647 w 470"/>
                <a:gd name="T63" fmla="*/ 2147483647 h 393"/>
                <a:gd name="T64" fmla="*/ 2147483647 w 470"/>
                <a:gd name="T65" fmla="*/ 2147483647 h 393"/>
                <a:gd name="T66" fmla="*/ 2147483647 w 470"/>
                <a:gd name="T67" fmla="*/ 2147483647 h 393"/>
                <a:gd name="T68" fmla="*/ 2147483647 w 470"/>
                <a:gd name="T69" fmla="*/ 2147483647 h 393"/>
                <a:gd name="T70" fmla="*/ 2147483647 w 470"/>
                <a:gd name="T71" fmla="*/ 2147483647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70" h="393">
                  <a:moveTo>
                    <a:pt x="108" y="393"/>
                  </a:moveTo>
                  <a:lnTo>
                    <a:pt x="104" y="355"/>
                  </a:lnTo>
                  <a:lnTo>
                    <a:pt x="87" y="334"/>
                  </a:lnTo>
                  <a:lnTo>
                    <a:pt x="74" y="325"/>
                  </a:lnTo>
                  <a:lnTo>
                    <a:pt x="51" y="317"/>
                  </a:lnTo>
                  <a:lnTo>
                    <a:pt x="34" y="317"/>
                  </a:lnTo>
                  <a:lnTo>
                    <a:pt x="26" y="296"/>
                  </a:lnTo>
                  <a:lnTo>
                    <a:pt x="34" y="224"/>
                  </a:lnTo>
                  <a:lnTo>
                    <a:pt x="30" y="179"/>
                  </a:lnTo>
                  <a:lnTo>
                    <a:pt x="17" y="160"/>
                  </a:lnTo>
                  <a:lnTo>
                    <a:pt x="9" y="150"/>
                  </a:lnTo>
                  <a:lnTo>
                    <a:pt x="13" y="112"/>
                  </a:lnTo>
                  <a:lnTo>
                    <a:pt x="9" y="86"/>
                  </a:lnTo>
                  <a:lnTo>
                    <a:pt x="0" y="67"/>
                  </a:lnTo>
                  <a:lnTo>
                    <a:pt x="13" y="25"/>
                  </a:lnTo>
                  <a:lnTo>
                    <a:pt x="26" y="25"/>
                  </a:lnTo>
                  <a:lnTo>
                    <a:pt x="43" y="2"/>
                  </a:lnTo>
                  <a:lnTo>
                    <a:pt x="470" y="0"/>
                  </a:lnTo>
                  <a:lnTo>
                    <a:pt x="451" y="91"/>
                  </a:lnTo>
                  <a:lnTo>
                    <a:pt x="444" y="101"/>
                  </a:lnTo>
                  <a:lnTo>
                    <a:pt x="451" y="120"/>
                  </a:lnTo>
                  <a:lnTo>
                    <a:pt x="432" y="154"/>
                  </a:lnTo>
                  <a:lnTo>
                    <a:pt x="404" y="169"/>
                  </a:lnTo>
                  <a:lnTo>
                    <a:pt x="404" y="186"/>
                  </a:lnTo>
                  <a:lnTo>
                    <a:pt x="366" y="243"/>
                  </a:lnTo>
                  <a:lnTo>
                    <a:pt x="341" y="258"/>
                  </a:lnTo>
                  <a:lnTo>
                    <a:pt x="336" y="292"/>
                  </a:lnTo>
                  <a:lnTo>
                    <a:pt x="311" y="292"/>
                  </a:lnTo>
                  <a:lnTo>
                    <a:pt x="298" y="302"/>
                  </a:lnTo>
                  <a:lnTo>
                    <a:pt x="273" y="311"/>
                  </a:lnTo>
                  <a:lnTo>
                    <a:pt x="239" y="306"/>
                  </a:lnTo>
                  <a:lnTo>
                    <a:pt x="214" y="330"/>
                  </a:lnTo>
                  <a:lnTo>
                    <a:pt x="184" y="351"/>
                  </a:lnTo>
                  <a:lnTo>
                    <a:pt x="155" y="359"/>
                  </a:lnTo>
                  <a:lnTo>
                    <a:pt x="133" y="380"/>
                  </a:lnTo>
                  <a:lnTo>
                    <a:pt x="108" y="393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b="0">
                <a:solidFill>
                  <a:schemeClr val="tx1"/>
                </a:solidFill>
                <a:latin typeface="+mn-lt"/>
                <a:cs typeface="+mn-cs"/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3713" y="1846"/>
              <a:ext cx="311" cy="171"/>
            </a:xfrm>
            <a:custGeom>
              <a:avLst/>
              <a:gdLst>
                <a:gd name="T0" fmla="*/ 2147483647 w 425"/>
                <a:gd name="T1" fmla="*/ 2147483647 h 256"/>
                <a:gd name="T2" fmla="*/ 2147483647 w 425"/>
                <a:gd name="T3" fmla="*/ 2147483647 h 256"/>
                <a:gd name="T4" fmla="*/ 2147483647 w 425"/>
                <a:gd name="T5" fmla="*/ 2147483647 h 256"/>
                <a:gd name="T6" fmla="*/ 2147483647 w 425"/>
                <a:gd name="T7" fmla="*/ 2147483647 h 256"/>
                <a:gd name="T8" fmla="*/ 2147483647 w 425"/>
                <a:gd name="T9" fmla="*/ 2147483647 h 256"/>
                <a:gd name="T10" fmla="*/ 2147483647 w 425"/>
                <a:gd name="T11" fmla="*/ 2147483647 h 256"/>
                <a:gd name="T12" fmla="*/ 0 w 425"/>
                <a:gd name="T13" fmla="*/ 2147483647 h 256"/>
                <a:gd name="T14" fmla="*/ 2147483647 w 425"/>
                <a:gd name="T15" fmla="*/ 2147483647 h 256"/>
                <a:gd name="T16" fmla="*/ 2147483647 w 425"/>
                <a:gd name="T17" fmla="*/ 2147483647 h 256"/>
                <a:gd name="T18" fmla="*/ 2147483647 w 425"/>
                <a:gd name="T19" fmla="*/ 2147483647 h 256"/>
                <a:gd name="T20" fmla="*/ 2147483647 w 425"/>
                <a:gd name="T21" fmla="*/ 2147483647 h 256"/>
                <a:gd name="T22" fmla="*/ 2147483647 w 425"/>
                <a:gd name="T23" fmla="*/ 2147483647 h 256"/>
                <a:gd name="T24" fmla="*/ 2147483647 w 425"/>
                <a:gd name="T25" fmla="*/ 2147483647 h 256"/>
                <a:gd name="T26" fmla="*/ 2147483647 w 425"/>
                <a:gd name="T27" fmla="*/ 2147483647 h 256"/>
                <a:gd name="T28" fmla="*/ 2147483647 w 425"/>
                <a:gd name="T29" fmla="*/ 2147483647 h 256"/>
                <a:gd name="T30" fmla="*/ 2147483647 w 425"/>
                <a:gd name="T31" fmla="*/ 2147483647 h 256"/>
                <a:gd name="T32" fmla="*/ 2147483647 w 425"/>
                <a:gd name="T33" fmla="*/ 2147483647 h 256"/>
                <a:gd name="T34" fmla="*/ 2147483647 w 425"/>
                <a:gd name="T35" fmla="*/ 2147483647 h 256"/>
                <a:gd name="T36" fmla="*/ 2147483647 w 425"/>
                <a:gd name="T37" fmla="*/ 2147483647 h 256"/>
                <a:gd name="T38" fmla="*/ 2147483647 w 425"/>
                <a:gd name="T39" fmla="*/ 2147483647 h 256"/>
                <a:gd name="T40" fmla="*/ 2147483647 w 425"/>
                <a:gd name="T41" fmla="*/ 2147483647 h 256"/>
                <a:gd name="T42" fmla="*/ 2147483647 w 425"/>
                <a:gd name="T43" fmla="*/ 2147483647 h 256"/>
                <a:gd name="T44" fmla="*/ 2147483647 w 425"/>
                <a:gd name="T45" fmla="*/ 2147483647 h 256"/>
                <a:gd name="T46" fmla="*/ 2147483647 w 425"/>
                <a:gd name="T47" fmla="*/ 2147483647 h 256"/>
                <a:gd name="T48" fmla="*/ 2147483647 w 425"/>
                <a:gd name="T49" fmla="*/ 2147483647 h 256"/>
                <a:gd name="T50" fmla="*/ 2147483647 w 425"/>
                <a:gd name="T51" fmla="*/ 2147483647 h 256"/>
                <a:gd name="T52" fmla="*/ 2147483647 w 425"/>
                <a:gd name="T53" fmla="*/ 2147483647 h 256"/>
                <a:gd name="T54" fmla="*/ 2147483647 w 425"/>
                <a:gd name="T55" fmla="*/ 2147483647 h 256"/>
                <a:gd name="T56" fmla="*/ 2147483647 w 425"/>
                <a:gd name="T57" fmla="*/ 2147483647 h 256"/>
                <a:gd name="T58" fmla="*/ 2147483647 w 425"/>
                <a:gd name="T59" fmla="*/ 0 h 256"/>
                <a:gd name="T60" fmla="*/ 2147483647 w 425"/>
                <a:gd name="T61" fmla="*/ 2147483647 h 256"/>
                <a:gd name="T62" fmla="*/ 2147483647 w 425"/>
                <a:gd name="T63" fmla="*/ 2147483647 h 256"/>
                <a:gd name="T64" fmla="*/ 2147483647 w 425"/>
                <a:gd name="T65" fmla="*/ 2147483647 h 256"/>
                <a:gd name="T66" fmla="*/ 2147483647 w 425"/>
                <a:gd name="T67" fmla="*/ 2147483647 h 256"/>
                <a:gd name="T68" fmla="*/ 2147483647 w 425"/>
                <a:gd name="T69" fmla="*/ 2147483647 h 25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25" h="256">
                  <a:moveTo>
                    <a:pt x="125" y="100"/>
                  </a:moveTo>
                  <a:lnTo>
                    <a:pt x="106" y="87"/>
                  </a:lnTo>
                  <a:lnTo>
                    <a:pt x="102" y="68"/>
                  </a:lnTo>
                  <a:lnTo>
                    <a:pt x="95" y="53"/>
                  </a:lnTo>
                  <a:lnTo>
                    <a:pt x="85" y="34"/>
                  </a:lnTo>
                  <a:lnTo>
                    <a:pt x="68" y="34"/>
                  </a:lnTo>
                  <a:lnTo>
                    <a:pt x="55" y="43"/>
                  </a:lnTo>
                  <a:lnTo>
                    <a:pt x="38" y="62"/>
                  </a:lnTo>
                  <a:lnTo>
                    <a:pt x="19" y="106"/>
                  </a:lnTo>
                  <a:lnTo>
                    <a:pt x="21" y="119"/>
                  </a:lnTo>
                  <a:lnTo>
                    <a:pt x="21" y="129"/>
                  </a:lnTo>
                  <a:lnTo>
                    <a:pt x="15" y="138"/>
                  </a:lnTo>
                  <a:lnTo>
                    <a:pt x="6" y="146"/>
                  </a:lnTo>
                  <a:lnTo>
                    <a:pt x="0" y="157"/>
                  </a:lnTo>
                  <a:lnTo>
                    <a:pt x="4" y="169"/>
                  </a:lnTo>
                  <a:lnTo>
                    <a:pt x="4" y="197"/>
                  </a:lnTo>
                  <a:lnTo>
                    <a:pt x="8" y="218"/>
                  </a:lnTo>
                  <a:lnTo>
                    <a:pt x="19" y="222"/>
                  </a:lnTo>
                  <a:lnTo>
                    <a:pt x="34" y="216"/>
                  </a:lnTo>
                  <a:lnTo>
                    <a:pt x="55" y="201"/>
                  </a:lnTo>
                  <a:lnTo>
                    <a:pt x="66" y="190"/>
                  </a:lnTo>
                  <a:lnTo>
                    <a:pt x="81" y="197"/>
                  </a:lnTo>
                  <a:lnTo>
                    <a:pt x="97" y="201"/>
                  </a:lnTo>
                  <a:lnTo>
                    <a:pt x="112" y="205"/>
                  </a:lnTo>
                  <a:lnTo>
                    <a:pt x="123" y="212"/>
                  </a:lnTo>
                  <a:lnTo>
                    <a:pt x="146" y="197"/>
                  </a:lnTo>
                  <a:lnTo>
                    <a:pt x="157" y="197"/>
                  </a:lnTo>
                  <a:lnTo>
                    <a:pt x="165" y="203"/>
                  </a:lnTo>
                  <a:lnTo>
                    <a:pt x="182" y="209"/>
                  </a:lnTo>
                  <a:lnTo>
                    <a:pt x="195" y="197"/>
                  </a:lnTo>
                  <a:lnTo>
                    <a:pt x="214" y="190"/>
                  </a:lnTo>
                  <a:lnTo>
                    <a:pt x="226" y="195"/>
                  </a:lnTo>
                  <a:lnTo>
                    <a:pt x="237" y="216"/>
                  </a:lnTo>
                  <a:lnTo>
                    <a:pt x="258" y="218"/>
                  </a:lnTo>
                  <a:lnTo>
                    <a:pt x="284" y="216"/>
                  </a:lnTo>
                  <a:lnTo>
                    <a:pt x="300" y="239"/>
                  </a:lnTo>
                  <a:lnTo>
                    <a:pt x="313" y="254"/>
                  </a:lnTo>
                  <a:lnTo>
                    <a:pt x="326" y="256"/>
                  </a:lnTo>
                  <a:lnTo>
                    <a:pt x="345" y="248"/>
                  </a:lnTo>
                  <a:lnTo>
                    <a:pt x="364" y="243"/>
                  </a:lnTo>
                  <a:lnTo>
                    <a:pt x="376" y="231"/>
                  </a:lnTo>
                  <a:lnTo>
                    <a:pt x="383" y="220"/>
                  </a:lnTo>
                  <a:lnTo>
                    <a:pt x="406" y="190"/>
                  </a:lnTo>
                  <a:lnTo>
                    <a:pt x="419" y="178"/>
                  </a:lnTo>
                  <a:lnTo>
                    <a:pt x="425" y="154"/>
                  </a:lnTo>
                  <a:lnTo>
                    <a:pt x="421" y="121"/>
                  </a:lnTo>
                  <a:lnTo>
                    <a:pt x="410" y="112"/>
                  </a:lnTo>
                  <a:lnTo>
                    <a:pt x="391" y="91"/>
                  </a:lnTo>
                  <a:lnTo>
                    <a:pt x="383" y="68"/>
                  </a:lnTo>
                  <a:lnTo>
                    <a:pt x="374" y="43"/>
                  </a:lnTo>
                  <a:lnTo>
                    <a:pt x="357" y="28"/>
                  </a:lnTo>
                  <a:lnTo>
                    <a:pt x="347" y="26"/>
                  </a:lnTo>
                  <a:lnTo>
                    <a:pt x="313" y="28"/>
                  </a:lnTo>
                  <a:lnTo>
                    <a:pt x="298" y="40"/>
                  </a:lnTo>
                  <a:lnTo>
                    <a:pt x="288" y="43"/>
                  </a:lnTo>
                  <a:lnTo>
                    <a:pt x="271" y="26"/>
                  </a:lnTo>
                  <a:lnTo>
                    <a:pt x="256" y="17"/>
                  </a:lnTo>
                  <a:lnTo>
                    <a:pt x="245" y="7"/>
                  </a:lnTo>
                  <a:lnTo>
                    <a:pt x="237" y="2"/>
                  </a:lnTo>
                  <a:lnTo>
                    <a:pt x="220" y="0"/>
                  </a:lnTo>
                  <a:lnTo>
                    <a:pt x="205" y="7"/>
                  </a:lnTo>
                  <a:lnTo>
                    <a:pt x="192" y="7"/>
                  </a:lnTo>
                  <a:lnTo>
                    <a:pt x="186" y="13"/>
                  </a:lnTo>
                  <a:lnTo>
                    <a:pt x="178" y="26"/>
                  </a:lnTo>
                  <a:lnTo>
                    <a:pt x="178" y="53"/>
                  </a:lnTo>
                  <a:lnTo>
                    <a:pt x="184" y="81"/>
                  </a:lnTo>
                  <a:lnTo>
                    <a:pt x="184" y="93"/>
                  </a:lnTo>
                  <a:lnTo>
                    <a:pt x="165" y="112"/>
                  </a:lnTo>
                  <a:lnTo>
                    <a:pt x="157" y="123"/>
                  </a:lnTo>
                  <a:lnTo>
                    <a:pt x="148" y="110"/>
                  </a:lnTo>
                  <a:lnTo>
                    <a:pt x="125" y="100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b="0">
                <a:solidFill>
                  <a:schemeClr val="tx1"/>
                </a:solidFill>
                <a:latin typeface="+mn-lt"/>
                <a:cs typeface="+mn-cs"/>
              </a:endParaRPr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3722" y="1974"/>
              <a:ext cx="244" cy="197"/>
            </a:xfrm>
            <a:custGeom>
              <a:avLst/>
              <a:gdLst>
                <a:gd name="T0" fmla="*/ 2147483647 w 332"/>
                <a:gd name="T1" fmla="*/ 2147483647 h 294"/>
                <a:gd name="T2" fmla="*/ 0 w 332"/>
                <a:gd name="T3" fmla="*/ 2147483647 h 294"/>
                <a:gd name="T4" fmla="*/ 2147483647 w 332"/>
                <a:gd name="T5" fmla="*/ 2147483647 h 294"/>
                <a:gd name="T6" fmla="*/ 2147483647 w 332"/>
                <a:gd name="T7" fmla="*/ 2147483647 h 294"/>
                <a:gd name="T8" fmla="*/ 2147483647 w 332"/>
                <a:gd name="T9" fmla="*/ 2147483647 h 294"/>
                <a:gd name="T10" fmla="*/ 2147483647 w 332"/>
                <a:gd name="T11" fmla="*/ 2147483647 h 294"/>
                <a:gd name="T12" fmla="*/ 2147483647 w 332"/>
                <a:gd name="T13" fmla="*/ 2147483647 h 294"/>
                <a:gd name="T14" fmla="*/ 2147483647 w 332"/>
                <a:gd name="T15" fmla="*/ 2147483647 h 294"/>
                <a:gd name="T16" fmla="*/ 2147483647 w 332"/>
                <a:gd name="T17" fmla="*/ 2147483647 h 294"/>
                <a:gd name="T18" fmla="*/ 2147483647 w 332"/>
                <a:gd name="T19" fmla="*/ 2147483647 h 294"/>
                <a:gd name="T20" fmla="*/ 2147483647 w 332"/>
                <a:gd name="T21" fmla="*/ 2147483647 h 294"/>
                <a:gd name="T22" fmla="*/ 2147483647 w 332"/>
                <a:gd name="T23" fmla="*/ 2147483647 h 294"/>
                <a:gd name="T24" fmla="*/ 2147483647 w 332"/>
                <a:gd name="T25" fmla="*/ 2147483647 h 294"/>
                <a:gd name="T26" fmla="*/ 2147483647 w 332"/>
                <a:gd name="T27" fmla="*/ 2147483647 h 294"/>
                <a:gd name="T28" fmla="*/ 2147483647 w 332"/>
                <a:gd name="T29" fmla="*/ 2147483647 h 294"/>
                <a:gd name="T30" fmla="*/ 2147483647 w 332"/>
                <a:gd name="T31" fmla="*/ 2147483647 h 294"/>
                <a:gd name="T32" fmla="*/ 2147483647 w 332"/>
                <a:gd name="T33" fmla="*/ 2147483647 h 294"/>
                <a:gd name="T34" fmla="*/ 2147483647 w 332"/>
                <a:gd name="T35" fmla="*/ 2147483647 h 294"/>
                <a:gd name="T36" fmla="*/ 2147483647 w 332"/>
                <a:gd name="T37" fmla="*/ 2147483647 h 294"/>
                <a:gd name="T38" fmla="*/ 2147483647 w 332"/>
                <a:gd name="T39" fmla="*/ 2147483647 h 294"/>
                <a:gd name="T40" fmla="*/ 2147483647 w 332"/>
                <a:gd name="T41" fmla="*/ 2147483647 h 294"/>
                <a:gd name="T42" fmla="*/ 2147483647 w 332"/>
                <a:gd name="T43" fmla="*/ 2147483647 h 294"/>
                <a:gd name="T44" fmla="*/ 2147483647 w 332"/>
                <a:gd name="T45" fmla="*/ 2147483647 h 294"/>
                <a:gd name="T46" fmla="*/ 2147483647 w 332"/>
                <a:gd name="T47" fmla="*/ 2147483647 h 294"/>
                <a:gd name="T48" fmla="*/ 2147483647 w 332"/>
                <a:gd name="T49" fmla="*/ 2147483647 h 294"/>
                <a:gd name="T50" fmla="*/ 2147483647 w 332"/>
                <a:gd name="T51" fmla="*/ 2147483647 h 294"/>
                <a:gd name="T52" fmla="*/ 2147483647 w 332"/>
                <a:gd name="T53" fmla="*/ 2147483647 h 294"/>
                <a:gd name="T54" fmla="*/ 2147483647 w 332"/>
                <a:gd name="T55" fmla="*/ 2147483647 h 294"/>
                <a:gd name="T56" fmla="*/ 2147483647 w 332"/>
                <a:gd name="T57" fmla="*/ 2147483647 h 294"/>
                <a:gd name="T58" fmla="*/ 2147483647 w 332"/>
                <a:gd name="T59" fmla="*/ 2147483647 h 294"/>
                <a:gd name="T60" fmla="*/ 2147483647 w 332"/>
                <a:gd name="T61" fmla="*/ 2147483647 h 294"/>
                <a:gd name="T62" fmla="*/ 2147483647 w 332"/>
                <a:gd name="T63" fmla="*/ 2147483647 h 294"/>
                <a:gd name="T64" fmla="*/ 2147483647 w 332"/>
                <a:gd name="T65" fmla="*/ 2147483647 h 294"/>
                <a:gd name="T66" fmla="*/ 2147483647 w 332"/>
                <a:gd name="T67" fmla="*/ 2147483647 h 294"/>
                <a:gd name="T68" fmla="*/ 2147483647 w 332"/>
                <a:gd name="T69" fmla="*/ 2147483647 h 294"/>
                <a:gd name="T70" fmla="*/ 2147483647 w 332"/>
                <a:gd name="T71" fmla="*/ 2147483647 h 294"/>
                <a:gd name="T72" fmla="*/ 2147483647 w 332"/>
                <a:gd name="T73" fmla="*/ 2147483647 h 294"/>
                <a:gd name="T74" fmla="*/ 2147483647 w 332"/>
                <a:gd name="T75" fmla="*/ 2147483647 h 294"/>
                <a:gd name="T76" fmla="*/ 2147483647 w 332"/>
                <a:gd name="T77" fmla="*/ 0 h 294"/>
                <a:gd name="T78" fmla="*/ 2147483647 w 332"/>
                <a:gd name="T79" fmla="*/ 0 h 294"/>
                <a:gd name="T80" fmla="*/ 2147483647 w 332"/>
                <a:gd name="T81" fmla="*/ 2147483647 h 294"/>
                <a:gd name="T82" fmla="*/ 2147483647 w 332"/>
                <a:gd name="T83" fmla="*/ 2147483647 h 294"/>
                <a:gd name="T84" fmla="*/ 2147483647 w 332"/>
                <a:gd name="T85" fmla="*/ 2147483647 h 294"/>
                <a:gd name="T86" fmla="*/ 2147483647 w 332"/>
                <a:gd name="T87" fmla="*/ 2147483647 h 294"/>
                <a:gd name="T88" fmla="*/ 2147483647 w 332"/>
                <a:gd name="T89" fmla="*/ 2147483647 h 294"/>
                <a:gd name="T90" fmla="*/ 2147483647 w 332"/>
                <a:gd name="T91" fmla="*/ 2147483647 h 294"/>
                <a:gd name="T92" fmla="*/ 2147483647 w 332"/>
                <a:gd name="T93" fmla="*/ 2147483647 h 294"/>
                <a:gd name="T94" fmla="*/ 2147483647 w 332"/>
                <a:gd name="T95" fmla="*/ 2147483647 h 294"/>
                <a:gd name="T96" fmla="*/ 2147483647 w 332"/>
                <a:gd name="T97" fmla="*/ 0 h 294"/>
                <a:gd name="T98" fmla="*/ 2147483647 w 332"/>
                <a:gd name="T99" fmla="*/ 2147483647 h 294"/>
                <a:gd name="T100" fmla="*/ 2147483647 w 332"/>
                <a:gd name="T101" fmla="*/ 2147483647 h 294"/>
                <a:gd name="T102" fmla="*/ 2147483647 w 332"/>
                <a:gd name="T103" fmla="*/ 2147483647 h 29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32" h="294">
                  <a:moveTo>
                    <a:pt x="2" y="32"/>
                  </a:moveTo>
                  <a:lnTo>
                    <a:pt x="0" y="41"/>
                  </a:lnTo>
                  <a:lnTo>
                    <a:pt x="6" y="75"/>
                  </a:lnTo>
                  <a:lnTo>
                    <a:pt x="21" y="127"/>
                  </a:lnTo>
                  <a:lnTo>
                    <a:pt x="34" y="140"/>
                  </a:lnTo>
                  <a:lnTo>
                    <a:pt x="63" y="153"/>
                  </a:lnTo>
                  <a:lnTo>
                    <a:pt x="76" y="159"/>
                  </a:lnTo>
                  <a:lnTo>
                    <a:pt x="78" y="176"/>
                  </a:lnTo>
                  <a:lnTo>
                    <a:pt x="78" y="203"/>
                  </a:lnTo>
                  <a:lnTo>
                    <a:pt x="108" y="237"/>
                  </a:lnTo>
                  <a:lnTo>
                    <a:pt x="127" y="248"/>
                  </a:lnTo>
                  <a:lnTo>
                    <a:pt x="135" y="254"/>
                  </a:lnTo>
                  <a:lnTo>
                    <a:pt x="160" y="288"/>
                  </a:lnTo>
                  <a:lnTo>
                    <a:pt x="169" y="282"/>
                  </a:lnTo>
                  <a:lnTo>
                    <a:pt x="186" y="279"/>
                  </a:lnTo>
                  <a:lnTo>
                    <a:pt x="205" y="294"/>
                  </a:lnTo>
                  <a:lnTo>
                    <a:pt x="220" y="284"/>
                  </a:lnTo>
                  <a:lnTo>
                    <a:pt x="241" y="256"/>
                  </a:lnTo>
                  <a:lnTo>
                    <a:pt x="256" y="248"/>
                  </a:lnTo>
                  <a:lnTo>
                    <a:pt x="271" y="254"/>
                  </a:lnTo>
                  <a:lnTo>
                    <a:pt x="281" y="250"/>
                  </a:lnTo>
                  <a:lnTo>
                    <a:pt x="281" y="241"/>
                  </a:lnTo>
                  <a:lnTo>
                    <a:pt x="283" y="184"/>
                  </a:lnTo>
                  <a:lnTo>
                    <a:pt x="292" y="170"/>
                  </a:lnTo>
                  <a:lnTo>
                    <a:pt x="292" y="144"/>
                  </a:lnTo>
                  <a:lnTo>
                    <a:pt x="296" y="134"/>
                  </a:lnTo>
                  <a:lnTo>
                    <a:pt x="313" y="121"/>
                  </a:lnTo>
                  <a:lnTo>
                    <a:pt x="332" y="119"/>
                  </a:lnTo>
                  <a:lnTo>
                    <a:pt x="332" y="92"/>
                  </a:lnTo>
                  <a:lnTo>
                    <a:pt x="325" y="68"/>
                  </a:lnTo>
                  <a:lnTo>
                    <a:pt x="313" y="62"/>
                  </a:lnTo>
                  <a:lnTo>
                    <a:pt x="309" y="64"/>
                  </a:lnTo>
                  <a:lnTo>
                    <a:pt x="285" y="41"/>
                  </a:lnTo>
                  <a:lnTo>
                    <a:pt x="273" y="26"/>
                  </a:lnTo>
                  <a:lnTo>
                    <a:pt x="258" y="26"/>
                  </a:lnTo>
                  <a:lnTo>
                    <a:pt x="228" y="26"/>
                  </a:lnTo>
                  <a:lnTo>
                    <a:pt x="222" y="20"/>
                  </a:lnTo>
                  <a:lnTo>
                    <a:pt x="215" y="3"/>
                  </a:lnTo>
                  <a:lnTo>
                    <a:pt x="207" y="0"/>
                  </a:lnTo>
                  <a:lnTo>
                    <a:pt x="182" y="0"/>
                  </a:lnTo>
                  <a:lnTo>
                    <a:pt x="171" y="15"/>
                  </a:lnTo>
                  <a:lnTo>
                    <a:pt x="160" y="13"/>
                  </a:lnTo>
                  <a:lnTo>
                    <a:pt x="144" y="7"/>
                  </a:lnTo>
                  <a:lnTo>
                    <a:pt x="135" y="5"/>
                  </a:lnTo>
                  <a:lnTo>
                    <a:pt x="122" y="9"/>
                  </a:lnTo>
                  <a:lnTo>
                    <a:pt x="114" y="17"/>
                  </a:lnTo>
                  <a:lnTo>
                    <a:pt x="97" y="9"/>
                  </a:lnTo>
                  <a:lnTo>
                    <a:pt x="61" y="3"/>
                  </a:lnTo>
                  <a:lnTo>
                    <a:pt x="51" y="0"/>
                  </a:lnTo>
                  <a:lnTo>
                    <a:pt x="42" y="9"/>
                  </a:lnTo>
                  <a:lnTo>
                    <a:pt x="23" y="22"/>
                  </a:lnTo>
                  <a:lnTo>
                    <a:pt x="2" y="32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b="0">
                <a:solidFill>
                  <a:schemeClr val="tx1"/>
                </a:solidFill>
                <a:latin typeface="+mn-lt"/>
                <a:cs typeface="+mn-cs"/>
              </a:endParaRPr>
            </a:p>
          </p:txBody>
        </p:sp>
        <p:sp>
          <p:nvSpPr>
            <p:cNvPr id="147599" name="Freeform 65"/>
            <p:cNvSpPr>
              <a:spLocks/>
            </p:cNvSpPr>
            <p:nvPr/>
          </p:nvSpPr>
          <p:spPr bwMode="auto">
            <a:xfrm>
              <a:off x="3644" y="2012"/>
              <a:ext cx="168" cy="129"/>
            </a:xfrm>
            <a:custGeom>
              <a:avLst/>
              <a:gdLst>
                <a:gd name="T0" fmla="*/ 0 w 228"/>
                <a:gd name="T1" fmla="*/ 2147483647 h 192"/>
                <a:gd name="T2" fmla="*/ 2147483647 w 228"/>
                <a:gd name="T3" fmla="*/ 2147483647 h 192"/>
                <a:gd name="T4" fmla="*/ 2147483647 w 228"/>
                <a:gd name="T5" fmla="*/ 2147483647 h 192"/>
                <a:gd name="T6" fmla="*/ 2147483647 w 228"/>
                <a:gd name="T7" fmla="*/ 2147483647 h 192"/>
                <a:gd name="T8" fmla="*/ 2147483647 w 228"/>
                <a:gd name="T9" fmla="*/ 2147483647 h 192"/>
                <a:gd name="T10" fmla="*/ 2147483647 w 228"/>
                <a:gd name="T11" fmla="*/ 2147483647 h 192"/>
                <a:gd name="T12" fmla="*/ 2147483647 w 228"/>
                <a:gd name="T13" fmla="*/ 2147483647 h 192"/>
                <a:gd name="T14" fmla="*/ 2147483647 w 228"/>
                <a:gd name="T15" fmla="*/ 2147483647 h 192"/>
                <a:gd name="T16" fmla="*/ 2147483647 w 228"/>
                <a:gd name="T17" fmla="*/ 2147483647 h 192"/>
                <a:gd name="T18" fmla="*/ 2147483647 w 228"/>
                <a:gd name="T19" fmla="*/ 0 h 192"/>
                <a:gd name="T20" fmla="*/ 2147483647 w 228"/>
                <a:gd name="T21" fmla="*/ 0 h 192"/>
                <a:gd name="T22" fmla="*/ 2147483647 w 228"/>
                <a:gd name="T23" fmla="*/ 2147483647 h 192"/>
                <a:gd name="T24" fmla="*/ 2147483647 w 228"/>
                <a:gd name="T25" fmla="*/ 2147483647 h 192"/>
                <a:gd name="T26" fmla="*/ 0 w 228"/>
                <a:gd name="T27" fmla="*/ 2147483647 h 1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28"/>
                <a:gd name="T43" fmla="*/ 0 h 192"/>
                <a:gd name="T44" fmla="*/ 228 w 228"/>
                <a:gd name="T45" fmla="*/ 192 h 19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28" h="192">
                  <a:moveTo>
                    <a:pt x="0" y="126"/>
                  </a:moveTo>
                  <a:lnTo>
                    <a:pt x="39" y="159"/>
                  </a:lnTo>
                  <a:lnTo>
                    <a:pt x="69" y="180"/>
                  </a:lnTo>
                  <a:lnTo>
                    <a:pt x="228" y="192"/>
                  </a:lnTo>
                  <a:lnTo>
                    <a:pt x="183" y="147"/>
                  </a:lnTo>
                  <a:lnTo>
                    <a:pt x="189" y="102"/>
                  </a:lnTo>
                  <a:lnTo>
                    <a:pt x="132" y="81"/>
                  </a:lnTo>
                  <a:lnTo>
                    <a:pt x="111" y="75"/>
                  </a:lnTo>
                  <a:lnTo>
                    <a:pt x="51" y="90"/>
                  </a:lnTo>
                  <a:lnTo>
                    <a:pt x="75" y="0"/>
                  </a:lnTo>
                  <a:lnTo>
                    <a:pt x="54" y="0"/>
                  </a:lnTo>
                  <a:lnTo>
                    <a:pt x="30" y="90"/>
                  </a:lnTo>
                  <a:lnTo>
                    <a:pt x="3" y="93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C0C0C0"/>
            </a:solidFill>
            <a:ln w="9525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3825" y="1968"/>
              <a:ext cx="449" cy="386"/>
            </a:xfrm>
            <a:custGeom>
              <a:avLst/>
              <a:gdLst>
                <a:gd name="T0" fmla="*/ 2147483647 w 616"/>
                <a:gd name="T1" fmla="*/ 2147483647 h 573"/>
                <a:gd name="T2" fmla="*/ 2147483647 w 616"/>
                <a:gd name="T3" fmla="*/ 2147483647 h 573"/>
                <a:gd name="T4" fmla="*/ 2147483647 w 616"/>
                <a:gd name="T5" fmla="*/ 2147483647 h 573"/>
                <a:gd name="T6" fmla="*/ 2147483647 w 616"/>
                <a:gd name="T7" fmla="*/ 2147483647 h 573"/>
                <a:gd name="T8" fmla="*/ 2147483647 w 616"/>
                <a:gd name="T9" fmla="*/ 2147483647 h 573"/>
                <a:gd name="T10" fmla="*/ 2147483647 w 616"/>
                <a:gd name="T11" fmla="*/ 2147483647 h 573"/>
                <a:gd name="T12" fmla="*/ 2147483647 w 616"/>
                <a:gd name="T13" fmla="*/ 2147483647 h 573"/>
                <a:gd name="T14" fmla="*/ 2147483647 w 616"/>
                <a:gd name="T15" fmla="*/ 2147483647 h 573"/>
                <a:gd name="T16" fmla="*/ 2147483647 w 616"/>
                <a:gd name="T17" fmla="*/ 2147483647 h 573"/>
                <a:gd name="T18" fmla="*/ 2147483647 w 616"/>
                <a:gd name="T19" fmla="*/ 2147483647 h 573"/>
                <a:gd name="T20" fmla="*/ 2147483647 w 616"/>
                <a:gd name="T21" fmla="*/ 2147483647 h 573"/>
                <a:gd name="T22" fmla="*/ 2147483647 w 616"/>
                <a:gd name="T23" fmla="*/ 2147483647 h 573"/>
                <a:gd name="T24" fmla="*/ 2147483647 w 616"/>
                <a:gd name="T25" fmla="*/ 2147483647 h 573"/>
                <a:gd name="T26" fmla="*/ 2147483647 w 616"/>
                <a:gd name="T27" fmla="*/ 2147483647 h 573"/>
                <a:gd name="T28" fmla="*/ 2147483647 w 616"/>
                <a:gd name="T29" fmla="*/ 2147483647 h 573"/>
                <a:gd name="T30" fmla="*/ 2147483647 w 616"/>
                <a:gd name="T31" fmla="*/ 2147483647 h 573"/>
                <a:gd name="T32" fmla="*/ 2147483647 w 616"/>
                <a:gd name="T33" fmla="*/ 2147483647 h 573"/>
                <a:gd name="T34" fmla="*/ 2147483647 w 616"/>
                <a:gd name="T35" fmla="*/ 2147483647 h 573"/>
                <a:gd name="T36" fmla="*/ 2147483647 w 616"/>
                <a:gd name="T37" fmla="*/ 2147483647 h 573"/>
                <a:gd name="T38" fmla="*/ 2147483647 w 616"/>
                <a:gd name="T39" fmla="*/ 2147483647 h 573"/>
                <a:gd name="T40" fmla="*/ 2147483647 w 616"/>
                <a:gd name="T41" fmla="*/ 2147483647 h 573"/>
                <a:gd name="T42" fmla="*/ 2147483647 w 616"/>
                <a:gd name="T43" fmla="*/ 2147483647 h 573"/>
                <a:gd name="T44" fmla="*/ 2147483647 w 616"/>
                <a:gd name="T45" fmla="*/ 2147483647 h 573"/>
                <a:gd name="T46" fmla="*/ 2147483647 w 616"/>
                <a:gd name="T47" fmla="*/ 2147483647 h 573"/>
                <a:gd name="T48" fmla="*/ 2147483647 w 616"/>
                <a:gd name="T49" fmla="*/ 2147483647 h 573"/>
                <a:gd name="T50" fmla="*/ 2147483647 w 616"/>
                <a:gd name="T51" fmla="*/ 2147483647 h 573"/>
                <a:gd name="T52" fmla="*/ 2147483647 w 616"/>
                <a:gd name="T53" fmla="*/ 2147483647 h 573"/>
                <a:gd name="T54" fmla="*/ 2147483647 w 616"/>
                <a:gd name="T55" fmla="*/ 2147483647 h 573"/>
                <a:gd name="T56" fmla="*/ 2147483647 w 616"/>
                <a:gd name="T57" fmla="*/ 2147483647 h 573"/>
                <a:gd name="T58" fmla="*/ 2147483647 w 616"/>
                <a:gd name="T59" fmla="*/ 2147483647 h 573"/>
                <a:gd name="T60" fmla="*/ 2147483647 w 616"/>
                <a:gd name="T61" fmla="*/ 2147483647 h 573"/>
                <a:gd name="T62" fmla="*/ 2147483647 w 616"/>
                <a:gd name="T63" fmla="*/ 2147483647 h 573"/>
                <a:gd name="T64" fmla="*/ 2147483647 w 616"/>
                <a:gd name="T65" fmla="*/ 2147483647 h 573"/>
                <a:gd name="T66" fmla="*/ 2147483647 w 616"/>
                <a:gd name="T67" fmla="*/ 0 h 5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16" h="573">
                  <a:moveTo>
                    <a:pt x="248" y="13"/>
                  </a:moveTo>
                  <a:lnTo>
                    <a:pt x="233" y="36"/>
                  </a:lnTo>
                  <a:lnTo>
                    <a:pt x="220" y="59"/>
                  </a:lnTo>
                  <a:lnTo>
                    <a:pt x="201" y="61"/>
                  </a:lnTo>
                  <a:lnTo>
                    <a:pt x="180" y="70"/>
                  </a:lnTo>
                  <a:lnTo>
                    <a:pt x="189" y="85"/>
                  </a:lnTo>
                  <a:lnTo>
                    <a:pt x="189" y="93"/>
                  </a:lnTo>
                  <a:lnTo>
                    <a:pt x="189" y="125"/>
                  </a:lnTo>
                  <a:lnTo>
                    <a:pt x="172" y="127"/>
                  </a:lnTo>
                  <a:lnTo>
                    <a:pt x="153" y="148"/>
                  </a:lnTo>
                  <a:lnTo>
                    <a:pt x="153" y="171"/>
                  </a:lnTo>
                  <a:lnTo>
                    <a:pt x="151" y="182"/>
                  </a:lnTo>
                  <a:lnTo>
                    <a:pt x="144" y="195"/>
                  </a:lnTo>
                  <a:lnTo>
                    <a:pt x="144" y="258"/>
                  </a:lnTo>
                  <a:lnTo>
                    <a:pt x="132" y="266"/>
                  </a:lnTo>
                  <a:lnTo>
                    <a:pt x="117" y="256"/>
                  </a:lnTo>
                  <a:lnTo>
                    <a:pt x="85" y="281"/>
                  </a:lnTo>
                  <a:lnTo>
                    <a:pt x="66" y="304"/>
                  </a:lnTo>
                  <a:lnTo>
                    <a:pt x="45" y="290"/>
                  </a:lnTo>
                  <a:lnTo>
                    <a:pt x="34" y="290"/>
                  </a:lnTo>
                  <a:lnTo>
                    <a:pt x="17" y="296"/>
                  </a:lnTo>
                  <a:lnTo>
                    <a:pt x="21" y="330"/>
                  </a:lnTo>
                  <a:lnTo>
                    <a:pt x="30" y="364"/>
                  </a:lnTo>
                  <a:lnTo>
                    <a:pt x="34" y="387"/>
                  </a:lnTo>
                  <a:lnTo>
                    <a:pt x="32" y="419"/>
                  </a:lnTo>
                  <a:lnTo>
                    <a:pt x="21" y="444"/>
                  </a:lnTo>
                  <a:lnTo>
                    <a:pt x="0" y="465"/>
                  </a:lnTo>
                  <a:lnTo>
                    <a:pt x="7" y="476"/>
                  </a:lnTo>
                  <a:lnTo>
                    <a:pt x="24" y="488"/>
                  </a:lnTo>
                  <a:lnTo>
                    <a:pt x="11" y="512"/>
                  </a:lnTo>
                  <a:lnTo>
                    <a:pt x="13" y="556"/>
                  </a:lnTo>
                  <a:lnTo>
                    <a:pt x="45" y="556"/>
                  </a:lnTo>
                  <a:lnTo>
                    <a:pt x="57" y="541"/>
                  </a:lnTo>
                  <a:lnTo>
                    <a:pt x="127" y="537"/>
                  </a:lnTo>
                  <a:lnTo>
                    <a:pt x="186" y="539"/>
                  </a:lnTo>
                  <a:lnTo>
                    <a:pt x="243" y="550"/>
                  </a:lnTo>
                  <a:lnTo>
                    <a:pt x="294" y="560"/>
                  </a:lnTo>
                  <a:lnTo>
                    <a:pt x="345" y="556"/>
                  </a:lnTo>
                  <a:lnTo>
                    <a:pt x="368" y="550"/>
                  </a:lnTo>
                  <a:lnTo>
                    <a:pt x="392" y="545"/>
                  </a:lnTo>
                  <a:lnTo>
                    <a:pt x="419" y="562"/>
                  </a:lnTo>
                  <a:lnTo>
                    <a:pt x="468" y="550"/>
                  </a:lnTo>
                  <a:lnTo>
                    <a:pt x="478" y="573"/>
                  </a:lnTo>
                  <a:lnTo>
                    <a:pt x="493" y="545"/>
                  </a:lnTo>
                  <a:lnTo>
                    <a:pt x="495" y="503"/>
                  </a:lnTo>
                  <a:lnTo>
                    <a:pt x="531" y="480"/>
                  </a:lnTo>
                  <a:lnTo>
                    <a:pt x="561" y="476"/>
                  </a:lnTo>
                  <a:lnTo>
                    <a:pt x="561" y="467"/>
                  </a:lnTo>
                  <a:lnTo>
                    <a:pt x="540" y="414"/>
                  </a:lnTo>
                  <a:lnTo>
                    <a:pt x="531" y="383"/>
                  </a:lnTo>
                  <a:lnTo>
                    <a:pt x="548" y="374"/>
                  </a:lnTo>
                  <a:lnTo>
                    <a:pt x="576" y="379"/>
                  </a:lnTo>
                  <a:lnTo>
                    <a:pt x="616" y="362"/>
                  </a:lnTo>
                  <a:lnTo>
                    <a:pt x="616" y="311"/>
                  </a:lnTo>
                  <a:lnTo>
                    <a:pt x="573" y="296"/>
                  </a:lnTo>
                  <a:lnTo>
                    <a:pt x="538" y="285"/>
                  </a:lnTo>
                  <a:lnTo>
                    <a:pt x="516" y="245"/>
                  </a:lnTo>
                  <a:lnTo>
                    <a:pt x="519" y="203"/>
                  </a:lnTo>
                  <a:lnTo>
                    <a:pt x="482" y="161"/>
                  </a:lnTo>
                  <a:lnTo>
                    <a:pt x="461" y="129"/>
                  </a:lnTo>
                  <a:lnTo>
                    <a:pt x="459" y="102"/>
                  </a:lnTo>
                  <a:lnTo>
                    <a:pt x="463" y="83"/>
                  </a:lnTo>
                  <a:lnTo>
                    <a:pt x="463" y="44"/>
                  </a:lnTo>
                  <a:lnTo>
                    <a:pt x="425" y="15"/>
                  </a:lnTo>
                  <a:lnTo>
                    <a:pt x="385" y="15"/>
                  </a:lnTo>
                  <a:lnTo>
                    <a:pt x="347" y="23"/>
                  </a:lnTo>
                  <a:lnTo>
                    <a:pt x="330" y="6"/>
                  </a:lnTo>
                  <a:lnTo>
                    <a:pt x="288" y="0"/>
                  </a:lnTo>
                  <a:lnTo>
                    <a:pt x="248" y="1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b="0">
                <a:solidFill>
                  <a:schemeClr val="tx1"/>
                </a:solidFill>
                <a:latin typeface="+mn-lt"/>
                <a:cs typeface="+mn-cs"/>
              </a:endParaRPr>
            </a:p>
          </p:txBody>
        </p:sp>
        <p:sp>
          <p:nvSpPr>
            <p:cNvPr id="147601" name="Freeform 67"/>
            <p:cNvSpPr>
              <a:spLocks/>
            </p:cNvSpPr>
            <p:nvPr/>
          </p:nvSpPr>
          <p:spPr bwMode="auto">
            <a:xfrm>
              <a:off x="5103" y="2873"/>
              <a:ext cx="288" cy="238"/>
            </a:xfrm>
            <a:custGeom>
              <a:avLst/>
              <a:gdLst>
                <a:gd name="T0" fmla="*/ 2147483647 w 394"/>
                <a:gd name="T1" fmla="*/ 0 h 355"/>
                <a:gd name="T2" fmla="*/ 2147483647 w 394"/>
                <a:gd name="T3" fmla="*/ 2147483647 h 355"/>
                <a:gd name="T4" fmla="*/ 2147483647 w 394"/>
                <a:gd name="T5" fmla="*/ 2147483647 h 355"/>
                <a:gd name="T6" fmla="*/ 2147483647 w 394"/>
                <a:gd name="T7" fmla="*/ 2147483647 h 355"/>
                <a:gd name="T8" fmla="*/ 2147483647 w 394"/>
                <a:gd name="T9" fmla="*/ 2147483647 h 355"/>
                <a:gd name="T10" fmla="*/ 2147483647 w 394"/>
                <a:gd name="T11" fmla="*/ 2147483647 h 355"/>
                <a:gd name="T12" fmla="*/ 2147483647 w 394"/>
                <a:gd name="T13" fmla="*/ 2147483647 h 355"/>
                <a:gd name="T14" fmla="*/ 2147483647 w 394"/>
                <a:gd name="T15" fmla="*/ 2147483647 h 355"/>
                <a:gd name="T16" fmla="*/ 2147483647 w 394"/>
                <a:gd name="T17" fmla="*/ 2147483647 h 355"/>
                <a:gd name="T18" fmla="*/ 2147483647 w 394"/>
                <a:gd name="T19" fmla="*/ 2147483647 h 355"/>
                <a:gd name="T20" fmla="*/ 2147483647 w 394"/>
                <a:gd name="T21" fmla="*/ 2147483647 h 355"/>
                <a:gd name="T22" fmla="*/ 2147483647 w 394"/>
                <a:gd name="T23" fmla="*/ 2147483647 h 355"/>
                <a:gd name="T24" fmla="*/ 2147483647 w 394"/>
                <a:gd name="T25" fmla="*/ 2147483647 h 355"/>
                <a:gd name="T26" fmla="*/ 2147483647 w 394"/>
                <a:gd name="T27" fmla="*/ 2147483647 h 355"/>
                <a:gd name="T28" fmla="*/ 2147483647 w 394"/>
                <a:gd name="T29" fmla="*/ 2147483647 h 355"/>
                <a:gd name="T30" fmla="*/ 2147483647 w 394"/>
                <a:gd name="T31" fmla="*/ 2147483647 h 355"/>
                <a:gd name="T32" fmla="*/ 2147483647 w 394"/>
                <a:gd name="T33" fmla="*/ 2147483647 h 355"/>
                <a:gd name="T34" fmla="*/ 2147483647 w 394"/>
                <a:gd name="T35" fmla="*/ 2147483647 h 355"/>
                <a:gd name="T36" fmla="*/ 2147483647 w 394"/>
                <a:gd name="T37" fmla="*/ 2147483647 h 355"/>
                <a:gd name="T38" fmla="*/ 2147483647 w 394"/>
                <a:gd name="T39" fmla="*/ 2147483647 h 355"/>
                <a:gd name="T40" fmla="*/ 2147483647 w 394"/>
                <a:gd name="T41" fmla="*/ 2147483647 h 355"/>
                <a:gd name="T42" fmla="*/ 2147483647 w 394"/>
                <a:gd name="T43" fmla="*/ 2147483647 h 355"/>
                <a:gd name="T44" fmla="*/ 2147483647 w 394"/>
                <a:gd name="T45" fmla="*/ 2147483647 h 355"/>
                <a:gd name="T46" fmla="*/ 2147483647 w 394"/>
                <a:gd name="T47" fmla="*/ 2147483647 h 355"/>
                <a:gd name="T48" fmla="*/ 2147483647 w 394"/>
                <a:gd name="T49" fmla="*/ 2147483647 h 355"/>
                <a:gd name="T50" fmla="*/ 2147483647 w 394"/>
                <a:gd name="T51" fmla="*/ 2147483647 h 355"/>
                <a:gd name="T52" fmla="*/ 2147483647 w 394"/>
                <a:gd name="T53" fmla="*/ 2147483647 h 355"/>
                <a:gd name="T54" fmla="*/ 2147483647 w 394"/>
                <a:gd name="T55" fmla="*/ 2147483647 h 355"/>
                <a:gd name="T56" fmla="*/ 2147483647 w 394"/>
                <a:gd name="T57" fmla="*/ 2147483647 h 355"/>
                <a:gd name="T58" fmla="*/ 2147483647 w 394"/>
                <a:gd name="T59" fmla="*/ 2147483647 h 355"/>
                <a:gd name="T60" fmla="*/ 0 w 394"/>
                <a:gd name="T61" fmla="*/ 2147483647 h 355"/>
                <a:gd name="T62" fmla="*/ 2147483647 w 394"/>
                <a:gd name="T63" fmla="*/ 2147483647 h 355"/>
                <a:gd name="T64" fmla="*/ 2147483647 w 394"/>
                <a:gd name="T65" fmla="*/ 2147483647 h 355"/>
                <a:gd name="T66" fmla="*/ 2147483647 w 394"/>
                <a:gd name="T67" fmla="*/ 2147483647 h 355"/>
                <a:gd name="T68" fmla="*/ 2147483647 w 394"/>
                <a:gd name="T69" fmla="*/ 2147483647 h 355"/>
                <a:gd name="T70" fmla="*/ 2147483647 w 394"/>
                <a:gd name="T71" fmla="*/ 2147483647 h 355"/>
                <a:gd name="T72" fmla="*/ 2147483647 w 394"/>
                <a:gd name="T73" fmla="*/ 2147483647 h 355"/>
                <a:gd name="T74" fmla="*/ 2147483647 w 394"/>
                <a:gd name="T75" fmla="*/ 2147483647 h 355"/>
                <a:gd name="T76" fmla="*/ 2147483647 w 394"/>
                <a:gd name="T77" fmla="*/ 2147483647 h 355"/>
                <a:gd name="T78" fmla="*/ 2147483647 w 394"/>
                <a:gd name="T79" fmla="*/ 0 h 35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94"/>
                <a:gd name="T121" fmla="*/ 0 h 355"/>
                <a:gd name="T122" fmla="*/ 394 w 394"/>
                <a:gd name="T123" fmla="*/ 355 h 35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94" h="355">
                  <a:moveTo>
                    <a:pt x="93" y="0"/>
                  </a:moveTo>
                  <a:lnTo>
                    <a:pt x="142" y="11"/>
                  </a:lnTo>
                  <a:lnTo>
                    <a:pt x="186" y="24"/>
                  </a:lnTo>
                  <a:lnTo>
                    <a:pt x="214" y="49"/>
                  </a:lnTo>
                  <a:lnTo>
                    <a:pt x="237" y="41"/>
                  </a:lnTo>
                  <a:lnTo>
                    <a:pt x="239" y="5"/>
                  </a:lnTo>
                  <a:lnTo>
                    <a:pt x="298" y="68"/>
                  </a:lnTo>
                  <a:lnTo>
                    <a:pt x="336" y="64"/>
                  </a:lnTo>
                  <a:lnTo>
                    <a:pt x="394" y="79"/>
                  </a:lnTo>
                  <a:lnTo>
                    <a:pt x="355" y="110"/>
                  </a:lnTo>
                  <a:lnTo>
                    <a:pt x="340" y="129"/>
                  </a:lnTo>
                  <a:lnTo>
                    <a:pt x="324" y="180"/>
                  </a:lnTo>
                  <a:lnTo>
                    <a:pt x="336" y="286"/>
                  </a:lnTo>
                  <a:lnTo>
                    <a:pt x="313" y="250"/>
                  </a:lnTo>
                  <a:lnTo>
                    <a:pt x="298" y="265"/>
                  </a:lnTo>
                  <a:lnTo>
                    <a:pt x="300" y="355"/>
                  </a:lnTo>
                  <a:lnTo>
                    <a:pt x="233" y="303"/>
                  </a:lnTo>
                  <a:lnTo>
                    <a:pt x="245" y="254"/>
                  </a:lnTo>
                  <a:lnTo>
                    <a:pt x="226" y="231"/>
                  </a:lnTo>
                  <a:lnTo>
                    <a:pt x="188" y="227"/>
                  </a:lnTo>
                  <a:lnTo>
                    <a:pt x="157" y="288"/>
                  </a:lnTo>
                  <a:lnTo>
                    <a:pt x="157" y="282"/>
                  </a:lnTo>
                  <a:lnTo>
                    <a:pt x="137" y="212"/>
                  </a:lnTo>
                  <a:lnTo>
                    <a:pt x="83" y="193"/>
                  </a:lnTo>
                  <a:lnTo>
                    <a:pt x="64" y="182"/>
                  </a:lnTo>
                  <a:lnTo>
                    <a:pt x="78" y="168"/>
                  </a:lnTo>
                  <a:lnTo>
                    <a:pt x="68" y="140"/>
                  </a:lnTo>
                  <a:lnTo>
                    <a:pt x="40" y="140"/>
                  </a:lnTo>
                  <a:lnTo>
                    <a:pt x="40" y="117"/>
                  </a:lnTo>
                  <a:lnTo>
                    <a:pt x="23" y="100"/>
                  </a:lnTo>
                  <a:lnTo>
                    <a:pt x="0" y="98"/>
                  </a:lnTo>
                  <a:lnTo>
                    <a:pt x="21" y="79"/>
                  </a:lnTo>
                  <a:lnTo>
                    <a:pt x="51" y="66"/>
                  </a:lnTo>
                  <a:lnTo>
                    <a:pt x="87" y="85"/>
                  </a:lnTo>
                  <a:lnTo>
                    <a:pt x="121" y="89"/>
                  </a:lnTo>
                  <a:lnTo>
                    <a:pt x="148" y="91"/>
                  </a:lnTo>
                  <a:lnTo>
                    <a:pt x="174" y="76"/>
                  </a:lnTo>
                  <a:lnTo>
                    <a:pt x="150" y="53"/>
                  </a:lnTo>
                  <a:lnTo>
                    <a:pt x="110" y="41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602" name="Freeform 68"/>
            <p:cNvSpPr>
              <a:spLocks/>
            </p:cNvSpPr>
            <p:nvPr/>
          </p:nvSpPr>
          <p:spPr bwMode="auto">
            <a:xfrm>
              <a:off x="4729" y="2825"/>
              <a:ext cx="504" cy="139"/>
            </a:xfrm>
            <a:custGeom>
              <a:avLst/>
              <a:gdLst>
                <a:gd name="T0" fmla="*/ 0 w 690"/>
                <a:gd name="T1" fmla="*/ 2147483647 h 207"/>
                <a:gd name="T2" fmla="*/ 2147483647 w 690"/>
                <a:gd name="T3" fmla="*/ 2147483647 h 207"/>
                <a:gd name="T4" fmla="*/ 2147483647 w 690"/>
                <a:gd name="T5" fmla="*/ 2147483647 h 207"/>
                <a:gd name="T6" fmla="*/ 2147483647 w 690"/>
                <a:gd name="T7" fmla="*/ 2147483647 h 207"/>
                <a:gd name="T8" fmla="*/ 2147483647 w 690"/>
                <a:gd name="T9" fmla="*/ 2147483647 h 207"/>
                <a:gd name="T10" fmla="*/ 2147483647 w 690"/>
                <a:gd name="T11" fmla="*/ 2147483647 h 207"/>
                <a:gd name="T12" fmla="*/ 2147483647 w 690"/>
                <a:gd name="T13" fmla="*/ 2147483647 h 207"/>
                <a:gd name="T14" fmla="*/ 2147483647 w 690"/>
                <a:gd name="T15" fmla="*/ 2147483647 h 207"/>
                <a:gd name="T16" fmla="*/ 2147483647 w 690"/>
                <a:gd name="T17" fmla="*/ 2147483647 h 207"/>
                <a:gd name="T18" fmla="*/ 2147483647 w 690"/>
                <a:gd name="T19" fmla="*/ 2147483647 h 207"/>
                <a:gd name="T20" fmla="*/ 2147483647 w 690"/>
                <a:gd name="T21" fmla="*/ 2147483647 h 207"/>
                <a:gd name="T22" fmla="*/ 2147483647 w 690"/>
                <a:gd name="T23" fmla="*/ 2147483647 h 207"/>
                <a:gd name="T24" fmla="*/ 2147483647 w 690"/>
                <a:gd name="T25" fmla="*/ 2147483647 h 207"/>
                <a:gd name="T26" fmla="*/ 2147483647 w 690"/>
                <a:gd name="T27" fmla="*/ 2147483647 h 207"/>
                <a:gd name="T28" fmla="*/ 2147483647 w 690"/>
                <a:gd name="T29" fmla="*/ 2147483647 h 207"/>
                <a:gd name="T30" fmla="*/ 2147483647 w 690"/>
                <a:gd name="T31" fmla="*/ 2147483647 h 207"/>
                <a:gd name="T32" fmla="*/ 2147483647 w 690"/>
                <a:gd name="T33" fmla="*/ 2147483647 h 207"/>
                <a:gd name="T34" fmla="*/ 2147483647 w 690"/>
                <a:gd name="T35" fmla="*/ 2147483647 h 207"/>
                <a:gd name="T36" fmla="*/ 2147483647 w 690"/>
                <a:gd name="T37" fmla="*/ 2147483647 h 207"/>
                <a:gd name="T38" fmla="*/ 2147483647 w 690"/>
                <a:gd name="T39" fmla="*/ 2147483647 h 207"/>
                <a:gd name="T40" fmla="*/ 2147483647 w 690"/>
                <a:gd name="T41" fmla="*/ 2147483647 h 207"/>
                <a:gd name="T42" fmla="*/ 2147483647 w 690"/>
                <a:gd name="T43" fmla="*/ 2147483647 h 207"/>
                <a:gd name="T44" fmla="*/ 2147483647 w 690"/>
                <a:gd name="T45" fmla="*/ 2147483647 h 207"/>
                <a:gd name="T46" fmla="*/ 2147483647 w 690"/>
                <a:gd name="T47" fmla="*/ 2147483647 h 207"/>
                <a:gd name="T48" fmla="*/ 2147483647 w 690"/>
                <a:gd name="T49" fmla="*/ 2147483647 h 207"/>
                <a:gd name="T50" fmla="*/ 2147483647 w 690"/>
                <a:gd name="T51" fmla="*/ 2147483647 h 207"/>
                <a:gd name="T52" fmla="*/ 2147483647 w 690"/>
                <a:gd name="T53" fmla="*/ 0 h 207"/>
                <a:gd name="T54" fmla="*/ 2147483647 w 690"/>
                <a:gd name="T55" fmla="*/ 2147483647 h 207"/>
                <a:gd name="T56" fmla="*/ 2147483647 w 690"/>
                <a:gd name="T57" fmla="*/ 2147483647 h 207"/>
                <a:gd name="T58" fmla="*/ 2147483647 w 690"/>
                <a:gd name="T59" fmla="*/ 2147483647 h 207"/>
                <a:gd name="T60" fmla="*/ 2147483647 w 690"/>
                <a:gd name="T61" fmla="*/ 2147483647 h 207"/>
                <a:gd name="T62" fmla="*/ 2147483647 w 690"/>
                <a:gd name="T63" fmla="*/ 2147483647 h 207"/>
                <a:gd name="T64" fmla="*/ 2147483647 w 690"/>
                <a:gd name="T65" fmla="*/ 2147483647 h 207"/>
                <a:gd name="T66" fmla="*/ 2147483647 w 690"/>
                <a:gd name="T67" fmla="*/ 2147483647 h 207"/>
                <a:gd name="T68" fmla="*/ 2147483647 w 690"/>
                <a:gd name="T69" fmla="*/ 2147483647 h 207"/>
                <a:gd name="T70" fmla="*/ 0 w 690"/>
                <a:gd name="T71" fmla="*/ 2147483647 h 20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90"/>
                <a:gd name="T109" fmla="*/ 0 h 207"/>
                <a:gd name="T110" fmla="*/ 690 w 690"/>
                <a:gd name="T111" fmla="*/ 207 h 20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90" h="207">
                  <a:moveTo>
                    <a:pt x="0" y="40"/>
                  </a:moveTo>
                  <a:lnTo>
                    <a:pt x="66" y="55"/>
                  </a:lnTo>
                  <a:lnTo>
                    <a:pt x="119" y="69"/>
                  </a:lnTo>
                  <a:lnTo>
                    <a:pt x="170" y="84"/>
                  </a:lnTo>
                  <a:lnTo>
                    <a:pt x="199" y="122"/>
                  </a:lnTo>
                  <a:lnTo>
                    <a:pt x="205" y="160"/>
                  </a:lnTo>
                  <a:lnTo>
                    <a:pt x="212" y="194"/>
                  </a:lnTo>
                  <a:lnTo>
                    <a:pt x="271" y="196"/>
                  </a:lnTo>
                  <a:lnTo>
                    <a:pt x="297" y="162"/>
                  </a:lnTo>
                  <a:lnTo>
                    <a:pt x="316" y="169"/>
                  </a:lnTo>
                  <a:lnTo>
                    <a:pt x="330" y="188"/>
                  </a:lnTo>
                  <a:lnTo>
                    <a:pt x="373" y="196"/>
                  </a:lnTo>
                  <a:lnTo>
                    <a:pt x="402" y="207"/>
                  </a:lnTo>
                  <a:lnTo>
                    <a:pt x="451" y="179"/>
                  </a:lnTo>
                  <a:lnTo>
                    <a:pt x="495" y="177"/>
                  </a:lnTo>
                  <a:lnTo>
                    <a:pt x="535" y="145"/>
                  </a:lnTo>
                  <a:lnTo>
                    <a:pt x="565" y="135"/>
                  </a:lnTo>
                  <a:lnTo>
                    <a:pt x="603" y="154"/>
                  </a:lnTo>
                  <a:lnTo>
                    <a:pt x="662" y="160"/>
                  </a:lnTo>
                  <a:lnTo>
                    <a:pt x="690" y="150"/>
                  </a:lnTo>
                  <a:lnTo>
                    <a:pt x="673" y="124"/>
                  </a:lnTo>
                  <a:lnTo>
                    <a:pt x="624" y="109"/>
                  </a:lnTo>
                  <a:lnTo>
                    <a:pt x="605" y="67"/>
                  </a:lnTo>
                  <a:lnTo>
                    <a:pt x="578" y="55"/>
                  </a:lnTo>
                  <a:lnTo>
                    <a:pt x="508" y="44"/>
                  </a:lnTo>
                  <a:lnTo>
                    <a:pt x="468" y="10"/>
                  </a:lnTo>
                  <a:lnTo>
                    <a:pt x="436" y="0"/>
                  </a:lnTo>
                  <a:lnTo>
                    <a:pt x="379" y="2"/>
                  </a:lnTo>
                  <a:lnTo>
                    <a:pt x="337" y="31"/>
                  </a:lnTo>
                  <a:lnTo>
                    <a:pt x="292" y="36"/>
                  </a:lnTo>
                  <a:lnTo>
                    <a:pt x="237" y="12"/>
                  </a:lnTo>
                  <a:lnTo>
                    <a:pt x="176" y="2"/>
                  </a:lnTo>
                  <a:lnTo>
                    <a:pt x="102" y="12"/>
                  </a:lnTo>
                  <a:lnTo>
                    <a:pt x="51" y="14"/>
                  </a:lnTo>
                  <a:lnTo>
                    <a:pt x="13" y="23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C0C0C0"/>
            </a:solidFill>
            <a:ln w="9525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603" name="Freeform 69"/>
            <p:cNvSpPr>
              <a:spLocks/>
            </p:cNvSpPr>
            <p:nvPr/>
          </p:nvSpPr>
          <p:spPr bwMode="auto">
            <a:xfrm>
              <a:off x="2987" y="2388"/>
              <a:ext cx="47" cy="64"/>
            </a:xfrm>
            <a:custGeom>
              <a:avLst/>
              <a:gdLst>
                <a:gd name="T0" fmla="*/ 2147483647 w 66"/>
                <a:gd name="T1" fmla="*/ 2147483647 h 95"/>
                <a:gd name="T2" fmla="*/ 2147483647 w 66"/>
                <a:gd name="T3" fmla="*/ 2147483647 h 95"/>
                <a:gd name="T4" fmla="*/ 2147483647 w 66"/>
                <a:gd name="T5" fmla="*/ 2147483647 h 95"/>
                <a:gd name="T6" fmla="*/ 2147483647 w 66"/>
                <a:gd name="T7" fmla="*/ 2147483647 h 95"/>
                <a:gd name="T8" fmla="*/ 2147483647 w 66"/>
                <a:gd name="T9" fmla="*/ 2147483647 h 95"/>
                <a:gd name="T10" fmla="*/ 2147483647 w 66"/>
                <a:gd name="T11" fmla="*/ 2147483647 h 95"/>
                <a:gd name="T12" fmla="*/ 2147483647 w 66"/>
                <a:gd name="T13" fmla="*/ 0 h 95"/>
                <a:gd name="T14" fmla="*/ 2147483647 w 66"/>
                <a:gd name="T15" fmla="*/ 0 h 95"/>
                <a:gd name="T16" fmla="*/ 2147483647 w 66"/>
                <a:gd name="T17" fmla="*/ 2147483647 h 95"/>
                <a:gd name="T18" fmla="*/ 2147483647 w 66"/>
                <a:gd name="T19" fmla="*/ 2147483647 h 95"/>
                <a:gd name="T20" fmla="*/ 2147483647 w 66"/>
                <a:gd name="T21" fmla="*/ 2147483647 h 95"/>
                <a:gd name="T22" fmla="*/ 0 w 66"/>
                <a:gd name="T23" fmla="*/ 2147483647 h 95"/>
                <a:gd name="T24" fmla="*/ 2147483647 w 66"/>
                <a:gd name="T25" fmla="*/ 2147483647 h 95"/>
                <a:gd name="T26" fmla="*/ 2147483647 w 66"/>
                <a:gd name="T27" fmla="*/ 2147483647 h 95"/>
                <a:gd name="T28" fmla="*/ 2147483647 w 66"/>
                <a:gd name="T29" fmla="*/ 2147483647 h 95"/>
                <a:gd name="T30" fmla="*/ 2147483647 w 66"/>
                <a:gd name="T31" fmla="*/ 2147483647 h 95"/>
                <a:gd name="T32" fmla="*/ 2147483647 w 66"/>
                <a:gd name="T33" fmla="*/ 2147483647 h 9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6"/>
                <a:gd name="T52" fmla="*/ 0 h 95"/>
                <a:gd name="T53" fmla="*/ 66 w 66"/>
                <a:gd name="T54" fmla="*/ 95 h 9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6" h="95">
                  <a:moveTo>
                    <a:pt x="47" y="95"/>
                  </a:moveTo>
                  <a:lnTo>
                    <a:pt x="51" y="65"/>
                  </a:lnTo>
                  <a:lnTo>
                    <a:pt x="66" y="53"/>
                  </a:lnTo>
                  <a:lnTo>
                    <a:pt x="66" y="38"/>
                  </a:lnTo>
                  <a:lnTo>
                    <a:pt x="57" y="27"/>
                  </a:lnTo>
                  <a:lnTo>
                    <a:pt x="51" y="12"/>
                  </a:lnTo>
                  <a:lnTo>
                    <a:pt x="45" y="0"/>
                  </a:lnTo>
                  <a:lnTo>
                    <a:pt x="30" y="0"/>
                  </a:lnTo>
                  <a:lnTo>
                    <a:pt x="19" y="4"/>
                  </a:lnTo>
                  <a:lnTo>
                    <a:pt x="19" y="25"/>
                  </a:lnTo>
                  <a:lnTo>
                    <a:pt x="11" y="44"/>
                  </a:lnTo>
                  <a:lnTo>
                    <a:pt x="0" y="48"/>
                  </a:lnTo>
                  <a:lnTo>
                    <a:pt x="4" y="63"/>
                  </a:lnTo>
                  <a:lnTo>
                    <a:pt x="19" y="67"/>
                  </a:lnTo>
                  <a:lnTo>
                    <a:pt x="32" y="72"/>
                  </a:lnTo>
                  <a:lnTo>
                    <a:pt x="41" y="80"/>
                  </a:lnTo>
                  <a:lnTo>
                    <a:pt x="47" y="95"/>
                  </a:lnTo>
                  <a:close/>
                </a:path>
              </a:pathLst>
            </a:custGeom>
            <a:solidFill>
              <a:srgbClr val="FF000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604" name="Freeform 70"/>
            <p:cNvSpPr>
              <a:spLocks/>
            </p:cNvSpPr>
            <p:nvPr/>
          </p:nvSpPr>
          <p:spPr bwMode="auto">
            <a:xfrm>
              <a:off x="3711" y="3026"/>
              <a:ext cx="70" cy="90"/>
            </a:xfrm>
            <a:custGeom>
              <a:avLst/>
              <a:gdLst>
                <a:gd name="T0" fmla="*/ 2147483647 w 96"/>
                <a:gd name="T1" fmla="*/ 2147483647 h 133"/>
                <a:gd name="T2" fmla="*/ 2147483647 w 96"/>
                <a:gd name="T3" fmla="*/ 2147483647 h 133"/>
                <a:gd name="T4" fmla="*/ 2147483647 w 96"/>
                <a:gd name="T5" fmla="*/ 2147483647 h 133"/>
                <a:gd name="T6" fmla="*/ 2147483647 w 96"/>
                <a:gd name="T7" fmla="*/ 2147483647 h 133"/>
                <a:gd name="T8" fmla="*/ 2147483647 w 96"/>
                <a:gd name="T9" fmla="*/ 2147483647 h 133"/>
                <a:gd name="T10" fmla="*/ 2147483647 w 96"/>
                <a:gd name="T11" fmla="*/ 2147483647 h 133"/>
                <a:gd name="T12" fmla="*/ 2147483647 w 96"/>
                <a:gd name="T13" fmla="*/ 2147483647 h 133"/>
                <a:gd name="T14" fmla="*/ 2147483647 w 96"/>
                <a:gd name="T15" fmla="*/ 0 h 133"/>
                <a:gd name="T16" fmla="*/ 2147483647 w 96"/>
                <a:gd name="T17" fmla="*/ 2147483647 h 133"/>
                <a:gd name="T18" fmla="*/ 2147483647 w 96"/>
                <a:gd name="T19" fmla="*/ 2147483647 h 133"/>
                <a:gd name="T20" fmla="*/ 2147483647 w 96"/>
                <a:gd name="T21" fmla="*/ 2147483647 h 133"/>
                <a:gd name="T22" fmla="*/ 0 w 96"/>
                <a:gd name="T23" fmla="*/ 2147483647 h 133"/>
                <a:gd name="T24" fmla="*/ 2147483647 w 96"/>
                <a:gd name="T25" fmla="*/ 2147483647 h 1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6"/>
                <a:gd name="T40" fmla="*/ 0 h 133"/>
                <a:gd name="T41" fmla="*/ 96 w 96"/>
                <a:gd name="T42" fmla="*/ 133 h 13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6" h="133">
                  <a:moveTo>
                    <a:pt x="15" y="85"/>
                  </a:moveTo>
                  <a:lnTo>
                    <a:pt x="18" y="133"/>
                  </a:lnTo>
                  <a:lnTo>
                    <a:pt x="51" y="112"/>
                  </a:lnTo>
                  <a:lnTo>
                    <a:pt x="96" y="97"/>
                  </a:lnTo>
                  <a:lnTo>
                    <a:pt x="87" y="48"/>
                  </a:lnTo>
                  <a:lnTo>
                    <a:pt x="71" y="32"/>
                  </a:lnTo>
                  <a:lnTo>
                    <a:pt x="61" y="20"/>
                  </a:lnTo>
                  <a:lnTo>
                    <a:pt x="49" y="0"/>
                  </a:lnTo>
                  <a:lnTo>
                    <a:pt x="35" y="10"/>
                  </a:lnTo>
                  <a:lnTo>
                    <a:pt x="23" y="38"/>
                  </a:lnTo>
                  <a:lnTo>
                    <a:pt x="25" y="48"/>
                  </a:lnTo>
                  <a:lnTo>
                    <a:pt x="0" y="67"/>
                  </a:lnTo>
                  <a:lnTo>
                    <a:pt x="15" y="85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7605" name="Freeform 71"/>
            <p:cNvSpPr>
              <a:spLocks/>
            </p:cNvSpPr>
            <p:nvPr/>
          </p:nvSpPr>
          <p:spPr bwMode="auto">
            <a:xfrm>
              <a:off x="3576" y="2994"/>
              <a:ext cx="154" cy="114"/>
            </a:xfrm>
            <a:custGeom>
              <a:avLst/>
              <a:gdLst>
                <a:gd name="T0" fmla="*/ 0 w 211"/>
                <a:gd name="T1" fmla="*/ 2147483647 h 169"/>
                <a:gd name="T2" fmla="*/ 2147483647 w 211"/>
                <a:gd name="T3" fmla="*/ 2147483647 h 169"/>
                <a:gd name="T4" fmla="*/ 2147483647 w 211"/>
                <a:gd name="T5" fmla="*/ 2147483647 h 169"/>
                <a:gd name="T6" fmla="*/ 2147483647 w 211"/>
                <a:gd name="T7" fmla="*/ 2147483647 h 169"/>
                <a:gd name="T8" fmla="*/ 2147483647 w 211"/>
                <a:gd name="T9" fmla="*/ 2147483647 h 169"/>
                <a:gd name="T10" fmla="*/ 2147483647 w 211"/>
                <a:gd name="T11" fmla="*/ 2147483647 h 169"/>
                <a:gd name="T12" fmla="*/ 2147483647 w 211"/>
                <a:gd name="T13" fmla="*/ 2147483647 h 169"/>
                <a:gd name="T14" fmla="*/ 2147483647 w 211"/>
                <a:gd name="T15" fmla="*/ 2147483647 h 169"/>
                <a:gd name="T16" fmla="*/ 2147483647 w 211"/>
                <a:gd name="T17" fmla="*/ 2147483647 h 169"/>
                <a:gd name="T18" fmla="*/ 2147483647 w 211"/>
                <a:gd name="T19" fmla="*/ 2147483647 h 169"/>
                <a:gd name="T20" fmla="*/ 2147483647 w 211"/>
                <a:gd name="T21" fmla="*/ 2147483647 h 169"/>
                <a:gd name="T22" fmla="*/ 2147483647 w 211"/>
                <a:gd name="T23" fmla="*/ 2147483647 h 169"/>
                <a:gd name="T24" fmla="*/ 2147483647 w 211"/>
                <a:gd name="T25" fmla="*/ 2147483647 h 169"/>
                <a:gd name="T26" fmla="*/ 2147483647 w 211"/>
                <a:gd name="T27" fmla="*/ 2147483647 h 169"/>
                <a:gd name="T28" fmla="*/ 2147483647 w 211"/>
                <a:gd name="T29" fmla="*/ 2147483647 h 169"/>
                <a:gd name="T30" fmla="*/ 2147483647 w 211"/>
                <a:gd name="T31" fmla="*/ 2147483647 h 169"/>
                <a:gd name="T32" fmla="*/ 2147483647 w 211"/>
                <a:gd name="T33" fmla="*/ 2147483647 h 169"/>
                <a:gd name="T34" fmla="*/ 2147483647 w 211"/>
                <a:gd name="T35" fmla="*/ 2147483647 h 169"/>
                <a:gd name="T36" fmla="*/ 2147483647 w 211"/>
                <a:gd name="T37" fmla="*/ 0 h 169"/>
                <a:gd name="T38" fmla="*/ 2147483647 w 211"/>
                <a:gd name="T39" fmla="*/ 2147483647 h 169"/>
                <a:gd name="T40" fmla="*/ 2147483647 w 211"/>
                <a:gd name="T41" fmla="*/ 2147483647 h 169"/>
                <a:gd name="T42" fmla="*/ 0 w 211"/>
                <a:gd name="T43" fmla="*/ 2147483647 h 16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11"/>
                <a:gd name="T67" fmla="*/ 0 h 169"/>
                <a:gd name="T68" fmla="*/ 211 w 211"/>
                <a:gd name="T69" fmla="*/ 169 h 16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11" h="169">
                  <a:moveTo>
                    <a:pt x="0" y="52"/>
                  </a:moveTo>
                  <a:lnTo>
                    <a:pt x="15" y="97"/>
                  </a:lnTo>
                  <a:lnTo>
                    <a:pt x="54" y="133"/>
                  </a:lnTo>
                  <a:lnTo>
                    <a:pt x="96" y="169"/>
                  </a:lnTo>
                  <a:lnTo>
                    <a:pt x="109" y="110"/>
                  </a:lnTo>
                  <a:lnTo>
                    <a:pt x="117" y="94"/>
                  </a:lnTo>
                  <a:lnTo>
                    <a:pt x="141" y="96"/>
                  </a:lnTo>
                  <a:lnTo>
                    <a:pt x="155" y="94"/>
                  </a:lnTo>
                  <a:lnTo>
                    <a:pt x="169" y="106"/>
                  </a:lnTo>
                  <a:lnTo>
                    <a:pt x="187" y="116"/>
                  </a:lnTo>
                  <a:lnTo>
                    <a:pt x="203" y="102"/>
                  </a:lnTo>
                  <a:lnTo>
                    <a:pt x="211" y="84"/>
                  </a:lnTo>
                  <a:lnTo>
                    <a:pt x="205" y="76"/>
                  </a:lnTo>
                  <a:lnTo>
                    <a:pt x="175" y="84"/>
                  </a:lnTo>
                  <a:lnTo>
                    <a:pt x="151" y="80"/>
                  </a:lnTo>
                  <a:lnTo>
                    <a:pt x="127" y="52"/>
                  </a:lnTo>
                  <a:lnTo>
                    <a:pt x="107" y="42"/>
                  </a:lnTo>
                  <a:lnTo>
                    <a:pt x="77" y="24"/>
                  </a:lnTo>
                  <a:lnTo>
                    <a:pt x="55" y="0"/>
                  </a:lnTo>
                  <a:lnTo>
                    <a:pt x="39" y="4"/>
                  </a:lnTo>
                  <a:lnTo>
                    <a:pt x="35" y="32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7" name="Group 72"/>
            <p:cNvGrpSpPr>
              <a:grpSpLocks/>
            </p:cNvGrpSpPr>
            <p:nvPr/>
          </p:nvGrpSpPr>
          <p:grpSpPr bwMode="auto">
            <a:xfrm>
              <a:off x="4389" y="3494"/>
              <a:ext cx="144" cy="99"/>
              <a:chOff x="5566" y="3548"/>
              <a:chExt cx="192" cy="142"/>
            </a:xfrm>
            <a:solidFill>
              <a:schemeClr val="bg1">
                <a:lumMod val="50000"/>
              </a:schemeClr>
            </a:solidFill>
          </p:grpSpPr>
          <p:sp>
            <p:nvSpPr>
              <p:cNvPr id="71" name="Freeform 73"/>
              <p:cNvSpPr>
                <a:spLocks noChangeAspect="1"/>
              </p:cNvSpPr>
              <p:nvPr/>
            </p:nvSpPr>
            <p:spPr bwMode="auto">
              <a:xfrm>
                <a:off x="5566" y="3548"/>
                <a:ext cx="192" cy="142"/>
              </a:xfrm>
              <a:custGeom>
                <a:avLst/>
                <a:gdLst>
                  <a:gd name="T0" fmla="*/ 42 w 220"/>
                  <a:gd name="T1" fmla="*/ 162 h 136"/>
                  <a:gd name="T2" fmla="*/ 39 w 220"/>
                  <a:gd name="T3" fmla="*/ 159 h 136"/>
                  <a:gd name="T4" fmla="*/ 39 w 220"/>
                  <a:gd name="T5" fmla="*/ 152 h 136"/>
                  <a:gd name="T6" fmla="*/ 34 w 220"/>
                  <a:gd name="T7" fmla="*/ 147 h 136"/>
                  <a:gd name="T8" fmla="*/ 28 w 220"/>
                  <a:gd name="T9" fmla="*/ 150 h 136"/>
                  <a:gd name="T10" fmla="*/ 15 w 220"/>
                  <a:gd name="T11" fmla="*/ 143 h 136"/>
                  <a:gd name="T12" fmla="*/ 9 w 220"/>
                  <a:gd name="T13" fmla="*/ 133 h 136"/>
                  <a:gd name="T14" fmla="*/ 3 w 220"/>
                  <a:gd name="T15" fmla="*/ 119 h 136"/>
                  <a:gd name="T16" fmla="*/ 0 w 220"/>
                  <a:gd name="T17" fmla="*/ 90 h 136"/>
                  <a:gd name="T18" fmla="*/ 6 w 220"/>
                  <a:gd name="T19" fmla="*/ 96 h 136"/>
                  <a:gd name="T20" fmla="*/ 7 w 220"/>
                  <a:gd name="T21" fmla="*/ 96 h 136"/>
                  <a:gd name="T22" fmla="*/ 11 w 220"/>
                  <a:gd name="T23" fmla="*/ 90 h 136"/>
                  <a:gd name="T24" fmla="*/ 16 w 220"/>
                  <a:gd name="T25" fmla="*/ 76 h 136"/>
                  <a:gd name="T26" fmla="*/ 24 w 220"/>
                  <a:gd name="T27" fmla="*/ 74 h 136"/>
                  <a:gd name="T28" fmla="*/ 33 w 220"/>
                  <a:gd name="T29" fmla="*/ 78 h 136"/>
                  <a:gd name="T30" fmla="*/ 34 w 220"/>
                  <a:gd name="T31" fmla="*/ 76 h 136"/>
                  <a:gd name="T32" fmla="*/ 39 w 220"/>
                  <a:gd name="T33" fmla="*/ 67 h 136"/>
                  <a:gd name="T34" fmla="*/ 36 w 220"/>
                  <a:gd name="T35" fmla="*/ 52 h 136"/>
                  <a:gd name="T36" fmla="*/ 36 w 220"/>
                  <a:gd name="T37" fmla="*/ 48 h 136"/>
                  <a:gd name="T38" fmla="*/ 38 w 220"/>
                  <a:gd name="T39" fmla="*/ 46 h 136"/>
                  <a:gd name="T40" fmla="*/ 45 w 220"/>
                  <a:gd name="T41" fmla="*/ 52 h 136"/>
                  <a:gd name="T42" fmla="*/ 63 w 220"/>
                  <a:gd name="T43" fmla="*/ 52 h 136"/>
                  <a:gd name="T44" fmla="*/ 80 w 220"/>
                  <a:gd name="T45" fmla="*/ 48 h 136"/>
                  <a:gd name="T46" fmla="*/ 98 w 220"/>
                  <a:gd name="T47" fmla="*/ 34 h 136"/>
                  <a:gd name="T48" fmla="*/ 103 w 220"/>
                  <a:gd name="T49" fmla="*/ 28 h 136"/>
                  <a:gd name="T50" fmla="*/ 106 w 220"/>
                  <a:gd name="T51" fmla="*/ 22 h 136"/>
                  <a:gd name="T52" fmla="*/ 112 w 220"/>
                  <a:gd name="T53" fmla="*/ 20 h 136"/>
                  <a:gd name="T54" fmla="*/ 115 w 220"/>
                  <a:gd name="T55" fmla="*/ 8 h 136"/>
                  <a:gd name="T56" fmla="*/ 128 w 220"/>
                  <a:gd name="T57" fmla="*/ 0 h 136"/>
                  <a:gd name="T58" fmla="*/ 128 w 220"/>
                  <a:gd name="T59" fmla="*/ 4 h 136"/>
                  <a:gd name="T60" fmla="*/ 121 w 220"/>
                  <a:gd name="T61" fmla="*/ 10 h 136"/>
                  <a:gd name="T62" fmla="*/ 115 w 220"/>
                  <a:gd name="T63" fmla="*/ 30 h 136"/>
                  <a:gd name="T64" fmla="*/ 105 w 220"/>
                  <a:gd name="T65" fmla="*/ 42 h 136"/>
                  <a:gd name="T66" fmla="*/ 101 w 220"/>
                  <a:gd name="T67" fmla="*/ 52 h 136"/>
                  <a:gd name="T68" fmla="*/ 95 w 220"/>
                  <a:gd name="T69" fmla="*/ 54 h 136"/>
                  <a:gd name="T70" fmla="*/ 93 w 220"/>
                  <a:gd name="T71" fmla="*/ 64 h 136"/>
                  <a:gd name="T72" fmla="*/ 92 w 220"/>
                  <a:gd name="T73" fmla="*/ 74 h 136"/>
                  <a:gd name="T74" fmla="*/ 93 w 220"/>
                  <a:gd name="T75" fmla="*/ 80 h 136"/>
                  <a:gd name="T76" fmla="*/ 99 w 220"/>
                  <a:gd name="T77" fmla="*/ 88 h 136"/>
                  <a:gd name="T78" fmla="*/ 103 w 220"/>
                  <a:gd name="T79" fmla="*/ 98 h 136"/>
                  <a:gd name="T80" fmla="*/ 105 w 220"/>
                  <a:gd name="T81" fmla="*/ 100 h 136"/>
                  <a:gd name="T82" fmla="*/ 103 w 220"/>
                  <a:gd name="T83" fmla="*/ 104 h 136"/>
                  <a:gd name="T84" fmla="*/ 99 w 220"/>
                  <a:gd name="T85" fmla="*/ 100 h 136"/>
                  <a:gd name="T86" fmla="*/ 82 w 220"/>
                  <a:gd name="T87" fmla="*/ 104 h 136"/>
                  <a:gd name="T88" fmla="*/ 80 w 220"/>
                  <a:gd name="T89" fmla="*/ 107 h 136"/>
                  <a:gd name="T90" fmla="*/ 78 w 220"/>
                  <a:gd name="T91" fmla="*/ 124 h 136"/>
                  <a:gd name="T92" fmla="*/ 72 w 220"/>
                  <a:gd name="T93" fmla="*/ 128 h 136"/>
                  <a:gd name="T94" fmla="*/ 63 w 220"/>
                  <a:gd name="T95" fmla="*/ 140 h 136"/>
                  <a:gd name="T96" fmla="*/ 48 w 220"/>
                  <a:gd name="T97" fmla="*/ 145 h 136"/>
                  <a:gd name="T98" fmla="*/ 45 w 220"/>
                  <a:gd name="T99" fmla="*/ 150 h 136"/>
                  <a:gd name="T100" fmla="*/ 45 w 220"/>
                  <a:gd name="T101" fmla="*/ 159 h 136"/>
                  <a:gd name="T102" fmla="*/ 42 w 220"/>
                  <a:gd name="T103" fmla="*/ 162 h 136"/>
                  <a:gd name="T104" fmla="*/ 42 w 220"/>
                  <a:gd name="T105" fmla="*/ 162 h 1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20" h="136">
                    <a:moveTo>
                      <a:pt x="72" y="136"/>
                    </a:moveTo>
                    <a:lnTo>
                      <a:pt x="68" y="134"/>
                    </a:lnTo>
                    <a:lnTo>
                      <a:pt x="66" y="128"/>
                    </a:lnTo>
                    <a:lnTo>
                      <a:pt x="60" y="124"/>
                    </a:lnTo>
                    <a:lnTo>
                      <a:pt x="48" y="126"/>
                    </a:lnTo>
                    <a:lnTo>
                      <a:pt x="26" y="120"/>
                    </a:lnTo>
                    <a:lnTo>
                      <a:pt x="16" y="112"/>
                    </a:lnTo>
                    <a:lnTo>
                      <a:pt x="6" y="100"/>
                    </a:lnTo>
                    <a:lnTo>
                      <a:pt x="0" y="76"/>
                    </a:lnTo>
                    <a:lnTo>
                      <a:pt x="10" y="80"/>
                    </a:lnTo>
                    <a:lnTo>
                      <a:pt x="12" y="80"/>
                    </a:lnTo>
                    <a:lnTo>
                      <a:pt x="20" y="76"/>
                    </a:lnTo>
                    <a:lnTo>
                      <a:pt x="28" y="64"/>
                    </a:lnTo>
                    <a:lnTo>
                      <a:pt x="42" y="62"/>
                    </a:lnTo>
                    <a:lnTo>
                      <a:pt x="56" y="66"/>
                    </a:lnTo>
                    <a:lnTo>
                      <a:pt x="60" y="64"/>
                    </a:lnTo>
                    <a:lnTo>
                      <a:pt x="66" y="56"/>
                    </a:lnTo>
                    <a:lnTo>
                      <a:pt x="62" y="44"/>
                    </a:lnTo>
                    <a:lnTo>
                      <a:pt x="62" y="40"/>
                    </a:lnTo>
                    <a:lnTo>
                      <a:pt x="64" y="38"/>
                    </a:lnTo>
                    <a:lnTo>
                      <a:pt x="78" y="44"/>
                    </a:lnTo>
                    <a:lnTo>
                      <a:pt x="108" y="44"/>
                    </a:lnTo>
                    <a:lnTo>
                      <a:pt x="138" y="40"/>
                    </a:lnTo>
                    <a:lnTo>
                      <a:pt x="168" y="30"/>
                    </a:lnTo>
                    <a:lnTo>
                      <a:pt x="178" y="24"/>
                    </a:lnTo>
                    <a:lnTo>
                      <a:pt x="182" y="18"/>
                    </a:lnTo>
                    <a:lnTo>
                      <a:pt x="192" y="16"/>
                    </a:lnTo>
                    <a:lnTo>
                      <a:pt x="198" y="8"/>
                    </a:lnTo>
                    <a:lnTo>
                      <a:pt x="220" y="0"/>
                    </a:lnTo>
                    <a:lnTo>
                      <a:pt x="220" y="4"/>
                    </a:lnTo>
                    <a:lnTo>
                      <a:pt x="208" y="10"/>
                    </a:lnTo>
                    <a:lnTo>
                      <a:pt x="198" y="26"/>
                    </a:lnTo>
                    <a:lnTo>
                      <a:pt x="180" y="34"/>
                    </a:lnTo>
                    <a:lnTo>
                      <a:pt x="174" y="44"/>
                    </a:lnTo>
                    <a:lnTo>
                      <a:pt x="164" y="46"/>
                    </a:lnTo>
                    <a:lnTo>
                      <a:pt x="160" y="54"/>
                    </a:lnTo>
                    <a:lnTo>
                      <a:pt x="158" y="62"/>
                    </a:lnTo>
                    <a:lnTo>
                      <a:pt x="162" y="68"/>
                    </a:lnTo>
                    <a:lnTo>
                      <a:pt x="170" y="74"/>
                    </a:lnTo>
                    <a:lnTo>
                      <a:pt x="178" y="82"/>
                    </a:lnTo>
                    <a:lnTo>
                      <a:pt x="180" y="84"/>
                    </a:lnTo>
                    <a:lnTo>
                      <a:pt x="178" y="88"/>
                    </a:lnTo>
                    <a:lnTo>
                      <a:pt x="170" y="84"/>
                    </a:lnTo>
                    <a:lnTo>
                      <a:pt x="142" y="88"/>
                    </a:lnTo>
                    <a:lnTo>
                      <a:pt x="138" y="90"/>
                    </a:lnTo>
                    <a:lnTo>
                      <a:pt x="134" y="104"/>
                    </a:lnTo>
                    <a:lnTo>
                      <a:pt x="124" y="108"/>
                    </a:lnTo>
                    <a:lnTo>
                      <a:pt x="108" y="118"/>
                    </a:lnTo>
                    <a:lnTo>
                      <a:pt x="82" y="122"/>
                    </a:lnTo>
                    <a:lnTo>
                      <a:pt x="78" y="126"/>
                    </a:lnTo>
                    <a:lnTo>
                      <a:pt x="76" y="134"/>
                    </a:lnTo>
                    <a:lnTo>
                      <a:pt x="72" y="136"/>
                    </a:lnTo>
                    <a:close/>
                  </a:path>
                </a:pathLst>
              </a:custGeom>
              <a:grpFill/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 b="0">
                  <a:solidFill>
                    <a:schemeClr val="tx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72" name="Freeform 74"/>
              <p:cNvSpPr>
                <a:spLocks noChangeAspect="1"/>
              </p:cNvSpPr>
              <p:nvPr/>
            </p:nvSpPr>
            <p:spPr bwMode="auto">
              <a:xfrm>
                <a:off x="5601" y="3548"/>
                <a:ext cx="157" cy="83"/>
              </a:xfrm>
              <a:custGeom>
                <a:avLst/>
                <a:gdLst>
                  <a:gd name="T0" fmla="*/ 4 w 456"/>
                  <a:gd name="T1" fmla="*/ 5 h 203"/>
                  <a:gd name="T2" fmla="*/ 3 w 456"/>
                  <a:gd name="T3" fmla="*/ 6 h 203"/>
                  <a:gd name="T4" fmla="*/ 3 w 456"/>
                  <a:gd name="T5" fmla="*/ 6 h 203"/>
                  <a:gd name="T6" fmla="*/ 2 w 456"/>
                  <a:gd name="T7" fmla="*/ 6 h 203"/>
                  <a:gd name="T8" fmla="*/ 2 w 456"/>
                  <a:gd name="T9" fmla="*/ 5 h 203"/>
                  <a:gd name="T10" fmla="*/ 1 w 456"/>
                  <a:gd name="T11" fmla="*/ 5 h 203"/>
                  <a:gd name="T12" fmla="*/ 0 w 456"/>
                  <a:gd name="T13" fmla="*/ 5 h 203"/>
                  <a:gd name="T14" fmla="*/ 0 w 456"/>
                  <a:gd name="T15" fmla="*/ 4 h 203"/>
                  <a:gd name="T16" fmla="*/ 0 w 456"/>
                  <a:gd name="T17" fmla="*/ 4 h 203"/>
                  <a:gd name="T18" fmla="*/ 1 w 456"/>
                  <a:gd name="T19" fmla="*/ 4 h 203"/>
                  <a:gd name="T20" fmla="*/ 1 w 456"/>
                  <a:gd name="T21" fmla="*/ 4 h 203"/>
                  <a:gd name="T22" fmla="*/ 1 w 456"/>
                  <a:gd name="T23" fmla="*/ 3 h 203"/>
                  <a:gd name="T24" fmla="*/ 1 w 456"/>
                  <a:gd name="T25" fmla="*/ 3 h 203"/>
                  <a:gd name="T26" fmla="*/ 1 w 456"/>
                  <a:gd name="T27" fmla="*/ 3 h 203"/>
                  <a:gd name="T28" fmla="*/ 1 w 456"/>
                  <a:gd name="T29" fmla="*/ 3 h 203"/>
                  <a:gd name="T30" fmla="*/ 2 w 456"/>
                  <a:gd name="T31" fmla="*/ 3 h 203"/>
                  <a:gd name="T32" fmla="*/ 3 w 456"/>
                  <a:gd name="T33" fmla="*/ 3 h 203"/>
                  <a:gd name="T34" fmla="*/ 4 w 456"/>
                  <a:gd name="T35" fmla="*/ 2 h 203"/>
                  <a:gd name="T36" fmla="*/ 5 w 456"/>
                  <a:gd name="T37" fmla="*/ 2 h 203"/>
                  <a:gd name="T38" fmla="*/ 5 w 456"/>
                  <a:gd name="T39" fmla="*/ 1 h 203"/>
                  <a:gd name="T40" fmla="*/ 5 w 456"/>
                  <a:gd name="T41" fmla="*/ 1 h 203"/>
                  <a:gd name="T42" fmla="*/ 6 w 456"/>
                  <a:gd name="T43" fmla="*/ 0 h 203"/>
                  <a:gd name="T44" fmla="*/ 7 w 456"/>
                  <a:gd name="T45" fmla="*/ 0 h 203"/>
                  <a:gd name="T46" fmla="*/ 7 w 456"/>
                  <a:gd name="T47" fmla="*/ 0 h 203"/>
                  <a:gd name="T48" fmla="*/ 6 w 456"/>
                  <a:gd name="T49" fmla="*/ 1 h 203"/>
                  <a:gd name="T50" fmla="*/ 6 w 456"/>
                  <a:gd name="T51" fmla="*/ 2 h 203"/>
                  <a:gd name="T52" fmla="*/ 5 w 456"/>
                  <a:gd name="T53" fmla="*/ 2 h 203"/>
                  <a:gd name="T54" fmla="*/ 5 w 456"/>
                  <a:gd name="T55" fmla="*/ 3 h 203"/>
                  <a:gd name="T56" fmla="*/ 4 w 456"/>
                  <a:gd name="T57" fmla="*/ 3 h 203"/>
                  <a:gd name="T58" fmla="*/ 4 w 456"/>
                  <a:gd name="T59" fmla="*/ 4 h 203"/>
                  <a:gd name="T60" fmla="*/ 4 w 456"/>
                  <a:gd name="T61" fmla="*/ 4 h 203"/>
                  <a:gd name="T62" fmla="*/ 4 w 456"/>
                  <a:gd name="T63" fmla="*/ 5 h 203"/>
                  <a:gd name="T64" fmla="*/ 4 w 456"/>
                  <a:gd name="T65" fmla="*/ 5 h 20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56" h="203">
                    <a:moveTo>
                      <a:pt x="324" y="190"/>
                    </a:moveTo>
                    <a:lnTo>
                      <a:pt x="254" y="200"/>
                    </a:lnTo>
                    <a:lnTo>
                      <a:pt x="192" y="203"/>
                    </a:lnTo>
                    <a:lnTo>
                      <a:pt x="179" y="203"/>
                    </a:lnTo>
                    <a:lnTo>
                      <a:pt x="138" y="184"/>
                    </a:lnTo>
                    <a:lnTo>
                      <a:pt x="63" y="194"/>
                    </a:lnTo>
                    <a:lnTo>
                      <a:pt x="0" y="188"/>
                    </a:lnTo>
                    <a:lnTo>
                      <a:pt x="1" y="159"/>
                    </a:lnTo>
                    <a:lnTo>
                      <a:pt x="37" y="169"/>
                    </a:lnTo>
                    <a:lnTo>
                      <a:pt x="47" y="164"/>
                    </a:lnTo>
                    <a:lnTo>
                      <a:pt x="63" y="143"/>
                    </a:lnTo>
                    <a:lnTo>
                      <a:pt x="52" y="113"/>
                    </a:lnTo>
                    <a:lnTo>
                      <a:pt x="52" y="102"/>
                    </a:lnTo>
                    <a:lnTo>
                      <a:pt x="57" y="97"/>
                    </a:lnTo>
                    <a:lnTo>
                      <a:pt x="93" y="113"/>
                    </a:lnTo>
                    <a:lnTo>
                      <a:pt x="170" y="113"/>
                    </a:lnTo>
                    <a:lnTo>
                      <a:pt x="247" y="102"/>
                    </a:lnTo>
                    <a:lnTo>
                      <a:pt x="323" y="77"/>
                    </a:lnTo>
                    <a:lnTo>
                      <a:pt x="349" y="61"/>
                    </a:lnTo>
                    <a:lnTo>
                      <a:pt x="359" y="46"/>
                    </a:lnTo>
                    <a:lnTo>
                      <a:pt x="384" y="41"/>
                    </a:lnTo>
                    <a:lnTo>
                      <a:pt x="400" y="20"/>
                    </a:lnTo>
                    <a:lnTo>
                      <a:pt x="456" y="0"/>
                    </a:lnTo>
                    <a:lnTo>
                      <a:pt x="456" y="10"/>
                    </a:lnTo>
                    <a:lnTo>
                      <a:pt x="425" y="26"/>
                    </a:lnTo>
                    <a:lnTo>
                      <a:pt x="400" y="67"/>
                    </a:lnTo>
                    <a:lnTo>
                      <a:pt x="354" y="87"/>
                    </a:lnTo>
                    <a:lnTo>
                      <a:pt x="338" y="113"/>
                    </a:lnTo>
                    <a:lnTo>
                      <a:pt x="313" y="118"/>
                    </a:lnTo>
                    <a:lnTo>
                      <a:pt x="303" y="138"/>
                    </a:lnTo>
                    <a:lnTo>
                      <a:pt x="298" y="159"/>
                    </a:lnTo>
                    <a:lnTo>
                      <a:pt x="308" y="174"/>
                    </a:lnTo>
                    <a:lnTo>
                      <a:pt x="328" y="189"/>
                    </a:lnTo>
                  </a:path>
                </a:pathLst>
              </a:custGeom>
              <a:grpFill/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 b="0">
                  <a:solidFill>
                    <a:schemeClr val="tx1"/>
                  </a:solidFill>
                  <a:latin typeface="+mn-lt"/>
                  <a:cs typeface="+mn-cs"/>
                </a:endParaRPr>
              </a:p>
            </p:txBody>
          </p:sp>
        </p:grp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3272" y="3517"/>
              <a:ext cx="22" cy="17"/>
            </a:xfrm>
            <a:custGeom>
              <a:avLst/>
              <a:gdLst>
                <a:gd name="T0" fmla="*/ 2147483647 w 35"/>
                <a:gd name="T1" fmla="*/ 2147483647 h 29"/>
                <a:gd name="T2" fmla="*/ 2147483647 w 35"/>
                <a:gd name="T3" fmla="*/ 2147483647 h 29"/>
                <a:gd name="T4" fmla="*/ 2147483647 w 35"/>
                <a:gd name="T5" fmla="*/ 2147483647 h 29"/>
                <a:gd name="T6" fmla="*/ 2147483647 w 35"/>
                <a:gd name="T7" fmla="*/ 2147483647 h 29"/>
                <a:gd name="T8" fmla="*/ 2147483647 w 35"/>
                <a:gd name="T9" fmla="*/ 2147483647 h 29"/>
                <a:gd name="T10" fmla="*/ 2147483647 w 35"/>
                <a:gd name="T11" fmla="*/ 2147483647 h 29"/>
                <a:gd name="T12" fmla="*/ 2147483647 w 35"/>
                <a:gd name="T13" fmla="*/ 2147483647 h 29"/>
                <a:gd name="T14" fmla="*/ 0 w 35"/>
                <a:gd name="T15" fmla="*/ 2147483647 h 29"/>
                <a:gd name="T16" fmla="*/ 2147483647 w 35"/>
                <a:gd name="T17" fmla="*/ 0 h 29"/>
                <a:gd name="T18" fmla="*/ 2147483647 w 35"/>
                <a:gd name="T19" fmla="*/ 2147483647 h 29"/>
                <a:gd name="T20" fmla="*/ 2147483647 w 35"/>
                <a:gd name="T21" fmla="*/ 2147483647 h 29"/>
                <a:gd name="T22" fmla="*/ 2147483647 w 35"/>
                <a:gd name="T23" fmla="*/ 2147483647 h 2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5" h="29">
                  <a:moveTo>
                    <a:pt x="33" y="10"/>
                  </a:moveTo>
                  <a:lnTo>
                    <a:pt x="35" y="10"/>
                  </a:lnTo>
                  <a:lnTo>
                    <a:pt x="35" y="15"/>
                  </a:lnTo>
                  <a:lnTo>
                    <a:pt x="35" y="25"/>
                  </a:lnTo>
                  <a:lnTo>
                    <a:pt x="35" y="29"/>
                  </a:lnTo>
                  <a:lnTo>
                    <a:pt x="25" y="27"/>
                  </a:lnTo>
                  <a:lnTo>
                    <a:pt x="10" y="19"/>
                  </a:lnTo>
                  <a:lnTo>
                    <a:pt x="0" y="6"/>
                  </a:lnTo>
                  <a:lnTo>
                    <a:pt x="8" y="0"/>
                  </a:lnTo>
                  <a:lnTo>
                    <a:pt x="23" y="2"/>
                  </a:lnTo>
                  <a:lnTo>
                    <a:pt x="29" y="4"/>
                  </a:lnTo>
                  <a:lnTo>
                    <a:pt x="33" y="1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b="0">
                <a:solidFill>
                  <a:schemeClr val="tx1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77" name="Rounded Rectangle 76"/>
          <p:cNvSpPr/>
          <p:nvPr/>
        </p:nvSpPr>
        <p:spPr bwMode="auto">
          <a:xfrm>
            <a:off x="3926582" y="2644511"/>
            <a:ext cx="716657" cy="24738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1800" b="0" dirty="0" smtClean="0">
                <a:solidFill>
                  <a:srgbClr val="000818"/>
                </a:solidFill>
              </a:rPr>
              <a:t>no</a:t>
            </a:r>
            <a:endParaRPr lang="en-GB" sz="1800" b="0" dirty="0">
              <a:solidFill>
                <a:srgbClr val="000818"/>
              </a:solidFill>
            </a:endParaRPr>
          </a:p>
        </p:txBody>
      </p:sp>
      <p:sp>
        <p:nvSpPr>
          <p:cNvPr id="80" name="Rounded Rectangle 79"/>
          <p:cNvSpPr/>
          <p:nvPr/>
        </p:nvSpPr>
        <p:spPr bwMode="auto">
          <a:xfrm>
            <a:off x="3934520" y="2989348"/>
            <a:ext cx="708719" cy="24738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1800" b="0" dirty="0" err="1" smtClean="0">
                <a:solidFill>
                  <a:srgbClr val="000818"/>
                </a:solidFill>
              </a:rPr>
              <a:t>yes</a:t>
            </a:r>
            <a:endParaRPr lang="en-GB" sz="1800" b="0" dirty="0">
              <a:solidFill>
                <a:srgbClr val="000818"/>
              </a:solidFill>
            </a:endParaRPr>
          </a:p>
        </p:txBody>
      </p:sp>
      <p:sp>
        <p:nvSpPr>
          <p:cNvPr id="156" name="Freeform 136"/>
          <p:cNvSpPr>
            <a:spLocks/>
          </p:cNvSpPr>
          <p:nvPr/>
        </p:nvSpPr>
        <p:spPr bwMode="gray">
          <a:xfrm>
            <a:off x="7620014" y="337220"/>
            <a:ext cx="1350963" cy="631032"/>
          </a:xfrm>
          <a:custGeom>
            <a:avLst/>
            <a:gdLst>
              <a:gd name="T0" fmla="*/ 3709 w 5232"/>
              <a:gd name="T1" fmla="*/ 870 h 2544"/>
              <a:gd name="T2" fmla="*/ 3187 w 5232"/>
              <a:gd name="T3" fmla="*/ 870 h 2544"/>
              <a:gd name="T4" fmla="*/ 3187 w 5232"/>
              <a:gd name="T5" fmla="*/ 924 h 2544"/>
              <a:gd name="T6" fmla="*/ 3061 w 5232"/>
              <a:gd name="T7" fmla="*/ 924 h 2544"/>
              <a:gd name="T8" fmla="*/ 3061 w 5232"/>
              <a:gd name="T9" fmla="*/ 806 h 2544"/>
              <a:gd name="T10" fmla="*/ 2894 w 5232"/>
              <a:gd name="T11" fmla="*/ 806 h 2544"/>
              <a:gd name="T12" fmla="*/ 2894 w 5232"/>
              <a:gd name="T13" fmla="*/ 924 h 2544"/>
              <a:gd name="T14" fmla="*/ 2733 w 5232"/>
              <a:gd name="T15" fmla="*/ 924 h 2544"/>
              <a:gd name="T16" fmla="*/ 2733 w 5232"/>
              <a:gd name="T17" fmla="*/ 688 h 2544"/>
              <a:gd name="T18" fmla="*/ 2835 w 5232"/>
              <a:gd name="T19" fmla="*/ 688 h 2544"/>
              <a:gd name="T20" fmla="*/ 2835 w 5232"/>
              <a:gd name="T21" fmla="*/ 525 h 2544"/>
              <a:gd name="T22" fmla="*/ 2648 w 5232"/>
              <a:gd name="T23" fmla="*/ 525 h 2544"/>
              <a:gd name="T24" fmla="*/ 2648 w 5232"/>
              <a:gd name="T25" fmla="*/ 81 h 2544"/>
              <a:gd name="T26" fmla="*/ 3109 w 5232"/>
              <a:gd name="T27" fmla="*/ 81 h 2544"/>
              <a:gd name="T28" fmla="*/ 3109 w 5232"/>
              <a:gd name="T29" fmla="*/ 0 h 2544"/>
              <a:gd name="T30" fmla="*/ 2086 w 5232"/>
              <a:gd name="T31" fmla="*/ 0 h 2544"/>
              <a:gd name="T32" fmla="*/ 2086 w 5232"/>
              <a:gd name="T33" fmla="*/ 81 h 2544"/>
              <a:gd name="T34" fmla="*/ 2547 w 5232"/>
              <a:gd name="T35" fmla="*/ 81 h 2544"/>
              <a:gd name="T36" fmla="*/ 2547 w 5232"/>
              <a:gd name="T37" fmla="*/ 525 h 2544"/>
              <a:gd name="T38" fmla="*/ 2360 w 5232"/>
              <a:gd name="T39" fmla="*/ 525 h 2544"/>
              <a:gd name="T40" fmla="*/ 2360 w 5232"/>
              <a:gd name="T41" fmla="*/ 688 h 2544"/>
              <a:gd name="T42" fmla="*/ 2461 w 5232"/>
              <a:gd name="T43" fmla="*/ 688 h 2544"/>
              <a:gd name="T44" fmla="*/ 2461 w 5232"/>
              <a:gd name="T45" fmla="*/ 924 h 2544"/>
              <a:gd name="T46" fmla="*/ 2358 w 5232"/>
              <a:gd name="T47" fmla="*/ 924 h 2544"/>
              <a:gd name="T48" fmla="*/ 2358 w 5232"/>
              <a:gd name="T49" fmla="*/ 806 h 2544"/>
              <a:gd name="T50" fmla="*/ 2187 w 5232"/>
              <a:gd name="T51" fmla="*/ 806 h 2544"/>
              <a:gd name="T52" fmla="*/ 2187 w 5232"/>
              <a:gd name="T53" fmla="*/ 924 h 2544"/>
              <a:gd name="T54" fmla="*/ 2046 w 5232"/>
              <a:gd name="T55" fmla="*/ 924 h 2544"/>
              <a:gd name="T56" fmla="*/ 2046 w 5232"/>
              <a:gd name="T57" fmla="*/ 870 h 2544"/>
              <a:gd name="T58" fmla="*/ 1524 w 5232"/>
              <a:gd name="T59" fmla="*/ 870 h 2544"/>
              <a:gd name="T60" fmla="*/ 0 w 5232"/>
              <a:gd name="T61" fmla="*/ 2391 h 2544"/>
              <a:gd name="T62" fmla="*/ 38 w 5232"/>
              <a:gd name="T63" fmla="*/ 2431 h 2544"/>
              <a:gd name="T64" fmla="*/ 38 w 5232"/>
              <a:gd name="T65" fmla="*/ 2431 h 2544"/>
              <a:gd name="T66" fmla="*/ 102 w 5232"/>
              <a:gd name="T67" fmla="*/ 2495 h 2544"/>
              <a:gd name="T68" fmla="*/ 154 w 5232"/>
              <a:gd name="T69" fmla="*/ 2544 h 2544"/>
              <a:gd name="T70" fmla="*/ 154 w 5232"/>
              <a:gd name="T71" fmla="*/ 2544 h 2544"/>
              <a:gd name="T72" fmla="*/ 1613 w 5232"/>
              <a:gd name="T73" fmla="*/ 1085 h 2544"/>
              <a:gd name="T74" fmla="*/ 2046 w 5232"/>
              <a:gd name="T75" fmla="*/ 1085 h 2544"/>
              <a:gd name="T76" fmla="*/ 2046 w 5232"/>
              <a:gd name="T77" fmla="*/ 1030 h 2544"/>
              <a:gd name="T78" fmla="*/ 2187 w 5232"/>
              <a:gd name="T79" fmla="*/ 1030 h 2544"/>
              <a:gd name="T80" fmla="*/ 2187 w 5232"/>
              <a:gd name="T81" fmla="*/ 1186 h 2544"/>
              <a:gd name="T82" fmla="*/ 2358 w 5232"/>
              <a:gd name="T83" fmla="*/ 1186 h 2544"/>
              <a:gd name="T84" fmla="*/ 2358 w 5232"/>
              <a:gd name="T85" fmla="*/ 1030 h 2544"/>
              <a:gd name="T86" fmla="*/ 2461 w 5232"/>
              <a:gd name="T87" fmla="*/ 1030 h 2544"/>
              <a:gd name="T88" fmla="*/ 2461 w 5232"/>
              <a:gd name="T89" fmla="*/ 1311 h 2544"/>
              <a:gd name="T90" fmla="*/ 2733 w 5232"/>
              <a:gd name="T91" fmla="*/ 1311 h 2544"/>
              <a:gd name="T92" fmla="*/ 2733 w 5232"/>
              <a:gd name="T93" fmla="*/ 1030 h 2544"/>
              <a:gd name="T94" fmla="*/ 2894 w 5232"/>
              <a:gd name="T95" fmla="*/ 1030 h 2544"/>
              <a:gd name="T96" fmla="*/ 2894 w 5232"/>
              <a:gd name="T97" fmla="*/ 1186 h 2544"/>
              <a:gd name="T98" fmla="*/ 3061 w 5232"/>
              <a:gd name="T99" fmla="*/ 1186 h 2544"/>
              <a:gd name="T100" fmla="*/ 3061 w 5232"/>
              <a:gd name="T101" fmla="*/ 1030 h 2544"/>
              <a:gd name="T102" fmla="*/ 3187 w 5232"/>
              <a:gd name="T103" fmla="*/ 1030 h 2544"/>
              <a:gd name="T104" fmla="*/ 3187 w 5232"/>
              <a:gd name="T105" fmla="*/ 1085 h 2544"/>
              <a:gd name="T106" fmla="*/ 3619 w 5232"/>
              <a:gd name="T107" fmla="*/ 1085 h 2544"/>
              <a:gd name="T108" fmla="*/ 5079 w 5232"/>
              <a:gd name="T109" fmla="*/ 2544 h 2544"/>
              <a:gd name="T110" fmla="*/ 5232 w 5232"/>
              <a:gd name="T111" fmla="*/ 2391 h 2544"/>
              <a:gd name="T112" fmla="*/ 3709 w 5232"/>
              <a:gd name="T113" fmla="*/ 870 h 254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5232"/>
              <a:gd name="T172" fmla="*/ 0 h 2544"/>
              <a:gd name="T173" fmla="*/ 5232 w 5232"/>
              <a:gd name="T174" fmla="*/ 2544 h 2544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5232" h="2544">
                <a:moveTo>
                  <a:pt x="3709" y="870"/>
                </a:moveTo>
                <a:lnTo>
                  <a:pt x="3187" y="870"/>
                </a:lnTo>
                <a:lnTo>
                  <a:pt x="3187" y="924"/>
                </a:lnTo>
                <a:lnTo>
                  <a:pt x="3061" y="924"/>
                </a:lnTo>
                <a:lnTo>
                  <a:pt x="3061" y="806"/>
                </a:lnTo>
                <a:lnTo>
                  <a:pt x="2894" y="806"/>
                </a:lnTo>
                <a:lnTo>
                  <a:pt x="2894" y="924"/>
                </a:lnTo>
                <a:lnTo>
                  <a:pt x="2733" y="924"/>
                </a:lnTo>
                <a:lnTo>
                  <a:pt x="2733" y="688"/>
                </a:lnTo>
                <a:lnTo>
                  <a:pt x="2835" y="688"/>
                </a:lnTo>
                <a:lnTo>
                  <a:pt x="2835" y="525"/>
                </a:lnTo>
                <a:lnTo>
                  <a:pt x="2648" y="525"/>
                </a:lnTo>
                <a:lnTo>
                  <a:pt x="2648" y="81"/>
                </a:lnTo>
                <a:lnTo>
                  <a:pt x="3109" y="81"/>
                </a:lnTo>
                <a:lnTo>
                  <a:pt x="3109" y="0"/>
                </a:lnTo>
                <a:lnTo>
                  <a:pt x="2086" y="0"/>
                </a:lnTo>
                <a:lnTo>
                  <a:pt x="2086" y="81"/>
                </a:lnTo>
                <a:lnTo>
                  <a:pt x="2547" y="81"/>
                </a:lnTo>
                <a:lnTo>
                  <a:pt x="2547" y="525"/>
                </a:lnTo>
                <a:lnTo>
                  <a:pt x="2360" y="525"/>
                </a:lnTo>
                <a:lnTo>
                  <a:pt x="2360" y="688"/>
                </a:lnTo>
                <a:lnTo>
                  <a:pt x="2461" y="688"/>
                </a:lnTo>
                <a:lnTo>
                  <a:pt x="2461" y="924"/>
                </a:lnTo>
                <a:lnTo>
                  <a:pt x="2358" y="924"/>
                </a:lnTo>
                <a:lnTo>
                  <a:pt x="2358" y="806"/>
                </a:lnTo>
                <a:lnTo>
                  <a:pt x="2187" y="806"/>
                </a:lnTo>
                <a:lnTo>
                  <a:pt x="2187" y="924"/>
                </a:lnTo>
                <a:lnTo>
                  <a:pt x="2046" y="924"/>
                </a:lnTo>
                <a:lnTo>
                  <a:pt x="2046" y="870"/>
                </a:lnTo>
                <a:lnTo>
                  <a:pt x="1524" y="870"/>
                </a:lnTo>
                <a:lnTo>
                  <a:pt x="0" y="2391"/>
                </a:lnTo>
                <a:lnTo>
                  <a:pt x="38" y="2431"/>
                </a:lnTo>
                <a:lnTo>
                  <a:pt x="102" y="2495"/>
                </a:lnTo>
                <a:lnTo>
                  <a:pt x="154" y="2544"/>
                </a:lnTo>
                <a:lnTo>
                  <a:pt x="1613" y="1085"/>
                </a:lnTo>
                <a:lnTo>
                  <a:pt x="2046" y="1085"/>
                </a:lnTo>
                <a:lnTo>
                  <a:pt x="2046" y="1030"/>
                </a:lnTo>
                <a:lnTo>
                  <a:pt x="2187" y="1030"/>
                </a:lnTo>
                <a:lnTo>
                  <a:pt x="2187" y="1186"/>
                </a:lnTo>
                <a:lnTo>
                  <a:pt x="2358" y="1186"/>
                </a:lnTo>
                <a:lnTo>
                  <a:pt x="2358" y="1030"/>
                </a:lnTo>
                <a:lnTo>
                  <a:pt x="2461" y="1030"/>
                </a:lnTo>
                <a:lnTo>
                  <a:pt x="2461" y="1311"/>
                </a:lnTo>
                <a:lnTo>
                  <a:pt x="2733" y="1311"/>
                </a:lnTo>
                <a:lnTo>
                  <a:pt x="2733" y="1030"/>
                </a:lnTo>
                <a:lnTo>
                  <a:pt x="2894" y="1030"/>
                </a:lnTo>
                <a:lnTo>
                  <a:pt x="2894" y="1186"/>
                </a:lnTo>
                <a:lnTo>
                  <a:pt x="3061" y="1186"/>
                </a:lnTo>
                <a:lnTo>
                  <a:pt x="3061" y="1030"/>
                </a:lnTo>
                <a:lnTo>
                  <a:pt x="3187" y="1030"/>
                </a:lnTo>
                <a:lnTo>
                  <a:pt x="3187" y="1085"/>
                </a:lnTo>
                <a:lnTo>
                  <a:pt x="3619" y="1085"/>
                </a:lnTo>
                <a:lnTo>
                  <a:pt x="5079" y="2544"/>
                </a:lnTo>
                <a:lnTo>
                  <a:pt x="5232" y="2391"/>
                </a:lnTo>
                <a:lnTo>
                  <a:pt x="3709" y="870"/>
                </a:ln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bg2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>
              <a:ea typeface="ＭＳ Ｐゴシック" charset="-128"/>
            </a:endParaRPr>
          </a:p>
        </p:txBody>
      </p:sp>
      <p:grpSp>
        <p:nvGrpSpPr>
          <p:cNvPr id="8" name="Group 6"/>
          <p:cNvGrpSpPr/>
          <p:nvPr/>
        </p:nvGrpSpPr>
        <p:grpSpPr>
          <a:xfrm>
            <a:off x="4715570" y="2317751"/>
            <a:ext cx="4752975" cy="2524379"/>
            <a:chOff x="4715569" y="2781300"/>
            <a:chExt cx="4752975" cy="3029255"/>
          </a:xfrm>
        </p:grpSpPr>
        <p:grpSp>
          <p:nvGrpSpPr>
            <p:cNvPr id="10" name="Group 81"/>
            <p:cNvGrpSpPr>
              <a:grpSpLocks/>
            </p:cNvGrpSpPr>
            <p:nvPr/>
          </p:nvGrpSpPr>
          <p:grpSpPr bwMode="auto">
            <a:xfrm>
              <a:off x="4715569" y="2781300"/>
              <a:ext cx="4752975" cy="3027363"/>
              <a:chOff x="1973" y="1569"/>
              <a:chExt cx="3493" cy="2179"/>
            </a:xfrm>
          </p:grpSpPr>
          <p:sp>
            <p:nvSpPr>
              <p:cNvPr id="147460" name="Freeform 6"/>
              <p:cNvSpPr>
                <a:spLocks/>
              </p:cNvSpPr>
              <p:nvPr/>
            </p:nvSpPr>
            <p:spPr bwMode="auto">
              <a:xfrm>
                <a:off x="1973" y="2913"/>
                <a:ext cx="257" cy="386"/>
              </a:xfrm>
              <a:custGeom>
                <a:avLst/>
                <a:gdLst>
                  <a:gd name="T0" fmla="*/ 2147483647 w 351"/>
                  <a:gd name="T1" fmla="*/ 0 h 573"/>
                  <a:gd name="T2" fmla="*/ 2147483647 w 351"/>
                  <a:gd name="T3" fmla="*/ 2147483647 h 573"/>
                  <a:gd name="T4" fmla="*/ 2147483647 w 351"/>
                  <a:gd name="T5" fmla="*/ 2147483647 h 573"/>
                  <a:gd name="T6" fmla="*/ 2147483647 w 351"/>
                  <a:gd name="T7" fmla="*/ 2147483647 h 573"/>
                  <a:gd name="T8" fmla="*/ 2147483647 w 351"/>
                  <a:gd name="T9" fmla="*/ 2147483647 h 573"/>
                  <a:gd name="T10" fmla="*/ 2147483647 w 351"/>
                  <a:gd name="T11" fmla="*/ 2147483647 h 573"/>
                  <a:gd name="T12" fmla="*/ 2147483647 w 351"/>
                  <a:gd name="T13" fmla="*/ 2147483647 h 573"/>
                  <a:gd name="T14" fmla="*/ 2147483647 w 351"/>
                  <a:gd name="T15" fmla="*/ 2147483647 h 573"/>
                  <a:gd name="T16" fmla="*/ 2147483647 w 351"/>
                  <a:gd name="T17" fmla="*/ 2147483647 h 573"/>
                  <a:gd name="T18" fmla="*/ 2147483647 w 351"/>
                  <a:gd name="T19" fmla="*/ 2147483647 h 573"/>
                  <a:gd name="T20" fmla="*/ 2147483647 w 351"/>
                  <a:gd name="T21" fmla="*/ 2147483647 h 573"/>
                  <a:gd name="T22" fmla="*/ 2147483647 w 351"/>
                  <a:gd name="T23" fmla="*/ 2147483647 h 573"/>
                  <a:gd name="T24" fmla="*/ 2147483647 w 351"/>
                  <a:gd name="T25" fmla="*/ 2147483647 h 573"/>
                  <a:gd name="T26" fmla="*/ 2147483647 w 351"/>
                  <a:gd name="T27" fmla="*/ 2147483647 h 573"/>
                  <a:gd name="T28" fmla="*/ 2147483647 w 351"/>
                  <a:gd name="T29" fmla="*/ 2147483647 h 573"/>
                  <a:gd name="T30" fmla="*/ 2147483647 w 351"/>
                  <a:gd name="T31" fmla="*/ 2147483647 h 573"/>
                  <a:gd name="T32" fmla="*/ 2147483647 w 351"/>
                  <a:gd name="T33" fmla="*/ 2147483647 h 573"/>
                  <a:gd name="T34" fmla="*/ 2147483647 w 351"/>
                  <a:gd name="T35" fmla="*/ 2147483647 h 573"/>
                  <a:gd name="T36" fmla="*/ 2147483647 w 351"/>
                  <a:gd name="T37" fmla="*/ 2147483647 h 573"/>
                  <a:gd name="T38" fmla="*/ 2147483647 w 351"/>
                  <a:gd name="T39" fmla="*/ 2147483647 h 573"/>
                  <a:gd name="T40" fmla="*/ 2147483647 w 351"/>
                  <a:gd name="T41" fmla="*/ 2147483647 h 573"/>
                  <a:gd name="T42" fmla="*/ 0 w 351"/>
                  <a:gd name="T43" fmla="*/ 2147483647 h 573"/>
                  <a:gd name="T44" fmla="*/ 2147483647 w 351"/>
                  <a:gd name="T45" fmla="*/ 2147483647 h 573"/>
                  <a:gd name="T46" fmla="*/ 2147483647 w 351"/>
                  <a:gd name="T47" fmla="*/ 2147483647 h 573"/>
                  <a:gd name="T48" fmla="*/ 2147483647 w 351"/>
                  <a:gd name="T49" fmla="*/ 2147483647 h 573"/>
                  <a:gd name="T50" fmla="*/ 2147483647 w 351"/>
                  <a:gd name="T51" fmla="*/ 2147483647 h 573"/>
                  <a:gd name="T52" fmla="*/ 2147483647 w 351"/>
                  <a:gd name="T53" fmla="*/ 2147483647 h 573"/>
                  <a:gd name="T54" fmla="*/ 2147483647 w 351"/>
                  <a:gd name="T55" fmla="*/ 2147483647 h 573"/>
                  <a:gd name="T56" fmla="*/ 2147483647 w 351"/>
                  <a:gd name="T57" fmla="*/ 2147483647 h 573"/>
                  <a:gd name="T58" fmla="*/ 2147483647 w 351"/>
                  <a:gd name="T59" fmla="*/ 2147483647 h 573"/>
                  <a:gd name="T60" fmla="*/ 2147483647 w 351"/>
                  <a:gd name="T61" fmla="*/ 2147483647 h 573"/>
                  <a:gd name="T62" fmla="*/ 2147483647 w 351"/>
                  <a:gd name="T63" fmla="*/ 2147483647 h 573"/>
                  <a:gd name="T64" fmla="*/ 2147483647 w 351"/>
                  <a:gd name="T65" fmla="*/ 2147483647 h 573"/>
                  <a:gd name="T66" fmla="*/ 2147483647 w 351"/>
                  <a:gd name="T67" fmla="*/ 2147483647 h 573"/>
                  <a:gd name="T68" fmla="*/ 2147483647 w 351"/>
                  <a:gd name="T69" fmla="*/ 2147483647 h 57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51"/>
                  <a:gd name="T106" fmla="*/ 0 h 573"/>
                  <a:gd name="T107" fmla="*/ 351 w 351"/>
                  <a:gd name="T108" fmla="*/ 573 h 57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51" h="573">
                    <a:moveTo>
                      <a:pt x="178" y="6"/>
                    </a:moveTo>
                    <a:lnTo>
                      <a:pt x="201" y="0"/>
                    </a:lnTo>
                    <a:lnTo>
                      <a:pt x="220" y="23"/>
                    </a:lnTo>
                    <a:lnTo>
                      <a:pt x="222" y="49"/>
                    </a:lnTo>
                    <a:lnTo>
                      <a:pt x="229" y="55"/>
                    </a:lnTo>
                    <a:lnTo>
                      <a:pt x="241" y="51"/>
                    </a:lnTo>
                    <a:lnTo>
                      <a:pt x="281" y="70"/>
                    </a:lnTo>
                    <a:lnTo>
                      <a:pt x="292" y="59"/>
                    </a:lnTo>
                    <a:lnTo>
                      <a:pt x="309" y="57"/>
                    </a:lnTo>
                    <a:lnTo>
                      <a:pt x="319" y="74"/>
                    </a:lnTo>
                    <a:lnTo>
                      <a:pt x="328" y="101"/>
                    </a:lnTo>
                    <a:lnTo>
                      <a:pt x="343" y="116"/>
                    </a:lnTo>
                    <a:lnTo>
                      <a:pt x="351" y="127"/>
                    </a:lnTo>
                    <a:lnTo>
                      <a:pt x="347" y="135"/>
                    </a:lnTo>
                    <a:lnTo>
                      <a:pt x="317" y="146"/>
                    </a:lnTo>
                    <a:lnTo>
                      <a:pt x="284" y="165"/>
                    </a:lnTo>
                    <a:lnTo>
                      <a:pt x="286" y="203"/>
                    </a:lnTo>
                    <a:lnTo>
                      <a:pt x="267" y="220"/>
                    </a:lnTo>
                    <a:lnTo>
                      <a:pt x="250" y="237"/>
                    </a:lnTo>
                    <a:lnTo>
                      <a:pt x="248" y="271"/>
                    </a:lnTo>
                    <a:lnTo>
                      <a:pt x="248" y="292"/>
                    </a:lnTo>
                    <a:lnTo>
                      <a:pt x="235" y="309"/>
                    </a:lnTo>
                    <a:lnTo>
                      <a:pt x="224" y="292"/>
                    </a:lnTo>
                    <a:lnTo>
                      <a:pt x="208" y="300"/>
                    </a:lnTo>
                    <a:lnTo>
                      <a:pt x="203" y="309"/>
                    </a:lnTo>
                    <a:lnTo>
                      <a:pt x="201" y="338"/>
                    </a:lnTo>
                    <a:lnTo>
                      <a:pt x="208" y="349"/>
                    </a:lnTo>
                    <a:lnTo>
                      <a:pt x="203" y="378"/>
                    </a:lnTo>
                    <a:lnTo>
                      <a:pt x="193" y="391"/>
                    </a:lnTo>
                    <a:lnTo>
                      <a:pt x="178" y="412"/>
                    </a:lnTo>
                    <a:lnTo>
                      <a:pt x="171" y="431"/>
                    </a:lnTo>
                    <a:lnTo>
                      <a:pt x="174" y="465"/>
                    </a:lnTo>
                    <a:lnTo>
                      <a:pt x="186" y="486"/>
                    </a:lnTo>
                    <a:lnTo>
                      <a:pt x="178" y="497"/>
                    </a:lnTo>
                    <a:lnTo>
                      <a:pt x="146" y="509"/>
                    </a:lnTo>
                    <a:lnTo>
                      <a:pt x="133" y="524"/>
                    </a:lnTo>
                    <a:lnTo>
                      <a:pt x="131" y="539"/>
                    </a:lnTo>
                    <a:lnTo>
                      <a:pt x="131" y="569"/>
                    </a:lnTo>
                    <a:lnTo>
                      <a:pt x="93" y="569"/>
                    </a:lnTo>
                    <a:lnTo>
                      <a:pt x="68" y="573"/>
                    </a:lnTo>
                    <a:lnTo>
                      <a:pt x="38" y="535"/>
                    </a:lnTo>
                    <a:lnTo>
                      <a:pt x="21" y="535"/>
                    </a:lnTo>
                    <a:lnTo>
                      <a:pt x="7" y="535"/>
                    </a:lnTo>
                    <a:lnTo>
                      <a:pt x="0" y="520"/>
                    </a:lnTo>
                    <a:lnTo>
                      <a:pt x="7" y="505"/>
                    </a:lnTo>
                    <a:lnTo>
                      <a:pt x="26" y="475"/>
                    </a:lnTo>
                    <a:lnTo>
                      <a:pt x="34" y="446"/>
                    </a:lnTo>
                    <a:lnTo>
                      <a:pt x="55" y="412"/>
                    </a:lnTo>
                    <a:lnTo>
                      <a:pt x="59" y="393"/>
                    </a:lnTo>
                    <a:lnTo>
                      <a:pt x="51" y="378"/>
                    </a:lnTo>
                    <a:lnTo>
                      <a:pt x="38" y="366"/>
                    </a:lnTo>
                    <a:lnTo>
                      <a:pt x="34" y="359"/>
                    </a:lnTo>
                    <a:lnTo>
                      <a:pt x="51" y="351"/>
                    </a:lnTo>
                    <a:lnTo>
                      <a:pt x="59" y="332"/>
                    </a:lnTo>
                    <a:lnTo>
                      <a:pt x="43" y="328"/>
                    </a:lnTo>
                    <a:lnTo>
                      <a:pt x="26" y="336"/>
                    </a:lnTo>
                    <a:lnTo>
                      <a:pt x="26" y="311"/>
                    </a:lnTo>
                    <a:lnTo>
                      <a:pt x="34" y="298"/>
                    </a:lnTo>
                    <a:lnTo>
                      <a:pt x="43" y="283"/>
                    </a:lnTo>
                    <a:lnTo>
                      <a:pt x="47" y="264"/>
                    </a:lnTo>
                    <a:lnTo>
                      <a:pt x="51" y="249"/>
                    </a:lnTo>
                    <a:lnTo>
                      <a:pt x="59" y="245"/>
                    </a:lnTo>
                    <a:lnTo>
                      <a:pt x="72" y="254"/>
                    </a:lnTo>
                    <a:lnTo>
                      <a:pt x="93" y="220"/>
                    </a:lnTo>
                    <a:lnTo>
                      <a:pt x="106" y="196"/>
                    </a:lnTo>
                    <a:lnTo>
                      <a:pt x="140" y="152"/>
                    </a:lnTo>
                    <a:lnTo>
                      <a:pt x="140" y="133"/>
                    </a:lnTo>
                    <a:lnTo>
                      <a:pt x="157" y="101"/>
                    </a:lnTo>
                    <a:lnTo>
                      <a:pt x="161" y="70"/>
                    </a:lnTo>
                    <a:lnTo>
                      <a:pt x="169" y="51"/>
                    </a:lnTo>
                    <a:lnTo>
                      <a:pt x="178" y="6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61" name="Freeform 7"/>
              <p:cNvSpPr>
                <a:spLocks/>
              </p:cNvSpPr>
              <p:nvPr/>
            </p:nvSpPr>
            <p:spPr bwMode="auto">
              <a:xfrm>
                <a:off x="2069" y="2794"/>
                <a:ext cx="682" cy="633"/>
              </a:xfrm>
              <a:custGeom>
                <a:avLst/>
                <a:gdLst>
                  <a:gd name="T0" fmla="*/ 2147483647 w 933"/>
                  <a:gd name="T1" fmla="*/ 2147483647 h 941"/>
                  <a:gd name="T2" fmla="*/ 2147483647 w 933"/>
                  <a:gd name="T3" fmla="*/ 2147483647 h 941"/>
                  <a:gd name="T4" fmla="*/ 2147483647 w 933"/>
                  <a:gd name="T5" fmla="*/ 2147483647 h 941"/>
                  <a:gd name="T6" fmla="*/ 2147483647 w 933"/>
                  <a:gd name="T7" fmla="*/ 2147483647 h 941"/>
                  <a:gd name="T8" fmla="*/ 2147483647 w 933"/>
                  <a:gd name="T9" fmla="*/ 2147483647 h 941"/>
                  <a:gd name="T10" fmla="*/ 2147483647 w 933"/>
                  <a:gd name="T11" fmla="*/ 2147483647 h 941"/>
                  <a:gd name="T12" fmla="*/ 2147483647 w 933"/>
                  <a:gd name="T13" fmla="*/ 2147483647 h 941"/>
                  <a:gd name="T14" fmla="*/ 2147483647 w 933"/>
                  <a:gd name="T15" fmla="*/ 2147483647 h 941"/>
                  <a:gd name="T16" fmla="*/ 2147483647 w 933"/>
                  <a:gd name="T17" fmla="*/ 2147483647 h 941"/>
                  <a:gd name="T18" fmla="*/ 2147483647 w 933"/>
                  <a:gd name="T19" fmla="*/ 2147483647 h 941"/>
                  <a:gd name="T20" fmla="*/ 2147483647 w 933"/>
                  <a:gd name="T21" fmla="*/ 2147483647 h 941"/>
                  <a:gd name="T22" fmla="*/ 2147483647 w 933"/>
                  <a:gd name="T23" fmla="*/ 2147483647 h 941"/>
                  <a:gd name="T24" fmla="*/ 2147483647 w 933"/>
                  <a:gd name="T25" fmla="*/ 2147483647 h 941"/>
                  <a:gd name="T26" fmla="*/ 2147483647 w 933"/>
                  <a:gd name="T27" fmla="*/ 2147483647 h 941"/>
                  <a:gd name="T28" fmla="*/ 2147483647 w 933"/>
                  <a:gd name="T29" fmla="*/ 2147483647 h 941"/>
                  <a:gd name="T30" fmla="*/ 2147483647 w 933"/>
                  <a:gd name="T31" fmla="*/ 2147483647 h 941"/>
                  <a:gd name="T32" fmla="*/ 2147483647 w 933"/>
                  <a:gd name="T33" fmla="*/ 2147483647 h 941"/>
                  <a:gd name="T34" fmla="*/ 2147483647 w 933"/>
                  <a:gd name="T35" fmla="*/ 2147483647 h 941"/>
                  <a:gd name="T36" fmla="*/ 2147483647 w 933"/>
                  <a:gd name="T37" fmla="*/ 2147483647 h 941"/>
                  <a:gd name="T38" fmla="*/ 2147483647 w 933"/>
                  <a:gd name="T39" fmla="*/ 2147483647 h 941"/>
                  <a:gd name="T40" fmla="*/ 2147483647 w 933"/>
                  <a:gd name="T41" fmla="*/ 2147483647 h 941"/>
                  <a:gd name="T42" fmla="*/ 2147483647 w 933"/>
                  <a:gd name="T43" fmla="*/ 2147483647 h 941"/>
                  <a:gd name="T44" fmla="*/ 2147483647 w 933"/>
                  <a:gd name="T45" fmla="*/ 2147483647 h 941"/>
                  <a:gd name="T46" fmla="*/ 2147483647 w 933"/>
                  <a:gd name="T47" fmla="*/ 2147483647 h 941"/>
                  <a:gd name="T48" fmla="*/ 2147483647 w 933"/>
                  <a:gd name="T49" fmla="*/ 2147483647 h 941"/>
                  <a:gd name="T50" fmla="*/ 2147483647 w 933"/>
                  <a:gd name="T51" fmla="*/ 2147483647 h 941"/>
                  <a:gd name="T52" fmla="*/ 2147483647 w 933"/>
                  <a:gd name="T53" fmla="*/ 2147483647 h 941"/>
                  <a:gd name="T54" fmla="*/ 2147483647 w 933"/>
                  <a:gd name="T55" fmla="*/ 2147483647 h 941"/>
                  <a:gd name="T56" fmla="*/ 2147483647 w 933"/>
                  <a:gd name="T57" fmla="*/ 2147483647 h 941"/>
                  <a:gd name="T58" fmla="*/ 2147483647 w 933"/>
                  <a:gd name="T59" fmla="*/ 2147483647 h 941"/>
                  <a:gd name="T60" fmla="*/ 2147483647 w 933"/>
                  <a:gd name="T61" fmla="*/ 2147483647 h 941"/>
                  <a:gd name="T62" fmla="*/ 2147483647 w 933"/>
                  <a:gd name="T63" fmla="*/ 2147483647 h 941"/>
                  <a:gd name="T64" fmla="*/ 2147483647 w 933"/>
                  <a:gd name="T65" fmla="*/ 2147483647 h 941"/>
                  <a:gd name="T66" fmla="*/ 2147483647 w 933"/>
                  <a:gd name="T67" fmla="*/ 2147483647 h 941"/>
                  <a:gd name="T68" fmla="*/ 2147483647 w 933"/>
                  <a:gd name="T69" fmla="*/ 2147483647 h 941"/>
                  <a:gd name="T70" fmla="*/ 2147483647 w 933"/>
                  <a:gd name="T71" fmla="*/ 2147483647 h 941"/>
                  <a:gd name="T72" fmla="*/ 2147483647 w 933"/>
                  <a:gd name="T73" fmla="*/ 2147483647 h 941"/>
                  <a:gd name="T74" fmla="*/ 2147483647 w 933"/>
                  <a:gd name="T75" fmla="*/ 2147483647 h 941"/>
                  <a:gd name="T76" fmla="*/ 2147483647 w 933"/>
                  <a:gd name="T77" fmla="*/ 2147483647 h 941"/>
                  <a:gd name="T78" fmla="*/ 2147483647 w 933"/>
                  <a:gd name="T79" fmla="*/ 2147483647 h 941"/>
                  <a:gd name="T80" fmla="*/ 2147483647 w 933"/>
                  <a:gd name="T81" fmla="*/ 2147483647 h 941"/>
                  <a:gd name="T82" fmla="*/ 2147483647 w 933"/>
                  <a:gd name="T83" fmla="*/ 2147483647 h 941"/>
                  <a:gd name="T84" fmla="*/ 2147483647 w 933"/>
                  <a:gd name="T85" fmla="*/ 2147483647 h 941"/>
                  <a:gd name="T86" fmla="*/ 0 w 933"/>
                  <a:gd name="T87" fmla="*/ 2147483647 h 941"/>
                  <a:gd name="T88" fmla="*/ 2147483647 w 933"/>
                  <a:gd name="T89" fmla="*/ 2147483647 h 941"/>
                  <a:gd name="T90" fmla="*/ 2147483647 w 933"/>
                  <a:gd name="T91" fmla="*/ 2147483647 h 941"/>
                  <a:gd name="T92" fmla="*/ 2147483647 w 933"/>
                  <a:gd name="T93" fmla="*/ 2147483647 h 941"/>
                  <a:gd name="T94" fmla="*/ 2147483647 w 933"/>
                  <a:gd name="T95" fmla="*/ 2147483647 h 941"/>
                  <a:gd name="T96" fmla="*/ 2147483647 w 933"/>
                  <a:gd name="T97" fmla="*/ 2147483647 h 941"/>
                  <a:gd name="T98" fmla="*/ 2147483647 w 933"/>
                  <a:gd name="T99" fmla="*/ 2147483647 h 941"/>
                  <a:gd name="T100" fmla="*/ 2147483647 w 933"/>
                  <a:gd name="T101" fmla="*/ 2147483647 h 941"/>
                  <a:gd name="T102" fmla="*/ 2147483647 w 933"/>
                  <a:gd name="T103" fmla="*/ 2147483647 h 941"/>
                  <a:gd name="T104" fmla="*/ 2147483647 w 933"/>
                  <a:gd name="T105" fmla="*/ 2147483647 h 941"/>
                  <a:gd name="T106" fmla="*/ 2147483647 w 933"/>
                  <a:gd name="T107" fmla="*/ 2147483647 h 941"/>
                  <a:gd name="T108" fmla="*/ 2147483647 w 933"/>
                  <a:gd name="T109" fmla="*/ 2147483647 h 941"/>
                  <a:gd name="T110" fmla="*/ 2147483647 w 933"/>
                  <a:gd name="T111" fmla="*/ 2147483647 h 941"/>
                  <a:gd name="T112" fmla="*/ 2147483647 w 933"/>
                  <a:gd name="T113" fmla="*/ 2147483647 h 941"/>
                  <a:gd name="T114" fmla="*/ 2147483647 w 933"/>
                  <a:gd name="T115" fmla="*/ 2147483647 h 941"/>
                  <a:gd name="T116" fmla="*/ 2147483647 w 933"/>
                  <a:gd name="T117" fmla="*/ 2147483647 h 941"/>
                  <a:gd name="T118" fmla="*/ 2147483647 w 933"/>
                  <a:gd name="T119" fmla="*/ 2147483647 h 941"/>
                  <a:gd name="T120" fmla="*/ 2147483647 w 933"/>
                  <a:gd name="T121" fmla="*/ 2147483647 h 94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933"/>
                  <a:gd name="T184" fmla="*/ 0 h 941"/>
                  <a:gd name="T185" fmla="*/ 933 w 933"/>
                  <a:gd name="T186" fmla="*/ 941 h 94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933" h="941">
                    <a:moveTo>
                      <a:pt x="49" y="187"/>
                    </a:moveTo>
                    <a:lnTo>
                      <a:pt x="45" y="170"/>
                    </a:lnTo>
                    <a:lnTo>
                      <a:pt x="49" y="150"/>
                    </a:lnTo>
                    <a:lnTo>
                      <a:pt x="74" y="102"/>
                    </a:lnTo>
                    <a:lnTo>
                      <a:pt x="62" y="91"/>
                    </a:lnTo>
                    <a:lnTo>
                      <a:pt x="66" y="79"/>
                    </a:lnTo>
                    <a:lnTo>
                      <a:pt x="51" y="74"/>
                    </a:lnTo>
                    <a:lnTo>
                      <a:pt x="51" y="53"/>
                    </a:lnTo>
                    <a:lnTo>
                      <a:pt x="62" y="41"/>
                    </a:lnTo>
                    <a:lnTo>
                      <a:pt x="104" y="26"/>
                    </a:lnTo>
                    <a:lnTo>
                      <a:pt x="138" y="28"/>
                    </a:lnTo>
                    <a:lnTo>
                      <a:pt x="142" y="15"/>
                    </a:lnTo>
                    <a:lnTo>
                      <a:pt x="167" y="0"/>
                    </a:lnTo>
                    <a:lnTo>
                      <a:pt x="180" y="7"/>
                    </a:lnTo>
                    <a:lnTo>
                      <a:pt x="210" y="49"/>
                    </a:lnTo>
                    <a:lnTo>
                      <a:pt x="258" y="74"/>
                    </a:lnTo>
                    <a:lnTo>
                      <a:pt x="299" y="74"/>
                    </a:lnTo>
                    <a:lnTo>
                      <a:pt x="311" y="79"/>
                    </a:lnTo>
                    <a:lnTo>
                      <a:pt x="423" y="150"/>
                    </a:lnTo>
                    <a:lnTo>
                      <a:pt x="459" y="157"/>
                    </a:lnTo>
                    <a:lnTo>
                      <a:pt x="485" y="187"/>
                    </a:lnTo>
                    <a:lnTo>
                      <a:pt x="523" y="174"/>
                    </a:lnTo>
                    <a:lnTo>
                      <a:pt x="544" y="191"/>
                    </a:lnTo>
                    <a:lnTo>
                      <a:pt x="565" y="214"/>
                    </a:lnTo>
                    <a:lnTo>
                      <a:pt x="590" y="214"/>
                    </a:lnTo>
                    <a:lnTo>
                      <a:pt x="609" y="220"/>
                    </a:lnTo>
                    <a:lnTo>
                      <a:pt x="616" y="229"/>
                    </a:lnTo>
                    <a:lnTo>
                      <a:pt x="609" y="241"/>
                    </a:lnTo>
                    <a:lnTo>
                      <a:pt x="609" y="263"/>
                    </a:lnTo>
                    <a:lnTo>
                      <a:pt x="677" y="315"/>
                    </a:lnTo>
                    <a:lnTo>
                      <a:pt x="713" y="349"/>
                    </a:lnTo>
                    <a:lnTo>
                      <a:pt x="732" y="345"/>
                    </a:lnTo>
                    <a:lnTo>
                      <a:pt x="751" y="339"/>
                    </a:lnTo>
                    <a:lnTo>
                      <a:pt x="816" y="374"/>
                    </a:lnTo>
                    <a:lnTo>
                      <a:pt x="825" y="400"/>
                    </a:lnTo>
                    <a:lnTo>
                      <a:pt x="833" y="408"/>
                    </a:lnTo>
                    <a:lnTo>
                      <a:pt x="855" y="412"/>
                    </a:lnTo>
                    <a:lnTo>
                      <a:pt x="867" y="423"/>
                    </a:lnTo>
                    <a:lnTo>
                      <a:pt x="884" y="423"/>
                    </a:lnTo>
                    <a:lnTo>
                      <a:pt x="903" y="423"/>
                    </a:lnTo>
                    <a:lnTo>
                      <a:pt x="920" y="427"/>
                    </a:lnTo>
                    <a:lnTo>
                      <a:pt x="924" y="423"/>
                    </a:lnTo>
                    <a:lnTo>
                      <a:pt x="933" y="442"/>
                    </a:lnTo>
                    <a:lnTo>
                      <a:pt x="933" y="468"/>
                    </a:lnTo>
                    <a:lnTo>
                      <a:pt x="920" y="480"/>
                    </a:lnTo>
                    <a:lnTo>
                      <a:pt x="850" y="539"/>
                    </a:lnTo>
                    <a:lnTo>
                      <a:pt x="821" y="539"/>
                    </a:lnTo>
                    <a:lnTo>
                      <a:pt x="736" y="563"/>
                    </a:lnTo>
                    <a:lnTo>
                      <a:pt x="707" y="569"/>
                    </a:lnTo>
                    <a:lnTo>
                      <a:pt x="707" y="596"/>
                    </a:lnTo>
                    <a:lnTo>
                      <a:pt x="688" y="596"/>
                    </a:lnTo>
                    <a:lnTo>
                      <a:pt x="671" y="611"/>
                    </a:lnTo>
                    <a:lnTo>
                      <a:pt x="654" y="637"/>
                    </a:lnTo>
                    <a:lnTo>
                      <a:pt x="637" y="653"/>
                    </a:lnTo>
                    <a:lnTo>
                      <a:pt x="616" y="660"/>
                    </a:lnTo>
                    <a:lnTo>
                      <a:pt x="599" y="685"/>
                    </a:lnTo>
                    <a:lnTo>
                      <a:pt x="599" y="719"/>
                    </a:lnTo>
                    <a:lnTo>
                      <a:pt x="611" y="738"/>
                    </a:lnTo>
                    <a:lnTo>
                      <a:pt x="616" y="751"/>
                    </a:lnTo>
                    <a:lnTo>
                      <a:pt x="616" y="776"/>
                    </a:lnTo>
                    <a:lnTo>
                      <a:pt x="611" y="787"/>
                    </a:lnTo>
                    <a:lnTo>
                      <a:pt x="594" y="791"/>
                    </a:lnTo>
                    <a:lnTo>
                      <a:pt x="569" y="816"/>
                    </a:lnTo>
                    <a:lnTo>
                      <a:pt x="535" y="850"/>
                    </a:lnTo>
                    <a:lnTo>
                      <a:pt x="523" y="865"/>
                    </a:lnTo>
                    <a:lnTo>
                      <a:pt x="514" y="873"/>
                    </a:lnTo>
                    <a:lnTo>
                      <a:pt x="514" y="888"/>
                    </a:lnTo>
                    <a:lnTo>
                      <a:pt x="476" y="888"/>
                    </a:lnTo>
                    <a:lnTo>
                      <a:pt x="455" y="892"/>
                    </a:lnTo>
                    <a:lnTo>
                      <a:pt x="438" y="899"/>
                    </a:lnTo>
                    <a:lnTo>
                      <a:pt x="429" y="907"/>
                    </a:lnTo>
                    <a:lnTo>
                      <a:pt x="417" y="928"/>
                    </a:lnTo>
                    <a:lnTo>
                      <a:pt x="396" y="937"/>
                    </a:lnTo>
                    <a:lnTo>
                      <a:pt x="383" y="937"/>
                    </a:lnTo>
                    <a:lnTo>
                      <a:pt x="358" y="932"/>
                    </a:lnTo>
                    <a:lnTo>
                      <a:pt x="315" y="928"/>
                    </a:lnTo>
                    <a:lnTo>
                      <a:pt x="239" y="892"/>
                    </a:lnTo>
                    <a:lnTo>
                      <a:pt x="210" y="888"/>
                    </a:lnTo>
                    <a:lnTo>
                      <a:pt x="180" y="899"/>
                    </a:lnTo>
                    <a:lnTo>
                      <a:pt x="159" y="913"/>
                    </a:lnTo>
                    <a:lnTo>
                      <a:pt x="134" y="918"/>
                    </a:lnTo>
                    <a:lnTo>
                      <a:pt x="112" y="932"/>
                    </a:lnTo>
                    <a:lnTo>
                      <a:pt x="100" y="941"/>
                    </a:lnTo>
                    <a:lnTo>
                      <a:pt x="51" y="884"/>
                    </a:lnTo>
                    <a:lnTo>
                      <a:pt x="51" y="802"/>
                    </a:lnTo>
                    <a:lnTo>
                      <a:pt x="30" y="772"/>
                    </a:lnTo>
                    <a:lnTo>
                      <a:pt x="4" y="749"/>
                    </a:lnTo>
                    <a:lnTo>
                      <a:pt x="0" y="732"/>
                    </a:lnTo>
                    <a:lnTo>
                      <a:pt x="0" y="704"/>
                    </a:lnTo>
                    <a:lnTo>
                      <a:pt x="15" y="687"/>
                    </a:lnTo>
                    <a:lnTo>
                      <a:pt x="49" y="675"/>
                    </a:lnTo>
                    <a:lnTo>
                      <a:pt x="55" y="664"/>
                    </a:lnTo>
                    <a:lnTo>
                      <a:pt x="45" y="645"/>
                    </a:lnTo>
                    <a:lnTo>
                      <a:pt x="40" y="611"/>
                    </a:lnTo>
                    <a:lnTo>
                      <a:pt x="51" y="582"/>
                    </a:lnTo>
                    <a:lnTo>
                      <a:pt x="79" y="554"/>
                    </a:lnTo>
                    <a:lnTo>
                      <a:pt x="79" y="531"/>
                    </a:lnTo>
                    <a:lnTo>
                      <a:pt x="70" y="510"/>
                    </a:lnTo>
                    <a:lnTo>
                      <a:pt x="79" y="476"/>
                    </a:lnTo>
                    <a:lnTo>
                      <a:pt x="81" y="472"/>
                    </a:lnTo>
                    <a:lnTo>
                      <a:pt x="93" y="472"/>
                    </a:lnTo>
                    <a:lnTo>
                      <a:pt x="104" y="487"/>
                    </a:lnTo>
                    <a:lnTo>
                      <a:pt x="117" y="468"/>
                    </a:lnTo>
                    <a:lnTo>
                      <a:pt x="121" y="412"/>
                    </a:lnTo>
                    <a:lnTo>
                      <a:pt x="153" y="379"/>
                    </a:lnTo>
                    <a:lnTo>
                      <a:pt x="153" y="360"/>
                    </a:lnTo>
                    <a:lnTo>
                      <a:pt x="153" y="345"/>
                    </a:lnTo>
                    <a:lnTo>
                      <a:pt x="188" y="322"/>
                    </a:lnTo>
                    <a:lnTo>
                      <a:pt x="216" y="315"/>
                    </a:lnTo>
                    <a:lnTo>
                      <a:pt x="224" y="305"/>
                    </a:lnTo>
                    <a:lnTo>
                      <a:pt x="201" y="282"/>
                    </a:lnTo>
                    <a:lnTo>
                      <a:pt x="182" y="241"/>
                    </a:lnTo>
                    <a:lnTo>
                      <a:pt x="176" y="233"/>
                    </a:lnTo>
                    <a:lnTo>
                      <a:pt x="150" y="248"/>
                    </a:lnTo>
                    <a:lnTo>
                      <a:pt x="134" y="239"/>
                    </a:lnTo>
                    <a:lnTo>
                      <a:pt x="108" y="229"/>
                    </a:lnTo>
                    <a:lnTo>
                      <a:pt x="100" y="233"/>
                    </a:lnTo>
                    <a:lnTo>
                      <a:pt x="91" y="222"/>
                    </a:lnTo>
                    <a:lnTo>
                      <a:pt x="91" y="203"/>
                    </a:lnTo>
                    <a:lnTo>
                      <a:pt x="79" y="187"/>
                    </a:lnTo>
                    <a:lnTo>
                      <a:pt x="70" y="180"/>
                    </a:lnTo>
                    <a:lnTo>
                      <a:pt x="49" y="187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62" name="Freeform 8"/>
              <p:cNvSpPr>
                <a:spLocks/>
              </p:cNvSpPr>
              <p:nvPr/>
            </p:nvSpPr>
            <p:spPr bwMode="auto">
              <a:xfrm>
                <a:off x="2466" y="2424"/>
                <a:ext cx="639" cy="657"/>
              </a:xfrm>
              <a:custGeom>
                <a:avLst/>
                <a:gdLst>
                  <a:gd name="T0" fmla="*/ 2147483647 w 875"/>
                  <a:gd name="T1" fmla="*/ 2147483647 h 980"/>
                  <a:gd name="T2" fmla="*/ 2147483647 w 875"/>
                  <a:gd name="T3" fmla="*/ 2147483647 h 980"/>
                  <a:gd name="T4" fmla="*/ 2147483647 w 875"/>
                  <a:gd name="T5" fmla="*/ 2147483647 h 980"/>
                  <a:gd name="T6" fmla="*/ 2147483647 w 875"/>
                  <a:gd name="T7" fmla="*/ 2147483647 h 980"/>
                  <a:gd name="T8" fmla="*/ 2147483647 w 875"/>
                  <a:gd name="T9" fmla="*/ 2147483647 h 980"/>
                  <a:gd name="T10" fmla="*/ 2147483647 w 875"/>
                  <a:gd name="T11" fmla="*/ 2147483647 h 980"/>
                  <a:gd name="T12" fmla="*/ 2147483647 w 875"/>
                  <a:gd name="T13" fmla="*/ 2147483647 h 980"/>
                  <a:gd name="T14" fmla="*/ 2147483647 w 875"/>
                  <a:gd name="T15" fmla="*/ 2147483647 h 980"/>
                  <a:gd name="T16" fmla="*/ 2147483647 w 875"/>
                  <a:gd name="T17" fmla="*/ 2147483647 h 980"/>
                  <a:gd name="T18" fmla="*/ 2147483647 w 875"/>
                  <a:gd name="T19" fmla="*/ 2147483647 h 980"/>
                  <a:gd name="T20" fmla="*/ 2147483647 w 875"/>
                  <a:gd name="T21" fmla="*/ 2147483647 h 980"/>
                  <a:gd name="T22" fmla="*/ 2147483647 w 875"/>
                  <a:gd name="T23" fmla="*/ 2147483647 h 980"/>
                  <a:gd name="T24" fmla="*/ 2147483647 w 875"/>
                  <a:gd name="T25" fmla="*/ 2147483647 h 980"/>
                  <a:gd name="T26" fmla="*/ 2147483647 w 875"/>
                  <a:gd name="T27" fmla="*/ 2147483647 h 980"/>
                  <a:gd name="T28" fmla="*/ 2147483647 w 875"/>
                  <a:gd name="T29" fmla="*/ 2147483647 h 980"/>
                  <a:gd name="T30" fmla="*/ 2147483647 w 875"/>
                  <a:gd name="T31" fmla="*/ 2147483647 h 980"/>
                  <a:gd name="T32" fmla="*/ 2147483647 w 875"/>
                  <a:gd name="T33" fmla="*/ 2147483647 h 980"/>
                  <a:gd name="T34" fmla="*/ 2147483647 w 875"/>
                  <a:gd name="T35" fmla="*/ 2147483647 h 980"/>
                  <a:gd name="T36" fmla="*/ 2147483647 w 875"/>
                  <a:gd name="T37" fmla="*/ 2147483647 h 980"/>
                  <a:gd name="T38" fmla="*/ 2147483647 w 875"/>
                  <a:gd name="T39" fmla="*/ 2147483647 h 980"/>
                  <a:gd name="T40" fmla="*/ 2147483647 w 875"/>
                  <a:gd name="T41" fmla="*/ 2147483647 h 980"/>
                  <a:gd name="T42" fmla="*/ 2147483647 w 875"/>
                  <a:gd name="T43" fmla="*/ 2147483647 h 980"/>
                  <a:gd name="T44" fmla="*/ 2147483647 w 875"/>
                  <a:gd name="T45" fmla="*/ 2147483647 h 980"/>
                  <a:gd name="T46" fmla="*/ 2147483647 w 875"/>
                  <a:gd name="T47" fmla="*/ 2147483647 h 980"/>
                  <a:gd name="T48" fmla="*/ 2147483647 w 875"/>
                  <a:gd name="T49" fmla="*/ 2147483647 h 980"/>
                  <a:gd name="T50" fmla="*/ 2147483647 w 875"/>
                  <a:gd name="T51" fmla="*/ 2147483647 h 980"/>
                  <a:gd name="T52" fmla="*/ 2147483647 w 875"/>
                  <a:gd name="T53" fmla="*/ 2147483647 h 980"/>
                  <a:gd name="T54" fmla="*/ 2147483647 w 875"/>
                  <a:gd name="T55" fmla="*/ 2147483647 h 980"/>
                  <a:gd name="T56" fmla="*/ 2147483647 w 875"/>
                  <a:gd name="T57" fmla="*/ 2147483647 h 980"/>
                  <a:gd name="T58" fmla="*/ 2147483647 w 875"/>
                  <a:gd name="T59" fmla="*/ 2147483647 h 980"/>
                  <a:gd name="T60" fmla="*/ 2147483647 w 875"/>
                  <a:gd name="T61" fmla="*/ 2147483647 h 980"/>
                  <a:gd name="T62" fmla="*/ 2147483647 w 875"/>
                  <a:gd name="T63" fmla="*/ 2147483647 h 980"/>
                  <a:gd name="T64" fmla="*/ 2147483647 w 875"/>
                  <a:gd name="T65" fmla="*/ 2147483647 h 980"/>
                  <a:gd name="T66" fmla="*/ 2147483647 w 875"/>
                  <a:gd name="T67" fmla="*/ 2147483647 h 980"/>
                  <a:gd name="T68" fmla="*/ 2147483647 w 875"/>
                  <a:gd name="T69" fmla="*/ 2147483647 h 980"/>
                  <a:gd name="T70" fmla="*/ 2147483647 w 875"/>
                  <a:gd name="T71" fmla="*/ 2147483647 h 980"/>
                  <a:gd name="T72" fmla="*/ 2147483647 w 875"/>
                  <a:gd name="T73" fmla="*/ 2147483647 h 980"/>
                  <a:gd name="T74" fmla="*/ 2147483647 w 875"/>
                  <a:gd name="T75" fmla="*/ 2147483647 h 980"/>
                  <a:gd name="T76" fmla="*/ 2147483647 w 875"/>
                  <a:gd name="T77" fmla="*/ 2147483647 h 980"/>
                  <a:gd name="T78" fmla="*/ 2147483647 w 875"/>
                  <a:gd name="T79" fmla="*/ 2147483647 h 980"/>
                  <a:gd name="T80" fmla="*/ 2147483647 w 875"/>
                  <a:gd name="T81" fmla="*/ 2147483647 h 980"/>
                  <a:gd name="T82" fmla="*/ 2147483647 w 875"/>
                  <a:gd name="T83" fmla="*/ 2147483647 h 980"/>
                  <a:gd name="T84" fmla="*/ 2147483647 w 875"/>
                  <a:gd name="T85" fmla="*/ 2147483647 h 980"/>
                  <a:gd name="T86" fmla="*/ 2147483647 w 875"/>
                  <a:gd name="T87" fmla="*/ 2147483647 h 980"/>
                  <a:gd name="T88" fmla="*/ 2147483647 w 875"/>
                  <a:gd name="T89" fmla="*/ 2147483647 h 980"/>
                  <a:gd name="T90" fmla="*/ 2147483647 w 875"/>
                  <a:gd name="T91" fmla="*/ 2147483647 h 980"/>
                  <a:gd name="T92" fmla="*/ 2147483647 w 875"/>
                  <a:gd name="T93" fmla="*/ 2147483647 h 980"/>
                  <a:gd name="T94" fmla="*/ 2147483647 w 875"/>
                  <a:gd name="T95" fmla="*/ 2147483647 h 980"/>
                  <a:gd name="T96" fmla="*/ 2147483647 w 875"/>
                  <a:gd name="T97" fmla="*/ 2147483647 h 980"/>
                  <a:gd name="T98" fmla="*/ 2147483647 w 875"/>
                  <a:gd name="T99" fmla="*/ 2147483647 h 98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875"/>
                  <a:gd name="T151" fmla="*/ 0 h 980"/>
                  <a:gd name="T152" fmla="*/ 875 w 875"/>
                  <a:gd name="T153" fmla="*/ 980 h 98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875" h="980">
                    <a:moveTo>
                      <a:pt x="14" y="139"/>
                    </a:moveTo>
                    <a:lnTo>
                      <a:pt x="23" y="162"/>
                    </a:lnTo>
                    <a:lnTo>
                      <a:pt x="14" y="184"/>
                    </a:lnTo>
                    <a:lnTo>
                      <a:pt x="12" y="192"/>
                    </a:lnTo>
                    <a:lnTo>
                      <a:pt x="0" y="186"/>
                    </a:lnTo>
                    <a:lnTo>
                      <a:pt x="4" y="198"/>
                    </a:lnTo>
                    <a:lnTo>
                      <a:pt x="4" y="209"/>
                    </a:lnTo>
                    <a:lnTo>
                      <a:pt x="14" y="230"/>
                    </a:lnTo>
                    <a:lnTo>
                      <a:pt x="33" y="224"/>
                    </a:lnTo>
                    <a:lnTo>
                      <a:pt x="59" y="253"/>
                    </a:lnTo>
                    <a:lnTo>
                      <a:pt x="69" y="274"/>
                    </a:lnTo>
                    <a:lnTo>
                      <a:pt x="84" y="291"/>
                    </a:lnTo>
                    <a:lnTo>
                      <a:pt x="103" y="291"/>
                    </a:lnTo>
                    <a:lnTo>
                      <a:pt x="112" y="308"/>
                    </a:lnTo>
                    <a:lnTo>
                      <a:pt x="129" y="327"/>
                    </a:lnTo>
                    <a:lnTo>
                      <a:pt x="139" y="329"/>
                    </a:lnTo>
                    <a:lnTo>
                      <a:pt x="141" y="336"/>
                    </a:lnTo>
                    <a:lnTo>
                      <a:pt x="137" y="353"/>
                    </a:lnTo>
                    <a:lnTo>
                      <a:pt x="137" y="367"/>
                    </a:lnTo>
                    <a:lnTo>
                      <a:pt x="133" y="382"/>
                    </a:lnTo>
                    <a:lnTo>
                      <a:pt x="129" y="405"/>
                    </a:lnTo>
                    <a:lnTo>
                      <a:pt x="146" y="431"/>
                    </a:lnTo>
                    <a:lnTo>
                      <a:pt x="167" y="446"/>
                    </a:lnTo>
                    <a:lnTo>
                      <a:pt x="167" y="458"/>
                    </a:lnTo>
                    <a:lnTo>
                      <a:pt x="165" y="501"/>
                    </a:lnTo>
                    <a:lnTo>
                      <a:pt x="158" y="534"/>
                    </a:lnTo>
                    <a:lnTo>
                      <a:pt x="165" y="549"/>
                    </a:lnTo>
                    <a:lnTo>
                      <a:pt x="179" y="564"/>
                    </a:lnTo>
                    <a:lnTo>
                      <a:pt x="179" y="594"/>
                    </a:lnTo>
                    <a:lnTo>
                      <a:pt x="179" y="613"/>
                    </a:lnTo>
                    <a:lnTo>
                      <a:pt x="160" y="583"/>
                    </a:lnTo>
                    <a:lnTo>
                      <a:pt x="150" y="564"/>
                    </a:lnTo>
                    <a:lnTo>
                      <a:pt x="144" y="568"/>
                    </a:lnTo>
                    <a:lnTo>
                      <a:pt x="148" y="583"/>
                    </a:lnTo>
                    <a:lnTo>
                      <a:pt x="141" y="600"/>
                    </a:lnTo>
                    <a:lnTo>
                      <a:pt x="131" y="619"/>
                    </a:lnTo>
                    <a:lnTo>
                      <a:pt x="124" y="629"/>
                    </a:lnTo>
                    <a:lnTo>
                      <a:pt x="133" y="640"/>
                    </a:lnTo>
                    <a:lnTo>
                      <a:pt x="127" y="655"/>
                    </a:lnTo>
                    <a:lnTo>
                      <a:pt x="112" y="672"/>
                    </a:lnTo>
                    <a:lnTo>
                      <a:pt x="110" y="684"/>
                    </a:lnTo>
                    <a:lnTo>
                      <a:pt x="101" y="703"/>
                    </a:lnTo>
                    <a:lnTo>
                      <a:pt x="78" y="735"/>
                    </a:lnTo>
                    <a:lnTo>
                      <a:pt x="65" y="767"/>
                    </a:lnTo>
                    <a:lnTo>
                      <a:pt x="65" y="771"/>
                    </a:lnTo>
                    <a:lnTo>
                      <a:pt x="71" y="780"/>
                    </a:lnTo>
                    <a:lnTo>
                      <a:pt x="63" y="794"/>
                    </a:lnTo>
                    <a:lnTo>
                      <a:pt x="67" y="811"/>
                    </a:lnTo>
                    <a:lnTo>
                      <a:pt x="80" y="835"/>
                    </a:lnTo>
                    <a:lnTo>
                      <a:pt x="133" y="868"/>
                    </a:lnTo>
                    <a:lnTo>
                      <a:pt x="171" y="904"/>
                    </a:lnTo>
                    <a:lnTo>
                      <a:pt x="184" y="900"/>
                    </a:lnTo>
                    <a:lnTo>
                      <a:pt x="203" y="892"/>
                    </a:lnTo>
                    <a:lnTo>
                      <a:pt x="268" y="923"/>
                    </a:lnTo>
                    <a:lnTo>
                      <a:pt x="279" y="934"/>
                    </a:lnTo>
                    <a:lnTo>
                      <a:pt x="285" y="953"/>
                    </a:lnTo>
                    <a:lnTo>
                      <a:pt x="296" y="961"/>
                    </a:lnTo>
                    <a:lnTo>
                      <a:pt x="310" y="963"/>
                    </a:lnTo>
                    <a:lnTo>
                      <a:pt x="336" y="976"/>
                    </a:lnTo>
                    <a:lnTo>
                      <a:pt x="372" y="980"/>
                    </a:lnTo>
                    <a:lnTo>
                      <a:pt x="385" y="963"/>
                    </a:lnTo>
                    <a:lnTo>
                      <a:pt x="387" y="942"/>
                    </a:lnTo>
                    <a:lnTo>
                      <a:pt x="387" y="921"/>
                    </a:lnTo>
                    <a:lnTo>
                      <a:pt x="404" y="904"/>
                    </a:lnTo>
                    <a:lnTo>
                      <a:pt x="437" y="885"/>
                    </a:lnTo>
                    <a:lnTo>
                      <a:pt x="452" y="883"/>
                    </a:lnTo>
                    <a:lnTo>
                      <a:pt x="469" y="873"/>
                    </a:lnTo>
                    <a:lnTo>
                      <a:pt x="484" y="873"/>
                    </a:lnTo>
                    <a:lnTo>
                      <a:pt x="501" y="885"/>
                    </a:lnTo>
                    <a:lnTo>
                      <a:pt x="513" y="902"/>
                    </a:lnTo>
                    <a:lnTo>
                      <a:pt x="528" y="902"/>
                    </a:lnTo>
                    <a:lnTo>
                      <a:pt x="541" y="906"/>
                    </a:lnTo>
                    <a:lnTo>
                      <a:pt x="566" y="908"/>
                    </a:lnTo>
                    <a:lnTo>
                      <a:pt x="583" y="934"/>
                    </a:lnTo>
                    <a:lnTo>
                      <a:pt x="598" y="946"/>
                    </a:lnTo>
                    <a:lnTo>
                      <a:pt x="619" y="953"/>
                    </a:lnTo>
                    <a:lnTo>
                      <a:pt x="638" y="965"/>
                    </a:lnTo>
                    <a:lnTo>
                      <a:pt x="649" y="968"/>
                    </a:lnTo>
                    <a:lnTo>
                      <a:pt x="674" y="938"/>
                    </a:lnTo>
                    <a:lnTo>
                      <a:pt x="693" y="934"/>
                    </a:lnTo>
                    <a:lnTo>
                      <a:pt x="706" y="921"/>
                    </a:lnTo>
                    <a:lnTo>
                      <a:pt x="723" y="906"/>
                    </a:lnTo>
                    <a:lnTo>
                      <a:pt x="748" y="904"/>
                    </a:lnTo>
                    <a:lnTo>
                      <a:pt x="744" y="870"/>
                    </a:lnTo>
                    <a:lnTo>
                      <a:pt x="740" y="860"/>
                    </a:lnTo>
                    <a:lnTo>
                      <a:pt x="731" y="843"/>
                    </a:lnTo>
                    <a:lnTo>
                      <a:pt x="723" y="845"/>
                    </a:lnTo>
                    <a:lnTo>
                      <a:pt x="712" y="843"/>
                    </a:lnTo>
                    <a:lnTo>
                      <a:pt x="706" y="830"/>
                    </a:lnTo>
                    <a:lnTo>
                      <a:pt x="704" y="794"/>
                    </a:lnTo>
                    <a:lnTo>
                      <a:pt x="721" y="773"/>
                    </a:lnTo>
                    <a:lnTo>
                      <a:pt x="708" y="754"/>
                    </a:lnTo>
                    <a:lnTo>
                      <a:pt x="708" y="746"/>
                    </a:lnTo>
                    <a:lnTo>
                      <a:pt x="733" y="716"/>
                    </a:lnTo>
                    <a:lnTo>
                      <a:pt x="733" y="708"/>
                    </a:lnTo>
                    <a:lnTo>
                      <a:pt x="729" y="672"/>
                    </a:lnTo>
                    <a:lnTo>
                      <a:pt x="742" y="655"/>
                    </a:lnTo>
                    <a:lnTo>
                      <a:pt x="731" y="634"/>
                    </a:lnTo>
                    <a:lnTo>
                      <a:pt x="731" y="621"/>
                    </a:lnTo>
                    <a:lnTo>
                      <a:pt x="729" y="596"/>
                    </a:lnTo>
                    <a:lnTo>
                      <a:pt x="723" y="589"/>
                    </a:lnTo>
                    <a:lnTo>
                      <a:pt x="708" y="589"/>
                    </a:lnTo>
                    <a:lnTo>
                      <a:pt x="693" y="594"/>
                    </a:lnTo>
                    <a:lnTo>
                      <a:pt x="691" y="598"/>
                    </a:lnTo>
                    <a:lnTo>
                      <a:pt x="680" y="606"/>
                    </a:lnTo>
                    <a:lnTo>
                      <a:pt x="668" y="613"/>
                    </a:lnTo>
                    <a:lnTo>
                      <a:pt x="664" y="598"/>
                    </a:lnTo>
                    <a:lnTo>
                      <a:pt x="672" y="587"/>
                    </a:lnTo>
                    <a:lnTo>
                      <a:pt x="678" y="575"/>
                    </a:lnTo>
                    <a:lnTo>
                      <a:pt x="678" y="564"/>
                    </a:lnTo>
                    <a:lnTo>
                      <a:pt x="699" y="537"/>
                    </a:lnTo>
                    <a:lnTo>
                      <a:pt x="712" y="532"/>
                    </a:lnTo>
                    <a:lnTo>
                      <a:pt x="714" y="511"/>
                    </a:lnTo>
                    <a:lnTo>
                      <a:pt x="729" y="496"/>
                    </a:lnTo>
                    <a:lnTo>
                      <a:pt x="765" y="465"/>
                    </a:lnTo>
                    <a:lnTo>
                      <a:pt x="776" y="465"/>
                    </a:lnTo>
                    <a:lnTo>
                      <a:pt x="780" y="452"/>
                    </a:lnTo>
                    <a:lnTo>
                      <a:pt x="793" y="437"/>
                    </a:lnTo>
                    <a:lnTo>
                      <a:pt x="803" y="437"/>
                    </a:lnTo>
                    <a:lnTo>
                      <a:pt x="807" y="431"/>
                    </a:lnTo>
                    <a:lnTo>
                      <a:pt x="814" y="424"/>
                    </a:lnTo>
                    <a:lnTo>
                      <a:pt x="822" y="408"/>
                    </a:lnTo>
                    <a:lnTo>
                      <a:pt x="831" y="382"/>
                    </a:lnTo>
                    <a:lnTo>
                      <a:pt x="833" y="365"/>
                    </a:lnTo>
                    <a:lnTo>
                      <a:pt x="833" y="350"/>
                    </a:lnTo>
                    <a:lnTo>
                      <a:pt x="845" y="331"/>
                    </a:lnTo>
                    <a:lnTo>
                      <a:pt x="864" y="321"/>
                    </a:lnTo>
                    <a:lnTo>
                      <a:pt x="875" y="308"/>
                    </a:lnTo>
                    <a:lnTo>
                      <a:pt x="875" y="302"/>
                    </a:lnTo>
                    <a:lnTo>
                      <a:pt x="858" y="289"/>
                    </a:lnTo>
                    <a:lnTo>
                      <a:pt x="850" y="283"/>
                    </a:lnTo>
                    <a:lnTo>
                      <a:pt x="824" y="279"/>
                    </a:lnTo>
                    <a:lnTo>
                      <a:pt x="795" y="274"/>
                    </a:lnTo>
                    <a:lnTo>
                      <a:pt x="786" y="272"/>
                    </a:lnTo>
                    <a:lnTo>
                      <a:pt x="776" y="268"/>
                    </a:lnTo>
                    <a:lnTo>
                      <a:pt x="765" y="258"/>
                    </a:lnTo>
                    <a:lnTo>
                      <a:pt x="757" y="236"/>
                    </a:lnTo>
                    <a:lnTo>
                      <a:pt x="748" y="226"/>
                    </a:lnTo>
                    <a:lnTo>
                      <a:pt x="736" y="220"/>
                    </a:lnTo>
                    <a:lnTo>
                      <a:pt x="723" y="213"/>
                    </a:lnTo>
                    <a:lnTo>
                      <a:pt x="716" y="213"/>
                    </a:lnTo>
                    <a:lnTo>
                      <a:pt x="699" y="194"/>
                    </a:lnTo>
                    <a:lnTo>
                      <a:pt x="678" y="175"/>
                    </a:lnTo>
                    <a:lnTo>
                      <a:pt x="666" y="156"/>
                    </a:lnTo>
                    <a:lnTo>
                      <a:pt x="651" y="152"/>
                    </a:lnTo>
                    <a:lnTo>
                      <a:pt x="642" y="143"/>
                    </a:lnTo>
                    <a:lnTo>
                      <a:pt x="636" y="124"/>
                    </a:lnTo>
                    <a:lnTo>
                      <a:pt x="617" y="101"/>
                    </a:lnTo>
                    <a:lnTo>
                      <a:pt x="613" y="84"/>
                    </a:lnTo>
                    <a:lnTo>
                      <a:pt x="598" y="65"/>
                    </a:lnTo>
                    <a:lnTo>
                      <a:pt x="592" y="52"/>
                    </a:lnTo>
                    <a:lnTo>
                      <a:pt x="583" y="40"/>
                    </a:lnTo>
                    <a:lnTo>
                      <a:pt x="569" y="27"/>
                    </a:lnTo>
                    <a:lnTo>
                      <a:pt x="554" y="8"/>
                    </a:lnTo>
                    <a:lnTo>
                      <a:pt x="541" y="0"/>
                    </a:lnTo>
                    <a:lnTo>
                      <a:pt x="509" y="2"/>
                    </a:lnTo>
                    <a:lnTo>
                      <a:pt x="496" y="2"/>
                    </a:lnTo>
                    <a:lnTo>
                      <a:pt x="480" y="19"/>
                    </a:lnTo>
                    <a:lnTo>
                      <a:pt x="490" y="29"/>
                    </a:lnTo>
                    <a:lnTo>
                      <a:pt x="475" y="46"/>
                    </a:lnTo>
                    <a:lnTo>
                      <a:pt x="444" y="93"/>
                    </a:lnTo>
                    <a:lnTo>
                      <a:pt x="429" y="103"/>
                    </a:lnTo>
                    <a:lnTo>
                      <a:pt x="385" y="107"/>
                    </a:lnTo>
                    <a:lnTo>
                      <a:pt x="366" y="116"/>
                    </a:lnTo>
                    <a:lnTo>
                      <a:pt x="353" y="126"/>
                    </a:lnTo>
                    <a:lnTo>
                      <a:pt x="349" y="137"/>
                    </a:lnTo>
                    <a:lnTo>
                      <a:pt x="332" y="131"/>
                    </a:lnTo>
                    <a:lnTo>
                      <a:pt x="304" y="137"/>
                    </a:lnTo>
                    <a:lnTo>
                      <a:pt x="287" y="135"/>
                    </a:lnTo>
                    <a:lnTo>
                      <a:pt x="270" y="122"/>
                    </a:lnTo>
                    <a:lnTo>
                      <a:pt x="262" y="107"/>
                    </a:lnTo>
                    <a:lnTo>
                      <a:pt x="251" y="103"/>
                    </a:lnTo>
                    <a:lnTo>
                      <a:pt x="258" y="90"/>
                    </a:lnTo>
                    <a:lnTo>
                      <a:pt x="247" y="78"/>
                    </a:lnTo>
                    <a:lnTo>
                      <a:pt x="234" y="76"/>
                    </a:lnTo>
                    <a:lnTo>
                      <a:pt x="226" y="74"/>
                    </a:lnTo>
                    <a:lnTo>
                      <a:pt x="226" y="78"/>
                    </a:lnTo>
                    <a:lnTo>
                      <a:pt x="232" y="88"/>
                    </a:lnTo>
                    <a:lnTo>
                      <a:pt x="228" y="95"/>
                    </a:lnTo>
                    <a:lnTo>
                      <a:pt x="232" y="109"/>
                    </a:lnTo>
                    <a:lnTo>
                      <a:pt x="234" y="126"/>
                    </a:lnTo>
                    <a:lnTo>
                      <a:pt x="234" y="139"/>
                    </a:lnTo>
                    <a:lnTo>
                      <a:pt x="232" y="141"/>
                    </a:lnTo>
                    <a:lnTo>
                      <a:pt x="226" y="150"/>
                    </a:lnTo>
                    <a:lnTo>
                      <a:pt x="224" y="160"/>
                    </a:lnTo>
                    <a:lnTo>
                      <a:pt x="224" y="173"/>
                    </a:lnTo>
                    <a:lnTo>
                      <a:pt x="222" y="184"/>
                    </a:lnTo>
                    <a:lnTo>
                      <a:pt x="207" y="182"/>
                    </a:lnTo>
                    <a:lnTo>
                      <a:pt x="194" y="171"/>
                    </a:lnTo>
                    <a:lnTo>
                      <a:pt x="184" y="182"/>
                    </a:lnTo>
                    <a:lnTo>
                      <a:pt x="169" y="169"/>
                    </a:lnTo>
                    <a:lnTo>
                      <a:pt x="160" y="167"/>
                    </a:lnTo>
                    <a:lnTo>
                      <a:pt x="150" y="175"/>
                    </a:lnTo>
                    <a:lnTo>
                      <a:pt x="141" y="173"/>
                    </a:lnTo>
                    <a:lnTo>
                      <a:pt x="141" y="167"/>
                    </a:lnTo>
                    <a:lnTo>
                      <a:pt x="105" y="126"/>
                    </a:lnTo>
                    <a:lnTo>
                      <a:pt x="97" y="124"/>
                    </a:lnTo>
                    <a:lnTo>
                      <a:pt x="90" y="131"/>
                    </a:lnTo>
                    <a:lnTo>
                      <a:pt x="76" y="139"/>
                    </a:lnTo>
                    <a:lnTo>
                      <a:pt x="67" y="141"/>
                    </a:lnTo>
                    <a:lnTo>
                      <a:pt x="57" y="129"/>
                    </a:lnTo>
                    <a:lnTo>
                      <a:pt x="31" y="129"/>
                    </a:lnTo>
                    <a:lnTo>
                      <a:pt x="14" y="139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63" name="Freeform 9"/>
              <p:cNvSpPr>
                <a:spLocks/>
              </p:cNvSpPr>
              <p:nvPr/>
            </p:nvSpPr>
            <p:spPr bwMode="auto">
              <a:xfrm>
                <a:off x="2663" y="3269"/>
                <a:ext cx="61" cy="52"/>
              </a:xfrm>
              <a:custGeom>
                <a:avLst/>
                <a:gdLst>
                  <a:gd name="T0" fmla="*/ 2147483647 w 83"/>
                  <a:gd name="T1" fmla="*/ 0 h 75"/>
                  <a:gd name="T2" fmla="*/ 2147483647 w 83"/>
                  <a:gd name="T3" fmla="*/ 2147483647 h 75"/>
                  <a:gd name="T4" fmla="*/ 2147483647 w 83"/>
                  <a:gd name="T5" fmla="*/ 2147483647 h 75"/>
                  <a:gd name="T6" fmla="*/ 0 w 83"/>
                  <a:gd name="T7" fmla="*/ 2147483647 h 75"/>
                  <a:gd name="T8" fmla="*/ 2147483647 w 83"/>
                  <a:gd name="T9" fmla="*/ 2147483647 h 75"/>
                  <a:gd name="T10" fmla="*/ 2147483647 w 83"/>
                  <a:gd name="T11" fmla="*/ 2147483647 h 75"/>
                  <a:gd name="T12" fmla="*/ 2147483647 w 83"/>
                  <a:gd name="T13" fmla="*/ 2147483647 h 75"/>
                  <a:gd name="T14" fmla="*/ 2147483647 w 83"/>
                  <a:gd name="T15" fmla="*/ 2147483647 h 75"/>
                  <a:gd name="T16" fmla="*/ 2147483647 w 83"/>
                  <a:gd name="T17" fmla="*/ 2147483647 h 75"/>
                  <a:gd name="T18" fmla="*/ 2147483647 w 83"/>
                  <a:gd name="T19" fmla="*/ 2147483647 h 75"/>
                  <a:gd name="T20" fmla="*/ 2147483647 w 83"/>
                  <a:gd name="T21" fmla="*/ 0 h 7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3"/>
                  <a:gd name="T34" fmla="*/ 0 h 75"/>
                  <a:gd name="T35" fmla="*/ 83 w 83"/>
                  <a:gd name="T36" fmla="*/ 75 h 7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3" h="75">
                    <a:moveTo>
                      <a:pt x="62" y="0"/>
                    </a:moveTo>
                    <a:lnTo>
                      <a:pt x="51" y="9"/>
                    </a:lnTo>
                    <a:lnTo>
                      <a:pt x="17" y="15"/>
                    </a:lnTo>
                    <a:lnTo>
                      <a:pt x="0" y="41"/>
                    </a:lnTo>
                    <a:lnTo>
                      <a:pt x="26" y="60"/>
                    </a:lnTo>
                    <a:lnTo>
                      <a:pt x="40" y="75"/>
                    </a:lnTo>
                    <a:lnTo>
                      <a:pt x="66" y="68"/>
                    </a:lnTo>
                    <a:lnTo>
                      <a:pt x="83" y="60"/>
                    </a:lnTo>
                    <a:lnTo>
                      <a:pt x="79" y="41"/>
                    </a:lnTo>
                    <a:lnTo>
                      <a:pt x="66" y="26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64" name="Freeform 10"/>
              <p:cNvSpPr>
                <a:spLocks/>
              </p:cNvSpPr>
              <p:nvPr/>
            </p:nvSpPr>
            <p:spPr bwMode="auto">
              <a:xfrm>
                <a:off x="2757" y="3273"/>
                <a:ext cx="20" cy="26"/>
              </a:xfrm>
              <a:custGeom>
                <a:avLst/>
                <a:gdLst>
                  <a:gd name="T0" fmla="*/ 2147483647 w 28"/>
                  <a:gd name="T1" fmla="*/ 0 h 38"/>
                  <a:gd name="T2" fmla="*/ 0 w 28"/>
                  <a:gd name="T3" fmla="*/ 2147483647 h 38"/>
                  <a:gd name="T4" fmla="*/ 2147483647 w 28"/>
                  <a:gd name="T5" fmla="*/ 2147483647 h 38"/>
                  <a:gd name="T6" fmla="*/ 2147483647 w 28"/>
                  <a:gd name="T7" fmla="*/ 2147483647 h 38"/>
                  <a:gd name="T8" fmla="*/ 2147483647 w 28"/>
                  <a:gd name="T9" fmla="*/ 0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38"/>
                  <a:gd name="T17" fmla="*/ 28 w 28"/>
                  <a:gd name="T18" fmla="*/ 38 h 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38">
                    <a:moveTo>
                      <a:pt x="17" y="0"/>
                    </a:moveTo>
                    <a:lnTo>
                      <a:pt x="0" y="8"/>
                    </a:lnTo>
                    <a:lnTo>
                      <a:pt x="13" y="25"/>
                    </a:lnTo>
                    <a:lnTo>
                      <a:pt x="28" y="38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9" name="Freeform 11"/>
              <p:cNvSpPr>
                <a:spLocks/>
              </p:cNvSpPr>
              <p:nvPr/>
            </p:nvSpPr>
            <p:spPr bwMode="auto">
              <a:xfrm>
                <a:off x="3003" y="3249"/>
                <a:ext cx="100" cy="167"/>
              </a:xfrm>
              <a:custGeom>
                <a:avLst/>
                <a:gdLst>
                  <a:gd name="T0" fmla="*/ 2147483647 w 135"/>
                  <a:gd name="T1" fmla="*/ 0 h 251"/>
                  <a:gd name="T2" fmla="*/ 2147483647 w 135"/>
                  <a:gd name="T3" fmla="*/ 2147483647 h 251"/>
                  <a:gd name="T4" fmla="*/ 2147483647 w 135"/>
                  <a:gd name="T5" fmla="*/ 2147483647 h 251"/>
                  <a:gd name="T6" fmla="*/ 2147483647 w 135"/>
                  <a:gd name="T7" fmla="*/ 2147483647 h 251"/>
                  <a:gd name="T8" fmla="*/ 0 w 135"/>
                  <a:gd name="T9" fmla="*/ 2147483647 h 251"/>
                  <a:gd name="T10" fmla="*/ 2147483647 w 135"/>
                  <a:gd name="T11" fmla="*/ 2147483647 h 251"/>
                  <a:gd name="T12" fmla="*/ 2147483647 w 135"/>
                  <a:gd name="T13" fmla="*/ 2147483647 h 251"/>
                  <a:gd name="T14" fmla="*/ 2147483647 w 135"/>
                  <a:gd name="T15" fmla="*/ 2147483647 h 251"/>
                  <a:gd name="T16" fmla="*/ 2147483647 w 135"/>
                  <a:gd name="T17" fmla="*/ 2147483647 h 251"/>
                  <a:gd name="T18" fmla="*/ 2147483647 w 135"/>
                  <a:gd name="T19" fmla="*/ 2147483647 h 251"/>
                  <a:gd name="T20" fmla="*/ 2147483647 w 135"/>
                  <a:gd name="T21" fmla="*/ 2147483647 h 251"/>
                  <a:gd name="T22" fmla="*/ 2147483647 w 135"/>
                  <a:gd name="T23" fmla="*/ 2147483647 h 251"/>
                  <a:gd name="T24" fmla="*/ 2147483647 w 135"/>
                  <a:gd name="T25" fmla="*/ 2147483647 h 251"/>
                  <a:gd name="T26" fmla="*/ 2147483647 w 135"/>
                  <a:gd name="T27" fmla="*/ 2147483647 h 251"/>
                  <a:gd name="T28" fmla="*/ 2147483647 w 135"/>
                  <a:gd name="T29" fmla="*/ 2147483647 h 251"/>
                  <a:gd name="T30" fmla="*/ 2147483647 w 135"/>
                  <a:gd name="T31" fmla="*/ 2147483647 h 251"/>
                  <a:gd name="T32" fmla="*/ 2147483647 w 135"/>
                  <a:gd name="T33" fmla="*/ 2147483647 h 251"/>
                  <a:gd name="T34" fmla="*/ 2147483647 w 135"/>
                  <a:gd name="T35" fmla="*/ 2147483647 h 251"/>
                  <a:gd name="T36" fmla="*/ 2147483647 w 135"/>
                  <a:gd name="T37" fmla="*/ 2147483647 h 251"/>
                  <a:gd name="T38" fmla="*/ 2147483647 w 135"/>
                  <a:gd name="T39" fmla="*/ 2147483647 h 251"/>
                  <a:gd name="T40" fmla="*/ 2147483647 w 135"/>
                  <a:gd name="T41" fmla="*/ 2147483647 h 251"/>
                  <a:gd name="T42" fmla="*/ 2147483647 w 135"/>
                  <a:gd name="T43" fmla="*/ 2147483647 h 251"/>
                  <a:gd name="T44" fmla="*/ 2147483647 w 135"/>
                  <a:gd name="T45" fmla="*/ 2147483647 h 251"/>
                  <a:gd name="T46" fmla="*/ 2147483647 w 135"/>
                  <a:gd name="T47" fmla="*/ 2147483647 h 251"/>
                  <a:gd name="T48" fmla="*/ 2147483647 w 135"/>
                  <a:gd name="T49" fmla="*/ 0 h 251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35" h="251">
                    <a:moveTo>
                      <a:pt x="80" y="0"/>
                    </a:moveTo>
                    <a:lnTo>
                      <a:pt x="59" y="12"/>
                    </a:lnTo>
                    <a:lnTo>
                      <a:pt x="42" y="29"/>
                    </a:lnTo>
                    <a:lnTo>
                      <a:pt x="25" y="33"/>
                    </a:lnTo>
                    <a:lnTo>
                      <a:pt x="0" y="29"/>
                    </a:lnTo>
                    <a:lnTo>
                      <a:pt x="4" y="59"/>
                    </a:lnTo>
                    <a:lnTo>
                      <a:pt x="17" y="76"/>
                    </a:lnTo>
                    <a:lnTo>
                      <a:pt x="12" y="127"/>
                    </a:lnTo>
                    <a:lnTo>
                      <a:pt x="12" y="150"/>
                    </a:lnTo>
                    <a:lnTo>
                      <a:pt x="17" y="171"/>
                    </a:lnTo>
                    <a:lnTo>
                      <a:pt x="4" y="209"/>
                    </a:lnTo>
                    <a:lnTo>
                      <a:pt x="8" y="238"/>
                    </a:lnTo>
                    <a:lnTo>
                      <a:pt x="25" y="251"/>
                    </a:lnTo>
                    <a:lnTo>
                      <a:pt x="50" y="232"/>
                    </a:lnTo>
                    <a:lnTo>
                      <a:pt x="59" y="226"/>
                    </a:lnTo>
                    <a:lnTo>
                      <a:pt x="84" y="232"/>
                    </a:lnTo>
                    <a:lnTo>
                      <a:pt x="101" y="213"/>
                    </a:lnTo>
                    <a:lnTo>
                      <a:pt x="101" y="192"/>
                    </a:lnTo>
                    <a:lnTo>
                      <a:pt x="122" y="154"/>
                    </a:lnTo>
                    <a:lnTo>
                      <a:pt x="128" y="131"/>
                    </a:lnTo>
                    <a:lnTo>
                      <a:pt x="122" y="108"/>
                    </a:lnTo>
                    <a:lnTo>
                      <a:pt x="135" y="76"/>
                    </a:lnTo>
                    <a:lnTo>
                      <a:pt x="126" y="33"/>
                    </a:lnTo>
                    <a:lnTo>
                      <a:pt x="122" y="8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 b="0">
                  <a:solidFill>
                    <a:schemeClr val="tx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147466" name="Freeform 12"/>
              <p:cNvSpPr>
                <a:spLocks/>
              </p:cNvSpPr>
              <p:nvPr/>
            </p:nvSpPr>
            <p:spPr bwMode="auto">
              <a:xfrm>
                <a:off x="3048" y="3115"/>
                <a:ext cx="57" cy="107"/>
              </a:xfrm>
              <a:custGeom>
                <a:avLst/>
                <a:gdLst>
                  <a:gd name="T0" fmla="*/ 2147483647 w 78"/>
                  <a:gd name="T1" fmla="*/ 0 h 159"/>
                  <a:gd name="T2" fmla="*/ 2147483647 w 78"/>
                  <a:gd name="T3" fmla="*/ 2147483647 h 159"/>
                  <a:gd name="T4" fmla="*/ 2147483647 w 78"/>
                  <a:gd name="T5" fmla="*/ 2147483647 h 159"/>
                  <a:gd name="T6" fmla="*/ 0 w 78"/>
                  <a:gd name="T7" fmla="*/ 2147483647 h 159"/>
                  <a:gd name="T8" fmla="*/ 2147483647 w 78"/>
                  <a:gd name="T9" fmla="*/ 2147483647 h 159"/>
                  <a:gd name="T10" fmla="*/ 2147483647 w 78"/>
                  <a:gd name="T11" fmla="*/ 2147483647 h 159"/>
                  <a:gd name="T12" fmla="*/ 2147483647 w 78"/>
                  <a:gd name="T13" fmla="*/ 2147483647 h 159"/>
                  <a:gd name="T14" fmla="*/ 2147483647 w 78"/>
                  <a:gd name="T15" fmla="*/ 2147483647 h 159"/>
                  <a:gd name="T16" fmla="*/ 2147483647 w 78"/>
                  <a:gd name="T17" fmla="*/ 2147483647 h 159"/>
                  <a:gd name="T18" fmla="*/ 2147483647 w 78"/>
                  <a:gd name="T19" fmla="*/ 2147483647 h 159"/>
                  <a:gd name="T20" fmla="*/ 2147483647 w 78"/>
                  <a:gd name="T21" fmla="*/ 2147483647 h 159"/>
                  <a:gd name="T22" fmla="*/ 2147483647 w 78"/>
                  <a:gd name="T23" fmla="*/ 0 h 15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8"/>
                  <a:gd name="T37" fmla="*/ 0 h 159"/>
                  <a:gd name="T38" fmla="*/ 78 w 78"/>
                  <a:gd name="T39" fmla="*/ 159 h 15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8" h="159">
                    <a:moveTo>
                      <a:pt x="78" y="0"/>
                    </a:moveTo>
                    <a:lnTo>
                      <a:pt x="53" y="34"/>
                    </a:lnTo>
                    <a:lnTo>
                      <a:pt x="23" y="34"/>
                    </a:lnTo>
                    <a:lnTo>
                      <a:pt x="0" y="53"/>
                    </a:lnTo>
                    <a:lnTo>
                      <a:pt x="6" y="80"/>
                    </a:lnTo>
                    <a:lnTo>
                      <a:pt x="6" y="125"/>
                    </a:lnTo>
                    <a:lnTo>
                      <a:pt x="23" y="159"/>
                    </a:lnTo>
                    <a:lnTo>
                      <a:pt x="44" y="150"/>
                    </a:lnTo>
                    <a:lnTo>
                      <a:pt x="48" y="129"/>
                    </a:lnTo>
                    <a:lnTo>
                      <a:pt x="70" y="85"/>
                    </a:lnTo>
                    <a:lnTo>
                      <a:pt x="70" y="61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67" name="Freeform 13"/>
              <p:cNvSpPr>
                <a:spLocks/>
              </p:cNvSpPr>
              <p:nvPr/>
            </p:nvSpPr>
            <p:spPr bwMode="auto">
              <a:xfrm>
                <a:off x="2587" y="3321"/>
                <a:ext cx="26" cy="18"/>
              </a:xfrm>
              <a:custGeom>
                <a:avLst/>
                <a:gdLst>
                  <a:gd name="T0" fmla="*/ 2147483647 w 36"/>
                  <a:gd name="T1" fmla="*/ 0 h 27"/>
                  <a:gd name="T2" fmla="*/ 2147483647 w 36"/>
                  <a:gd name="T3" fmla="*/ 0 h 27"/>
                  <a:gd name="T4" fmla="*/ 0 w 36"/>
                  <a:gd name="T5" fmla="*/ 2147483647 h 27"/>
                  <a:gd name="T6" fmla="*/ 2147483647 w 36"/>
                  <a:gd name="T7" fmla="*/ 2147483647 h 27"/>
                  <a:gd name="T8" fmla="*/ 2147483647 w 36"/>
                  <a:gd name="T9" fmla="*/ 2147483647 h 27"/>
                  <a:gd name="T10" fmla="*/ 2147483647 w 36"/>
                  <a:gd name="T11" fmla="*/ 0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"/>
                  <a:gd name="T19" fmla="*/ 0 h 27"/>
                  <a:gd name="T20" fmla="*/ 36 w 36"/>
                  <a:gd name="T21" fmla="*/ 27 h 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" h="27">
                    <a:moveTo>
                      <a:pt x="36" y="0"/>
                    </a:moveTo>
                    <a:lnTo>
                      <a:pt x="19" y="0"/>
                    </a:lnTo>
                    <a:lnTo>
                      <a:pt x="0" y="19"/>
                    </a:lnTo>
                    <a:lnTo>
                      <a:pt x="8" y="27"/>
                    </a:lnTo>
                    <a:lnTo>
                      <a:pt x="25" y="27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3234" y="3513"/>
                <a:ext cx="180" cy="119"/>
              </a:xfrm>
              <a:custGeom>
                <a:avLst/>
                <a:gdLst>
                  <a:gd name="T0" fmla="*/ 2147483647 w 247"/>
                  <a:gd name="T1" fmla="*/ 0 h 177"/>
                  <a:gd name="T2" fmla="*/ 2147483647 w 247"/>
                  <a:gd name="T3" fmla="*/ 2147483647 h 177"/>
                  <a:gd name="T4" fmla="*/ 2147483647 w 247"/>
                  <a:gd name="T5" fmla="*/ 2147483647 h 177"/>
                  <a:gd name="T6" fmla="*/ 2147483647 w 247"/>
                  <a:gd name="T7" fmla="*/ 2147483647 h 177"/>
                  <a:gd name="T8" fmla="*/ 2147483647 w 247"/>
                  <a:gd name="T9" fmla="*/ 2147483647 h 177"/>
                  <a:gd name="T10" fmla="*/ 2147483647 w 247"/>
                  <a:gd name="T11" fmla="*/ 2147483647 h 177"/>
                  <a:gd name="T12" fmla="*/ 2147483647 w 247"/>
                  <a:gd name="T13" fmla="*/ 2147483647 h 177"/>
                  <a:gd name="T14" fmla="*/ 2147483647 w 247"/>
                  <a:gd name="T15" fmla="*/ 2147483647 h 177"/>
                  <a:gd name="T16" fmla="*/ 2147483647 w 247"/>
                  <a:gd name="T17" fmla="*/ 2147483647 h 177"/>
                  <a:gd name="T18" fmla="*/ 2147483647 w 247"/>
                  <a:gd name="T19" fmla="*/ 2147483647 h 177"/>
                  <a:gd name="T20" fmla="*/ 2147483647 w 247"/>
                  <a:gd name="T21" fmla="*/ 2147483647 h 177"/>
                  <a:gd name="T22" fmla="*/ 2147483647 w 247"/>
                  <a:gd name="T23" fmla="*/ 2147483647 h 177"/>
                  <a:gd name="T24" fmla="*/ 2147483647 w 247"/>
                  <a:gd name="T25" fmla="*/ 2147483647 h 177"/>
                  <a:gd name="T26" fmla="*/ 2147483647 w 247"/>
                  <a:gd name="T27" fmla="*/ 2147483647 h 177"/>
                  <a:gd name="T28" fmla="*/ 2147483647 w 247"/>
                  <a:gd name="T29" fmla="*/ 2147483647 h 177"/>
                  <a:gd name="T30" fmla="*/ 2147483647 w 247"/>
                  <a:gd name="T31" fmla="*/ 2147483647 h 177"/>
                  <a:gd name="T32" fmla="*/ 2147483647 w 247"/>
                  <a:gd name="T33" fmla="*/ 2147483647 h 177"/>
                  <a:gd name="T34" fmla="*/ 2147483647 w 247"/>
                  <a:gd name="T35" fmla="*/ 2147483647 h 177"/>
                  <a:gd name="T36" fmla="*/ 2147483647 w 247"/>
                  <a:gd name="T37" fmla="*/ 2147483647 h 177"/>
                  <a:gd name="T38" fmla="*/ 0 w 247"/>
                  <a:gd name="T39" fmla="*/ 2147483647 h 177"/>
                  <a:gd name="T40" fmla="*/ 0 w 247"/>
                  <a:gd name="T41" fmla="*/ 2147483647 h 177"/>
                  <a:gd name="T42" fmla="*/ 2147483647 w 247"/>
                  <a:gd name="T43" fmla="*/ 2147483647 h 177"/>
                  <a:gd name="T44" fmla="*/ 2147483647 w 247"/>
                  <a:gd name="T45" fmla="*/ 2147483647 h 177"/>
                  <a:gd name="T46" fmla="*/ 2147483647 w 247"/>
                  <a:gd name="T47" fmla="*/ 2147483647 h 177"/>
                  <a:gd name="T48" fmla="*/ 2147483647 w 247"/>
                  <a:gd name="T49" fmla="*/ 2147483647 h 177"/>
                  <a:gd name="T50" fmla="*/ 2147483647 w 247"/>
                  <a:gd name="T51" fmla="*/ 2147483647 h 177"/>
                  <a:gd name="T52" fmla="*/ 2147483647 w 247"/>
                  <a:gd name="T53" fmla="*/ 2147483647 h 177"/>
                  <a:gd name="T54" fmla="*/ 2147483647 w 247"/>
                  <a:gd name="T55" fmla="*/ 2147483647 h 177"/>
                  <a:gd name="T56" fmla="*/ 2147483647 w 247"/>
                  <a:gd name="T57" fmla="*/ 0 h 17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47" h="177">
                    <a:moveTo>
                      <a:pt x="236" y="0"/>
                    </a:moveTo>
                    <a:lnTo>
                      <a:pt x="247" y="15"/>
                    </a:lnTo>
                    <a:lnTo>
                      <a:pt x="241" y="30"/>
                    </a:lnTo>
                    <a:lnTo>
                      <a:pt x="230" y="51"/>
                    </a:lnTo>
                    <a:lnTo>
                      <a:pt x="217" y="68"/>
                    </a:lnTo>
                    <a:lnTo>
                      <a:pt x="222" y="112"/>
                    </a:lnTo>
                    <a:lnTo>
                      <a:pt x="230" y="144"/>
                    </a:lnTo>
                    <a:lnTo>
                      <a:pt x="209" y="158"/>
                    </a:lnTo>
                    <a:lnTo>
                      <a:pt x="205" y="173"/>
                    </a:lnTo>
                    <a:lnTo>
                      <a:pt x="188" y="177"/>
                    </a:lnTo>
                    <a:lnTo>
                      <a:pt x="165" y="150"/>
                    </a:lnTo>
                    <a:lnTo>
                      <a:pt x="146" y="150"/>
                    </a:lnTo>
                    <a:lnTo>
                      <a:pt x="133" y="125"/>
                    </a:lnTo>
                    <a:lnTo>
                      <a:pt x="108" y="112"/>
                    </a:lnTo>
                    <a:lnTo>
                      <a:pt x="91" y="106"/>
                    </a:lnTo>
                    <a:lnTo>
                      <a:pt x="74" y="97"/>
                    </a:lnTo>
                    <a:lnTo>
                      <a:pt x="54" y="80"/>
                    </a:lnTo>
                    <a:lnTo>
                      <a:pt x="25" y="57"/>
                    </a:lnTo>
                    <a:lnTo>
                      <a:pt x="12" y="51"/>
                    </a:lnTo>
                    <a:lnTo>
                      <a:pt x="0" y="38"/>
                    </a:lnTo>
                    <a:lnTo>
                      <a:pt x="0" y="19"/>
                    </a:lnTo>
                    <a:lnTo>
                      <a:pt x="6" y="4"/>
                    </a:lnTo>
                    <a:lnTo>
                      <a:pt x="29" y="8"/>
                    </a:lnTo>
                    <a:lnTo>
                      <a:pt x="69" y="8"/>
                    </a:lnTo>
                    <a:lnTo>
                      <a:pt x="78" y="23"/>
                    </a:lnTo>
                    <a:lnTo>
                      <a:pt x="120" y="23"/>
                    </a:lnTo>
                    <a:lnTo>
                      <a:pt x="150" y="23"/>
                    </a:lnTo>
                    <a:lnTo>
                      <a:pt x="188" y="15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 b="0">
                  <a:solidFill>
                    <a:schemeClr val="tx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2983" y="2814"/>
                <a:ext cx="616" cy="731"/>
              </a:xfrm>
              <a:custGeom>
                <a:avLst/>
                <a:gdLst>
                  <a:gd name="T0" fmla="*/ 2147483647 w 844"/>
                  <a:gd name="T1" fmla="*/ 2147483647 h 1089"/>
                  <a:gd name="T2" fmla="*/ 2147483647 w 844"/>
                  <a:gd name="T3" fmla="*/ 2147483647 h 1089"/>
                  <a:gd name="T4" fmla="*/ 2147483647 w 844"/>
                  <a:gd name="T5" fmla="*/ 2147483647 h 1089"/>
                  <a:gd name="T6" fmla="*/ 2147483647 w 844"/>
                  <a:gd name="T7" fmla="*/ 2147483647 h 1089"/>
                  <a:gd name="T8" fmla="*/ 2147483647 w 844"/>
                  <a:gd name="T9" fmla="*/ 2147483647 h 1089"/>
                  <a:gd name="T10" fmla="*/ 2147483647 w 844"/>
                  <a:gd name="T11" fmla="*/ 2147483647 h 1089"/>
                  <a:gd name="T12" fmla="*/ 2147483647 w 844"/>
                  <a:gd name="T13" fmla="*/ 2147483647 h 1089"/>
                  <a:gd name="T14" fmla="*/ 2147483647 w 844"/>
                  <a:gd name="T15" fmla="*/ 2147483647 h 1089"/>
                  <a:gd name="T16" fmla="*/ 2147483647 w 844"/>
                  <a:gd name="T17" fmla="*/ 2147483647 h 1089"/>
                  <a:gd name="T18" fmla="*/ 2147483647 w 844"/>
                  <a:gd name="T19" fmla="*/ 2147483647 h 1089"/>
                  <a:gd name="T20" fmla="*/ 2147483647 w 844"/>
                  <a:gd name="T21" fmla="*/ 2147483647 h 1089"/>
                  <a:gd name="T22" fmla="*/ 2147483647 w 844"/>
                  <a:gd name="T23" fmla="*/ 2147483647 h 1089"/>
                  <a:gd name="T24" fmla="*/ 2147483647 w 844"/>
                  <a:gd name="T25" fmla="*/ 2147483647 h 1089"/>
                  <a:gd name="T26" fmla="*/ 2147483647 w 844"/>
                  <a:gd name="T27" fmla="*/ 2147483647 h 1089"/>
                  <a:gd name="T28" fmla="*/ 2147483647 w 844"/>
                  <a:gd name="T29" fmla="*/ 2147483647 h 1089"/>
                  <a:gd name="T30" fmla="*/ 2147483647 w 844"/>
                  <a:gd name="T31" fmla="*/ 2147483647 h 1089"/>
                  <a:gd name="T32" fmla="*/ 2147483647 w 844"/>
                  <a:gd name="T33" fmla="*/ 2147483647 h 1089"/>
                  <a:gd name="T34" fmla="*/ 2147483647 w 844"/>
                  <a:gd name="T35" fmla="*/ 2147483647 h 1089"/>
                  <a:gd name="T36" fmla="*/ 2147483647 w 844"/>
                  <a:gd name="T37" fmla="*/ 2147483647 h 1089"/>
                  <a:gd name="T38" fmla="*/ 2147483647 w 844"/>
                  <a:gd name="T39" fmla="*/ 2147483647 h 1089"/>
                  <a:gd name="T40" fmla="*/ 2147483647 w 844"/>
                  <a:gd name="T41" fmla="*/ 2147483647 h 1089"/>
                  <a:gd name="T42" fmla="*/ 2147483647 w 844"/>
                  <a:gd name="T43" fmla="*/ 2147483647 h 1089"/>
                  <a:gd name="T44" fmla="*/ 2147483647 w 844"/>
                  <a:gd name="T45" fmla="*/ 2147483647 h 1089"/>
                  <a:gd name="T46" fmla="*/ 2147483647 w 844"/>
                  <a:gd name="T47" fmla="*/ 2147483647 h 1089"/>
                  <a:gd name="T48" fmla="*/ 2147483647 w 844"/>
                  <a:gd name="T49" fmla="*/ 2147483647 h 1089"/>
                  <a:gd name="T50" fmla="*/ 2147483647 w 844"/>
                  <a:gd name="T51" fmla="*/ 2147483647 h 1089"/>
                  <a:gd name="T52" fmla="*/ 2147483647 w 844"/>
                  <a:gd name="T53" fmla="*/ 2147483647 h 1089"/>
                  <a:gd name="T54" fmla="*/ 2147483647 w 844"/>
                  <a:gd name="T55" fmla="*/ 2147483647 h 1089"/>
                  <a:gd name="T56" fmla="*/ 2147483647 w 844"/>
                  <a:gd name="T57" fmla="*/ 2147483647 h 1089"/>
                  <a:gd name="T58" fmla="*/ 2147483647 w 844"/>
                  <a:gd name="T59" fmla="*/ 2147483647 h 1089"/>
                  <a:gd name="T60" fmla="*/ 2147483647 w 844"/>
                  <a:gd name="T61" fmla="*/ 2147483647 h 1089"/>
                  <a:gd name="T62" fmla="*/ 0 w 844"/>
                  <a:gd name="T63" fmla="*/ 2147483647 h 1089"/>
                  <a:gd name="T64" fmla="*/ 2147483647 w 844"/>
                  <a:gd name="T65" fmla="*/ 2147483647 h 1089"/>
                  <a:gd name="T66" fmla="*/ 2147483647 w 844"/>
                  <a:gd name="T67" fmla="*/ 2147483647 h 1089"/>
                  <a:gd name="T68" fmla="*/ 2147483647 w 844"/>
                  <a:gd name="T69" fmla="*/ 2147483647 h 1089"/>
                  <a:gd name="T70" fmla="*/ 2147483647 w 844"/>
                  <a:gd name="T71" fmla="*/ 2147483647 h 1089"/>
                  <a:gd name="T72" fmla="*/ 2147483647 w 844"/>
                  <a:gd name="T73" fmla="*/ 2147483647 h 1089"/>
                  <a:gd name="T74" fmla="*/ 2147483647 w 844"/>
                  <a:gd name="T75" fmla="*/ 2147483647 h 1089"/>
                  <a:gd name="T76" fmla="*/ 2147483647 w 844"/>
                  <a:gd name="T77" fmla="*/ 2147483647 h 1089"/>
                  <a:gd name="T78" fmla="*/ 2147483647 w 844"/>
                  <a:gd name="T79" fmla="*/ 2147483647 h 1089"/>
                  <a:gd name="T80" fmla="*/ 2147483647 w 844"/>
                  <a:gd name="T81" fmla="*/ 2147483647 h 1089"/>
                  <a:gd name="T82" fmla="*/ 2147483647 w 844"/>
                  <a:gd name="T83" fmla="*/ 2147483647 h 1089"/>
                  <a:gd name="T84" fmla="*/ 2147483647 w 844"/>
                  <a:gd name="T85" fmla="*/ 2147483647 h 1089"/>
                  <a:gd name="T86" fmla="*/ 2147483647 w 844"/>
                  <a:gd name="T87" fmla="*/ 2147483647 h 1089"/>
                  <a:gd name="T88" fmla="*/ 2147483647 w 844"/>
                  <a:gd name="T89" fmla="*/ 2147483647 h 1089"/>
                  <a:gd name="T90" fmla="*/ 2147483647 w 844"/>
                  <a:gd name="T91" fmla="*/ 2147483647 h 1089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844" h="1089">
                    <a:moveTo>
                      <a:pt x="611" y="1074"/>
                    </a:moveTo>
                    <a:lnTo>
                      <a:pt x="626" y="1089"/>
                    </a:lnTo>
                    <a:lnTo>
                      <a:pt x="647" y="1074"/>
                    </a:lnTo>
                    <a:lnTo>
                      <a:pt x="672" y="1036"/>
                    </a:lnTo>
                    <a:lnTo>
                      <a:pt x="685" y="976"/>
                    </a:lnTo>
                    <a:lnTo>
                      <a:pt x="698" y="972"/>
                    </a:lnTo>
                    <a:lnTo>
                      <a:pt x="706" y="981"/>
                    </a:lnTo>
                    <a:lnTo>
                      <a:pt x="723" y="964"/>
                    </a:lnTo>
                    <a:lnTo>
                      <a:pt x="719" y="938"/>
                    </a:lnTo>
                    <a:lnTo>
                      <a:pt x="727" y="917"/>
                    </a:lnTo>
                    <a:lnTo>
                      <a:pt x="723" y="909"/>
                    </a:lnTo>
                    <a:lnTo>
                      <a:pt x="702" y="888"/>
                    </a:lnTo>
                    <a:lnTo>
                      <a:pt x="694" y="888"/>
                    </a:lnTo>
                    <a:lnTo>
                      <a:pt x="698" y="879"/>
                    </a:lnTo>
                    <a:lnTo>
                      <a:pt x="681" y="883"/>
                    </a:lnTo>
                    <a:lnTo>
                      <a:pt x="672" y="875"/>
                    </a:lnTo>
                    <a:lnTo>
                      <a:pt x="672" y="864"/>
                    </a:lnTo>
                    <a:lnTo>
                      <a:pt x="698" y="845"/>
                    </a:lnTo>
                    <a:lnTo>
                      <a:pt x="708" y="826"/>
                    </a:lnTo>
                    <a:lnTo>
                      <a:pt x="708" y="797"/>
                    </a:lnTo>
                    <a:lnTo>
                      <a:pt x="723" y="793"/>
                    </a:lnTo>
                    <a:lnTo>
                      <a:pt x="765" y="816"/>
                    </a:lnTo>
                    <a:lnTo>
                      <a:pt x="782" y="820"/>
                    </a:lnTo>
                    <a:lnTo>
                      <a:pt x="803" y="854"/>
                    </a:lnTo>
                    <a:lnTo>
                      <a:pt x="812" y="875"/>
                    </a:lnTo>
                    <a:lnTo>
                      <a:pt x="825" y="875"/>
                    </a:lnTo>
                    <a:lnTo>
                      <a:pt x="837" y="854"/>
                    </a:lnTo>
                    <a:lnTo>
                      <a:pt x="844" y="835"/>
                    </a:lnTo>
                    <a:lnTo>
                      <a:pt x="829" y="801"/>
                    </a:lnTo>
                    <a:lnTo>
                      <a:pt x="812" y="782"/>
                    </a:lnTo>
                    <a:lnTo>
                      <a:pt x="795" y="782"/>
                    </a:lnTo>
                    <a:lnTo>
                      <a:pt x="795" y="778"/>
                    </a:lnTo>
                    <a:lnTo>
                      <a:pt x="786" y="778"/>
                    </a:lnTo>
                    <a:lnTo>
                      <a:pt x="744" y="727"/>
                    </a:lnTo>
                    <a:lnTo>
                      <a:pt x="723" y="734"/>
                    </a:lnTo>
                    <a:lnTo>
                      <a:pt x="698" y="695"/>
                    </a:lnTo>
                    <a:lnTo>
                      <a:pt x="681" y="691"/>
                    </a:lnTo>
                    <a:lnTo>
                      <a:pt x="656" y="661"/>
                    </a:lnTo>
                    <a:lnTo>
                      <a:pt x="641" y="649"/>
                    </a:lnTo>
                    <a:lnTo>
                      <a:pt x="651" y="640"/>
                    </a:lnTo>
                    <a:lnTo>
                      <a:pt x="664" y="636"/>
                    </a:lnTo>
                    <a:lnTo>
                      <a:pt x="647" y="621"/>
                    </a:lnTo>
                    <a:lnTo>
                      <a:pt x="626" y="630"/>
                    </a:lnTo>
                    <a:lnTo>
                      <a:pt x="609" y="621"/>
                    </a:lnTo>
                    <a:lnTo>
                      <a:pt x="560" y="577"/>
                    </a:lnTo>
                    <a:lnTo>
                      <a:pt x="556" y="558"/>
                    </a:lnTo>
                    <a:lnTo>
                      <a:pt x="539" y="554"/>
                    </a:lnTo>
                    <a:lnTo>
                      <a:pt x="524" y="539"/>
                    </a:lnTo>
                    <a:lnTo>
                      <a:pt x="480" y="433"/>
                    </a:lnTo>
                    <a:lnTo>
                      <a:pt x="467" y="419"/>
                    </a:lnTo>
                    <a:lnTo>
                      <a:pt x="433" y="385"/>
                    </a:lnTo>
                    <a:lnTo>
                      <a:pt x="395" y="317"/>
                    </a:lnTo>
                    <a:lnTo>
                      <a:pt x="395" y="275"/>
                    </a:lnTo>
                    <a:lnTo>
                      <a:pt x="416" y="262"/>
                    </a:lnTo>
                    <a:lnTo>
                      <a:pt x="416" y="241"/>
                    </a:lnTo>
                    <a:lnTo>
                      <a:pt x="399" y="224"/>
                    </a:lnTo>
                    <a:lnTo>
                      <a:pt x="391" y="214"/>
                    </a:lnTo>
                    <a:lnTo>
                      <a:pt x="395" y="199"/>
                    </a:lnTo>
                    <a:lnTo>
                      <a:pt x="412" y="190"/>
                    </a:lnTo>
                    <a:lnTo>
                      <a:pt x="463" y="176"/>
                    </a:lnTo>
                    <a:lnTo>
                      <a:pt x="484" y="159"/>
                    </a:lnTo>
                    <a:lnTo>
                      <a:pt x="503" y="140"/>
                    </a:lnTo>
                    <a:lnTo>
                      <a:pt x="497" y="91"/>
                    </a:lnTo>
                    <a:lnTo>
                      <a:pt x="503" y="72"/>
                    </a:lnTo>
                    <a:lnTo>
                      <a:pt x="478" y="68"/>
                    </a:lnTo>
                    <a:lnTo>
                      <a:pt x="421" y="53"/>
                    </a:lnTo>
                    <a:lnTo>
                      <a:pt x="412" y="38"/>
                    </a:lnTo>
                    <a:lnTo>
                      <a:pt x="408" y="34"/>
                    </a:lnTo>
                    <a:lnTo>
                      <a:pt x="408" y="19"/>
                    </a:lnTo>
                    <a:lnTo>
                      <a:pt x="404" y="4"/>
                    </a:lnTo>
                    <a:lnTo>
                      <a:pt x="374" y="0"/>
                    </a:lnTo>
                    <a:lnTo>
                      <a:pt x="302" y="4"/>
                    </a:lnTo>
                    <a:lnTo>
                      <a:pt x="294" y="23"/>
                    </a:lnTo>
                    <a:lnTo>
                      <a:pt x="266" y="27"/>
                    </a:lnTo>
                    <a:lnTo>
                      <a:pt x="250" y="68"/>
                    </a:lnTo>
                    <a:lnTo>
                      <a:pt x="250" y="82"/>
                    </a:lnTo>
                    <a:lnTo>
                      <a:pt x="233" y="68"/>
                    </a:lnTo>
                    <a:lnTo>
                      <a:pt x="207" y="61"/>
                    </a:lnTo>
                    <a:lnTo>
                      <a:pt x="190" y="72"/>
                    </a:lnTo>
                    <a:lnTo>
                      <a:pt x="177" y="101"/>
                    </a:lnTo>
                    <a:lnTo>
                      <a:pt x="152" y="82"/>
                    </a:lnTo>
                    <a:lnTo>
                      <a:pt x="156" y="53"/>
                    </a:lnTo>
                    <a:lnTo>
                      <a:pt x="148" y="34"/>
                    </a:lnTo>
                    <a:lnTo>
                      <a:pt x="131" y="38"/>
                    </a:lnTo>
                    <a:lnTo>
                      <a:pt x="127" y="61"/>
                    </a:lnTo>
                    <a:lnTo>
                      <a:pt x="114" y="76"/>
                    </a:lnTo>
                    <a:lnTo>
                      <a:pt x="101" y="76"/>
                    </a:lnTo>
                    <a:lnTo>
                      <a:pt x="42" y="68"/>
                    </a:lnTo>
                    <a:lnTo>
                      <a:pt x="21" y="87"/>
                    </a:lnTo>
                    <a:lnTo>
                      <a:pt x="23" y="112"/>
                    </a:lnTo>
                    <a:lnTo>
                      <a:pt x="30" y="131"/>
                    </a:lnTo>
                    <a:lnTo>
                      <a:pt x="0" y="159"/>
                    </a:lnTo>
                    <a:lnTo>
                      <a:pt x="6" y="180"/>
                    </a:lnTo>
                    <a:lnTo>
                      <a:pt x="17" y="190"/>
                    </a:lnTo>
                    <a:lnTo>
                      <a:pt x="0" y="214"/>
                    </a:lnTo>
                    <a:lnTo>
                      <a:pt x="0" y="247"/>
                    </a:lnTo>
                    <a:lnTo>
                      <a:pt x="6" y="262"/>
                    </a:lnTo>
                    <a:lnTo>
                      <a:pt x="23" y="262"/>
                    </a:lnTo>
                    <a:lnTo>
                      <a:pt x="34" y="273"/>
                    </a:lnTo>
                    <a:lnTo>
                      <a:pt x="42" y="296"/>
                    </a:lnTo>
                    <a:lnTo>
                      <a:pt x="42" y="321"/>
                    </a:lnTo>
                    <a:lnTo>
                      <a:pt x="57" y="325"/>
                    </a:lnTo>
                    <a:lnTo>
                      <a:pt x="72" y="321"/>
                    </a:lnTo>
                    <a:lnTo>
                      <a:pt x="118" y="266"/>
                    </a:lnTo>
                    <a:lnTo>
                      <a:pt x="139" y="275"/>
                    </a:lnTo>
                    <a:lnTo>
                      <a:pt x="182" y="300"/>
                    </a:lnTo>
                    <a:lnTo>
                      <a:pt x="211" y="325"/>
                    </a:lnTo>
                    <a:lnTo>
                      <a:pt x="216" y="355"/>
                    </a:lnTo>
                    <a:lnTo>
                      <a:pt x="233" y="374"/>
                    </a:lnTo>
                    <a:lnTo>
                      <a:pt x="241" y="408"/>
                    </a:lnTo>
                    <a:lnTo>
                      <a:pt x="250" y="461"/>
                    </a:lnTo>
                    <a:lnTo>
                      <a:pt x="262" y="486"/>
                    </a:lnTo>
                    <a:lnTo>
                      <a:pt x="279" y="507"/>
                    </a:lnTo>
                    <a:lnTo>
                      <a:pt x="311" y="520"/>
                    </a:lnTo>
                    <a:lnTo>
                      <a:pt x="336" y="569"/>
                    </a:lnTo>
                    <a:lnTo>
                      <a:pt x="361" y="607"/>
                    </a:lnTo>
                    <a:lnTo>
                      <a:pt x="387" y="628"/>
                    </a:lnTo>
                    <a:lnTo>
                      <a:pt x="433" y="691"/>
                    </a:lnTo>
                    <a:lnTo>
                      <a:pt x="467" y="691"/>
                    </a:lnTo>
                    <a:lnTo>
                      <a:pt x="507" y="727"/>
                    </a:lnTo>
                    <a:lnTo>
                      <a:pt x="507" y="767"/>
                    </a:lnTo>
                    <a:lnTo>
                      <a:pt x="518" y="778"/>
                    </a:lnTo>
                    <a:lnTo>
                      <a:pt x="543" y="759"/>
                    </a:lnTo>
                    <a:lnTo>
                      <a:pt x="550" y="778"/>
                    </a:lnTo>
                    <a:lnTo>
                      <a:pt x="550" y="801"/>
                    </a:lnTo>
                    <a:lnTo>
                      <a:pt x="575" y="826"/>
                    </a:lnTo>
                    <a:lnTo>
                      <a:pt x="581" y="841"/>
                    </a:lnTo>
                    <a:lnTo>
                      <a:pt x="615" y="831"/>
                    </a:lnTo>
                    <a:lnTo>
                      <a:pt x="622" y="845"/>
                    </a:lnTo>
                    <a:lnTo>
                      <a:pt x="615" y="879"/>
                    </a:lnTo>
                    <a:lnTo>
                      <a:pt x="634" y="909"/>
                    </a:lnTo>
                    <a:lnTo>
                      <a:pt x="639" y="932"/>
                    </a:lnTo>
                    <a:lnTo>
                      <a:pt x="647" y="957"/>
                    </a:lnTo>
                    <a:lnTo>
                      <a:pt x="641" y="976"/>
                    </a:lnTo>
                    <a:lnTo>
                      <a:pt x="626" y="998"/>
                    </a:lnTo>
                    <a:lnTo>
                      <a:pt x="622" y="1021"/>
                    </a:lnTo>
                    <a:lnTo>
                      <a:pt x="609" y="1048"/>
                    </a:lnTo>
                    <a:lnTo>
                      <a:pt x="611" y="1074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 b="0">
                  <a:solidFill>
                    <a:schemeClr val="tx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147470" name="Freeform 16"/>
              <p:cNvSpPr>
                <a:spLocks/>
              </p:cNvSpPr>
              <p:nvPr/>
            </p:nvSpPr>
            <p:spPr bwMode="auto">
              <a:xfrm>
                <a:off x="3018" y="2175"/>
                <a:ext cx="433" cy="602"/>
              </a:xfrm>
              <a:custGeom>
                <a:avLst/>
                <a:gdLst>
                  <a:gd name="T0" fmla="*/ 2147483647 w 590"/>
                  <a:gd name="T1" fmla="*/ 2147483647 h 898"/>
                  <a:gd name="T2" fmla="*/ 2147483647 w 590"/>
                  <a:gd name="T3" fmla="*/ 2147483647 h 898"/>
                  <a:gd name="T4" fmla="*/ 2147483647 w 590"/>
                  <a:gd name="T5" fmla="*/ 2147483647 h 898"/>
                  <a:gd name="T6" fmla="*/ 2147483647 w 590"/>
                  <a:gd name="T7" fmla="*/ 2147483647 h 898"/>
                  <a:gd name="T8" fmla="*/ 2147483647 w 590"/>
                  <a:gd name="T9" fmla="*/ 2147483647 h 898"/>
                  <a:gd name="T10" fmla="*/ 2147483647 w 590"/>
                  <a:gd name="T11" fmla="*/ 2147483647 h 898"/>
                  <a:gd name="T12" fmla="*/ 2147483647 w 590"/>
                  <a:gd name="T13" fmla="*/ 2147483647 h 898"/>
                  <a:gd name="T14" fmla="*/ 2147483647 w 590"/>
                  <a:gd name="T15" fmla="*/ 2147483647 h 898"/>
                  <a:gd name="T16" fmla="*/ 2147483647 w 590"/>
                  <a:gd name="T17" fmla="*/ 2147483647 h 898"/>
                  <a:gd name="T18" fmla="*/ 2147483647 w 590"/>
                  <a:gd name="T19" fmla="*/ 2147483647 h 898"/>
                  <a:gd name="T20" fmla="*/ 2147483647 w 590"/>
                  <a:gd name="T21" fmla="*/ 2147483647 h 898"/>
                  <a:gd name="T22" fmla="*/ 2147483647 w 590"/>
                  <a:gd name="T23" fmla="*/ 2147483647 h 898"/>
                  <a:gd name="T24" fmla="*/ 2147483647 w 590"/>
                  <a:gd name="T25" fmla="*/ 2147483647 h 898"/>
                  <a:gd name="T26" fmla="*/ 2147483647 w 590"/>
                  <a:gd name="T27" fmla="*/ 2147483647 h 898"/>
                  <a:gd name="T28" fmla="*/ 2147483647 w 590"/>
                  <a:gd name="T29" fmla="*/ 2147483647 h 898"/>
                  <a:gd name="T30" fmla="*/ 2147483647 w 590"/>
                  <a:gd name="T31" fmla="*/ 2147483647 h 898"/>
                  <a:gd name="T32" fmla="*/ 2147483647 w 590"/>
                  <a:gd name="T33" fmla="*/ 2147483647 h 898"/>
                  <a:gd name="T34" fmla="*/ 0 w 590"/>
                  <a:gd name="T35" fmla="*/ 2147483647 h 898"/>
                  <a:gd name="T36" fmla="*/ 2147483647 w 590"/>
                  <a:gd name="T37" fmla="*/ 2147483647 h 898"/>
                  <a:gd name="T38" fmla="*/ 2147483647 w 590"/>
                  <a:gd name="T39" fmla="*/ 2147483647 h 898"/>
                  <a:gd name="T40" fmla="*/ 2147483647 w 590"/>
                  <a:gd name="T41" fmla="*/ 2147483647 h 898"/>
                  <a:gd name="T42" fmla="*/ 2147483647 w 590"/>
                  <a:gd name="T43" fmla="*/ 2147483647 h 898"/>
                  <a:gd name="T44" fmla="*/ 2147483647 w 590"/>
                  <a:gd name="T45" fmla="*/ 2147483647 h 898"/>
                  <a:gd name="T46" fmla="*/ 2147483647 w 590"/>
                  <a:gd name="T47" fmla="*/ 2147483647 h 898"/>
                  <a:gd name="T48" fmla="*/ 2147483647 w 590"/>
                  <a:gd name="T49" fmla="*/ 2147483647 h 898"/>
                  <a:gd name="T50" fmla="*/ 2147483647 w 590"/>
                  <a:gd name="T51" fmla="*/ 2147483647 h 898"/>
                  <a:gd name="T52" fmla="*/ 2147483647 w 590"/>
                  <a:gd name="T53" fmla="*/ 2147483647 h 898"/>
                  <a:gd name="T54" fmla="*/ 2147483647 w 590"/>
                  <a:gd name="T55" fmla="*/ 2147483647 h 898"/>
                  <a:gd name="T56" fmla="*/ 2147483647 w 590"/>
                  <a:gd name="T57" fmla="*/ 2147483647 h 898"/>
                  <a:gd name="T58" fmla="*/ 2147483647 w 590"/>
                  <a:gd name="T59" fmla="*/ 2147483647 h 898"/>
                  <a:gd name="T60" fmla="*/ 2147483647 w 590"/>
                  <a:gd name="T61" fmla="*/ 2147483647 h 898"/>
                  <a:gd name="T62" fmla="*/ 2147483647 w 590"/>
                  <a:gd name="T63" fmla="*/ 2147483647 h 898"/>
                  <a:gd name="T64" fmla="*/ 2147483647 w 590"/>
                  <a:gd name="T65" fmla="*/ 2147483647 h 898"/>
                  <a:gd name="T66" fmla="*/ 2147483647 w 590"/>
                  <a:gd name="T67" fmla="*/ 2147483647 h 898"/>
                  <a:gd name="T68" fmla="*/ 2147483647 w 590"/>
                  <a:gd name="T69" fmla="*/ 2147483647 h 898"/>
                  <a:gd name="T70" fmla="*/ 2147483647 w 590"/>
                  <a:gd name="T71" fmla="*/ 2147483647 h 898"/>
                  <a:gd name="T72" fmla="*/ 2147483647 w 590"/>
                  <a:gd name="T73" fmla="*/ 2147483647 h 898"/>
                  <a:gd name="T74" fmla="*/ 2147483647 w 590"/>
                  <a:gd name="T75" fmla="*/ 2147483647 h 898"/>
                  <a:gd name="T76" fmla="*/ 2147483647 w 590"/>
                  <a:gd name="T77" fmla="*/ 2147483647 h 898"/>
                  <a:gd name="T78" fmla="*/ 2147483647 w 590"/>
                  <a:gd name="T79" fmla="*/ 2147483647 h 898"/>
                  <a:gd name="T80" fmla="*/ 2147483647 w 590"/>
                  <a:gd name="T81" fmla="*/ 2147483647 h 898"/>
                  <a:gd name="T82" fmla="*/ 2147483647 w 590"/>
                  <a:gd name="T83" fmla="*/ 2147483647 h 898"/>
                  <a:gd name="T84" fmla="*/ 2147483647 w 590"/>
                  <a:gd name="T85" fmla="*/ 2147483647 h 898"/>
                  <a:gd name="T86" fmla="*/ 2147483647 w 590"/>
                  <a:gd name="T87" fmla="*/ 2147483647 h 898"/>
                  <a:gd name="T88" fmla="*/ 2147483647 w 590"/>
                  <a:gd name="T89" fmla="*/ 2147483647 h 898"/>
                  <a:gd name="T90" fmla="*/ 2147483647 w 590"/>
                  <a:gd name="T91" fmla="*/ 2147483647 h 898"/>
                  <a:gd name="T92" fmla="*/ 2147483647 w 590"/>
                  <a:gd name="T93" fmla="*/ 2147483647 h 898"/>
                  <a:gd name="T94" fmla="*/ 2147483647 w 590"/>
                  <a:gd name="T95" fmla="*/ 2147483647 h 898"/>
                  <a:gd name="T96" fmla="*/ 2147483647 w 590"/>
                  <a:gd name="T97" fmla="*/ 2147483647 h 898"/>
                  <a:gd name="T98" fmla="*/ 2147483647 w 590"/>
                  <a:gd name="T99" fmla="*/ 2147483647 h 898"/>
                  <a:gd name="T100" fmla="*/ 2147483647 w 590"/>
                  <a:gd name="T101" fmla="*/ 2147483647 h 898"/>
                  <a:gd name="T102" fmla="*/ 2147483647 w 590"/>
                  <a:gd name="T103" fmla="*/ 2147483647 h 898"/>
                  <a:gd name="T104" fmla="*/ 2147483647 w 590"/>
                  <a:gd name="T105" fmla="*/ 2147483647 h 898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590"/>
                  <a:gd name="T160" fmla="*/ 0 h 898"/>
                  <a:gd name="T161" fmla="*/ 590 w 590"/>
                  <a:gd name="T162" fmla="*/ 898 h 898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590" h="898">
                    <a:moveTo>
                      <a:pt x="245" y="0"/>
                    </a:moveTo>
                    <a:lnTo>
                      <a:pt x="230" y="8"/>
                    </a:lnTo>
                    <a:lnTo>
                      <a:pt x="230" y="21"/>
                    </a:lnTo>
                    <a:lnTo>
                      <a:pt x="232" y="29"/>
                    </a:lnTo>
                    <a:lnTo>
                      <a:pt x="237" y="42"/>
                    </a:lnTo>
                    <a:lnTo>
                      <a:pt x="239" y="63"/>
                    </a:lnTo>
                    <a:lnTo>
                      <a:pt x="230" y="70"/>
                    </a:lnTo>
                    <a:lnTo>
                      <a:pt x="230" y="82"/>
                    </a:lnTo>
                    <a:lnTo>
                      <a:pt x="232" y="95"/>
                    </a:lnTo>
                    <a:lnTo>
                      <a:pt x="251" y="112"/>
                    </a:lnTo>
                    <a:lnTo>
                      <a:pt x="262" y="114"/>
                    </a:lnTo>
                    <a:lnTo>
                      <a:pt x="266" y="139"/>
                    </a:lnTo>
                    <a:lnTo>
                      <a:pt x="243" y="133"/>
                    </a:lnTo>
                    <a:lnTo>
                      <a:pt x="228" y="120"/>
                    </a:lnTo>
                    <a:lnTo>
                      <a:pt x="218" y="127"/>
                    </a:lnTo>
                    <a:lnTo>
                      <a:pt x="199" y="154"/>
                    </a:lnTo>
                    <a:lnTo>
                      <a:pt x="190" y="162"/>
                    </a:lnTo>
                    <a:lnTo>
                      <a:pt x="179" y="160"/>
                    </a:lnTo>
                    <a:lnTo>
                      <a:pt x="179" y="148"/>
                    </a:lnTo>
                    <a:lnTo>
                      <a:pt x="173" y="139"/>
                    </a:lnTo>
                    <a:lnTo>
                      <a:pt x="156" y="131"/>
                    </a:lnTo>
                    <a:lnTo>
                      <a:pt x="131" y="131"/>
                    </a:lnTo>
                    <a:lnTo>
                      <a:pt x="122" y="143"/>
                    </a:lnTo>
                    <a:lnTo>
                      <a:pt x="107" y="160"/>
                    </a:lnTo>
                    <a:lnTo>
                      <a:pt x="120" y="171"/>
                    </a:lnTo>
                    <a:lnTo>
                      <a:pt x="120" y="194"/>
                    </a:lnTo>
                    <a:lnTo>
                      <a:pt x="118" y="207"/>
                    </a:lnTo>
                    <a:lnTo>
                      <a:pt x="114" y="215"/>
                    </a:lnTo>
                    <a:lnTo>
                      <a:pt x="99" y="228"/>
                    </a:lnTo>
                    <a:lnTo>
                      <a:pt x="93" y="230"/>
                    </a:lnTo>
                    <a:lnTo>
                      <a:pt x="95" y="247"/>
                    </a:lnTo>
                    <a:lnTo>
                      <a:pt x="103" y="260"/>
                    </a:lnTo>
                    <a:lnTo>
                      <a:pt x="99" y="275"/>
                    </a:lnTo>
                    <a:lnTo>
                      <a:pt x="88" y="292"/>
                    </a:lnTo>
                    <a:lnTo>
                      <a:pt x="76" y="308"/>
                    </a:lnTo>
                    <a:lnTo>
                      <a:pt x="65" y="319"/>
                    </a:lnTo>
                    <a:lnTo>
                      <a:pt x="50" y="334"/>
                    </a:lnTo>
                    <a:lnTo>
                      <a:pt x="42" y="338"/>
                    </a:lnTo>
                    <a:lnTo>
                      <a:pt x="31" y="357"/>
                    </a:lnTo>
                    <a:lnTo>
                      <a:pt x="29" y="384"/>
                    </a:lnTo>
                    <a:lnTo>
                      <a:pt x="23" y="403"/>
                    </a:lnTo>
                    <a:lnTo>
                      <a:pt x="23" y="429"/>
                    </a:lnTo>
                    <a:lnTo>
                      <a:pt x="15" y="439"/>
                    </a:lnTo>
                    <a:lnTo>
                      <a:pt x="10" y="448"/>
                    </a:lnTo>
                    <a:lnTo>
                      <a:pt x="19" y="460"/>
                    </a:lnTo>
                    <a:lnTo>
                      <a:pt x="23" y="479"/>
                    </a:lnTo>
                    <a:lnTo>
                      <a:pt x="31" y="496"/>
                    </a:lnTo>
                    <a:lnTo>
                      <a:pt x="2" y="526"/>
                    </a:lnTo>
                    <a:lnTo>
                      <a:pt x="8" y="543"/>
                    </a:lnTo>
                    <a:lnTo>
                      <a:pt x="21" y="554"/>
                    </a:lnTo>
                    <a:lnTo>
                      <a:pt x="23" y="558"/>
                    </a:lnTo>
                    <a:lnTo>
                      <a:pt x="23" y="568"/>
                    </a:lnTo>
                    <a:lnTo>
                      <a:pt x="6" y="581"/>
                    </a:lnTo>
                    <a:lnTo>
                      <a:pt x="0" y="598"/>
                    </a:lnTo>
                    <a:lnTo>
                      <a:pt x="6" y="619"/>
                    </a:lnTo>
                    <a:lnTo>
                      <a:pt x="17" y="634"/>
                    </a:lnTo>
                    <a:lnTo>
                      <a:pt x="31" y="642"/>
                    </a:lnTo>
                    <a:lnTo>
                      <a:pt x="53" y="647"/>
                    </a:lnTo>
                    <a:lnTo>
                      <a:pt x="76" y="649"/>
                    </a:lnTo>
                    <a:lnTo>
                      <a:pt x="93" y="651"/>
                    </a:lnTo>
                    <a:lnTo>
                      <a:pt x="105" y="663"/>
                    </a:lnTo>
                    <a:lnTo>
                      <a:pt x="118" y="674"/>
                    </a:lnTo>
                    <a:lnTo>
                      <a:pt x="103" y="682"/>
                    </a:lnTo>
                    <a:lnTo>
                      <a:pt x="91" y="697"/>
                    </a:lnTo>
                    <a:lnTo>
                      <a:pt x="78" y="710"/>
                    </a:lnTo>
                    <a:lnTo>
                      <a:pt x="76" y="727"/>
                    </a:lnTo>
                    <a:lnTo>
                      <a:pt x="67" y="763"/>
                    </a:lnTo>
                    <a:lnTo>
                      <a:pt x="57" y="784"/>
                    </a:lnTo>
                    <a:lnTo>
                      <a:pt x="50" y="799"/>
                    </a:lnTo>
                    <a:lnTo>
                      <a:pt x="67" y="826"/>
                    </a:lnTo>
                    <a:lnTo>
                      <a:pt x="74" y="833"/>
                    </a:lnTo>
                    <a:lnTo>
                      <a:pt x="82" y="841"/>
                    </a:lnTo>
                    <a:lnTo>
                      <a:pt x="93" y="841"/>
                    </a:lnTo>
                    <a:lnTo>
                      <a:pt x="107" y="833"/>
                    </a:lnTo>
                    <a:lnTo>
                      <a:pt x="114" y="826"/>
                    </a:lnTo>
                    <a:lnTo>
                      <a:pt x="116" y="820"/>
                    </a:lnTo>
                    <a:lnTo>
                      <a:pt x="135" y="826"/>
                    </a:lnTo>
                    <a:lnTo>
                      <a:pt x="143" y="839"/>
                    </a:lnTo>
                    <a:lnTo>
                      <a:pt x="150" y="852"/>
                    </a:lnTo>
                    <a:lnTo>
                      <a:pt x="158" y="864"/>
                    </a:lnTo>
                    <a:lnTo>
                      <a:pt x="171" y="866"/>
                    </a:lnTo>
                    <a:lnTo>
                      <a:pt x="196" y="864"/>
                    </a:lnTo>
                    <a:lnTo>
                      <a:pt x="207" y="862"/>
                    </a:lnTo>
                    <a:lnTo>
                      <a:pt x="226" y="877"/>
                    </a:lnTo>
                    <a:lnTo>
                      <a:pt x="239" y="871"/>
                    </a:lnTo>
                    <a:lnTo>
                      <a:pt x="251" y="873"/>
                    </a:lnTo>
                    <a:lnTo>
                      <a:pt x="264" y="883"/>
                    </a:lnTo>
                    <a:lnTo>
                      <a:pt x="285" y="873"/>
                    </a:lnTo>
                    <a:lnTo>
                      <a:pt x="304" y="873"/>
                    </a:lnTo>
                    <a:lnTo>
                      <a:pt x="319" y="883"/>
                    </a:lnTo>
                    <a:lnTo>
                      <a:pt x="329" y="890"/>
                    </a:lnTo>
                    <a:lnTo>
                      <a:pt x="342" y="879"/>
                    </a:lnTo>
                    <a:lnTo>
                      <a:pt x="353" y="879"/>
                    </a:lnTo>
                    <a:lnTo>
                      <a:pt x="376" y="873"/>
                    </a:lnTo>
                    <a:lnTo>
                      <a:pt x="391" y="883"/>
                    </a:lnTo>
                    <a:lnTo>
                      <a:pt x="393" y="879"/>
                    </a:lnTo>
                    <a:lnTo>
                      <a:pt x="408" y="892"/>
                    </a:lnTo>
                    <a:lnTo>
                      <a:pt x="423" y="898"/>
                    </a:lnTo>
                    <a:lnTo>
                      <a:pt x="440" y="892"/>
                    </a:lnTo>
                    <a:lnTo>
                      <a:pt x="442" y="879"/>
                    </a:lnTo>
                    <a:lnTo>
                      <a:pt x="431" y="862"/>
                    </a:lnTo>
                    <a:lnTo>
                      <a:pt x="429" y="852"/>
                    </a:lnTo>
                    <a:lnTo>
                      <a:pt x="423" y="824"/>
                    </a:lnTo>
                    <a:lnTo>
                      <a:pt x="482" y="780"/>
                    </a:lnTo>
                    <a:lnTo>
                      <a:pt x="497" y="780"/>
                    </a:lnTo>
                    <a:lnTo>
                      <a:pt x="499" y="773"/>
                    </a:lnTo>
                    <a:lnTo>
                      <a:pt x="478" y="763"/>
                    </a:lnTo>
                    <a:lnTo>
                      <a:pt x="463" y="744"/>
                    </a:lnTo>
                    <a:lnTo>
                      <a:pt x="425" y="706"/>
                    </a:lnTo>
                    <a:lnTo>
                      <a:pt x="421" y="676"/>
                    </a:lnTo>
                    <a:lnTo>
                      <a:pt x="399" y="672"/>
                    </a:lnTo>
                    <a:lnTo>
                      <a:pt x="397" y="642"/>
                    </a:lnTo>
                    <a:lnTo>
                      <a:pt x="393" y="617"/>
                    </a:lnTo>
                    <a:lnTo>
                      <a:pt x="382" y="606"/>
                    </a:lnTo>
                    <a:lnTo>
                      <a:pt x="389" y="594"/>
                    </a:lnTo>
                    <a:lnTo>
                      <a:pt x="393" y="587"/>
                    </a:lnTo>
                    <a:lnTo>
                      <a:pt x="404" y="590"/>
                    </a:lnTo>
                    <a:lnTo>
                      <a:pt x="440" y="577"/>
                    </a:lnTo>
                    <a:lnTo>
                      <a:pt x="516" y="535"/>
                    </a:lnTo>
                    <a:lnTo>
                      <a:pt x="532" y="526"/>
                    </a:lnTo>
                    <a:lnTo>
                      <a:pt x="547" y="513"/>
                    </a:lnTo>
                    <a:lnTo>
                      <a:pt x="562" y="530"/>
                    </a:lnTo>
                    <a:lnTo>
                      <a:pt x="577" y="522"/>
                    </a:lnTo>
                    <a:lnTo>
                      <a:pt x="581" y="501"/>
                    </a:lnTo>
                    <a:lnTo>
                      <a:pt x="581" y="490"/>
                    </a:lnTo>
                    <a:lnTo>
                      <a:pt x="590" y="477"/>
                    </a:lnTo>
                    <a:lnTo>
                      <a:pt x="579" y="460"/>
                    </a:lnTo>
                    <a:lnTo>
                      <a:pt x="568" y="433"/>
                    </a:lnTo>
                    <a:lnTo>
                      <a:pt x="575" y="395"/>
                    </a:lnTo>
                    <a:lnTo>
                      <a:pt x="564" y="374"/>
                    </a:lnTo>
                    <a:lnTo>
                      <a:pt x="560" y="355"/>
                    </a:lnTo>
                    <a:lnTo>
                      <a:pt x="566" y="336"/>
                    </a:lnTo>
                    <a:lnTo>
                      <a:pt x="562" y="319"/>
                    </a:lnTo>
                    <a:lnTo>
                      <a:pt x="539" y="292"/>
                    </a:lnTo>
                    <a:lnTo>
                      <a:pt x="549" y="273"/>
                    </a:lnTo>
                    <a:lnTo>
                      <a:pt x="549" y="241"/>
                    </a:lnTo>
                    <a:lnTo>
                      <a:pt x="551" y="203"/>
                    </a:lnTo>
                    <a:lnTo>
                      <a:pt x="526" y="171"/>
                    </a:lnTo>
                    <a:lnTo>
                      <a:pt x="513" y="150"/>
                    </a:lnTo>
                    <a:lnTo>
                      <a:pt x="499" y="133"/>
                    </a:lnTo>
                    <a:lnTo>
                      <a:pt x="475" y="112"/>
                    </a:lnTo>
                    <a:lnTo>
                      <a:pt x="461" y="99"/>
                    </a:lnTo>
                    <a:lnTo>
                      <a:pt x="450" y="97"/>
                    </a:lnTo>
                    <a:lnTo>
                      <a:pt x="435" y="108"/>
                    </a:lnTo>
                    <a:lnTo>
                      <a:pt x="425" y="116"/>
                    </a:lnTo>
                    <a:lnTo>
                      <a:pt x="391" y="146"/>
                    </a:lnTo>
                    <a:lnTo>
                      <a:pt x="368" y="139"/>
                    </a:lnTo>
                    <a:lnTo>
                      <a:pt x="357" y="139"/>
                    </a:lnTo>
                    <a:lnTo>
                      <a:pt x="357" y="129"/>
                    </a:lnTo>
                    <a:lnTo>
                      <a:pt x="361" y="114"/>
                    </a:lnTo>
                    <a:lnTo>
                      <a:pt x="368" y="101"/>
                    </a:lnTo>
                    <a:lnTo>
                      <a:pt x="336" y="80"/>
                    </a:lnTo>
                    <a:lnTo>
                      <a:pt x="327" y="78"/>
                    </a:lnTo>
                    <a:lnTo>
                      <a:pt x="313" y="63"/>
                    </a:lnTo>
                    <a:lnTo>
                      <a:pt x="306" y="36"/>
                    </a:lnTo>
                    <a:lnTo>
                      <a:pt x="300" y="21"/>
                    </a:lnTo>
                    <a:lnTo>
                      <a:pt x="289" y="23"/>
                    </a:lnTo>
                    <a:lnTo>
                      <a:pt x="277" y="4"/>
                    </a:lnTo>
                    <a:lnTo>
                      <a:pt x="258" y="2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71" name="Freeform 17"/>
              <p:cNvSpPr>
                <a:spLocks/>
              </p:cNvSpPr>
              <p:nvPr/>
            </p:nvSpPr>
            <p:spPr bwMode="auto">
              <a:xfrm>
                <a:off x="3300" y="2518"/>
                <a:ext cx="339" cy="195"/>
              </a:xfrm>
              <a:custGeom>
                <a:avLst/>
                <a:gdLst>
                  <a:gd name="T0" fmla="*/ 2147483647 w 461"/>
                  <a:gd name="T1" fmla="*/ 2147483647 h 290"/>
                  <a:gd name="T2" fmla="*/ 2147483647 w 461"/>
                  <a:gd name="T3" fmla="*/ 2147483647 h 290"/>
                  <a:gd name="T4" fmla="*/ 2147483647 w 461"/>
                  <a:gd name="T5" fmla="*/ 2147483647 h 290"/>
                  <a:gd name="T6" fmla="*/ 2147483647 w 461"/>
                  <a:gd name="T7" fmla="*/ 2147483647 h 290"/>
                  <a:gd name="T8" fmla="*/ 2147483647 w 461"/>
                  <a:gd name="T9" fmla="*/ 2147483647 h 290"/>
                  <a:gd name="T10" fmla="*/ 2147483647 w 461"/>
                  <a:gd name="T11" fmla="*/ 2147483647 h 290"/>
                  <a:gd name="T12" fmla="*/ 2147483647 w 461"/>
                  <a:gd name="T13" fmla="*/ 2147483647 h 290"/>
                  <a:gd name="T14" fmla="*/ 2147483647 w 461"/>
                  <a:gd name="T15" fmla="*/ 2147483647 h 290"/>
                  <a:gd name="T16" fmla="*/ 0 w 461"/>
                  <a:gd name="T17" fmla="*/ 2147483647 h 290"/>
                  <a:gd name="T18" fmla="*/ 2147483647 w 461"/>
                  <a:gd name="T19" fmla="*/ 2147483647 h 290"/>
                  <a:gd name="T20" fmla="*/ 2147483647 w 461"/>
                  <a:gd name="T21" fmla="*/ 2147483647 h 290"/>
                  <a:gd name="T22" fmla="*/ 2147483647 w 461"/>
                  <a:gd name="T23" fmla="*/ 2147483647 h 290"/>
                  <a:gd name="T24" fmla="*/ 2147483647 w 461"/>
                  <a:gd name="T25" fmla="*/ 2147483647 h 290"/>
                  <a:gd name="T26" fmla="*/ 2147483647 w 461"/>
                  <a:gd name="T27" fmla="*/ 0 h 290"/>
                  <a:gd name="T28" fmla="*/ 2147483647 w 461"/>
                  <a:gd name="T29" fmla="*/ 2147483647 h 290"/>
                  <a:gd name="T30" fmla="*/ 2147483647 w 461"/>
                  <a:gd name="T31" fmla="*/ 2147483647 h 290"/>
                  <a:gd name="T32" fmla="*/ 2147483647 w 461"/>
                  <a:gd name="T33" fmla="*/ 2147483647 h 290"/>
                  <a:gd name="T34" fmla="*/ 2147483647 w 461"/>
                  <a:gd name="T35" fmla="*/ 2147483647 h 290"/>
                  <a:gd name="T36" fmla="*/ 2147483647 w 461"/>
                  <a:gd name="T37" fmla="*/ 2147483647 h 290"/>
                  <a:gd name="T38" fmla="*/ 2147483647 w 461"/>
                  <a:gd name="T39" fmla="*/ 2147483647 h 290"/>
                  <a:gd name="T40" fmla="*/ 2147483647 w 461"/>
                  <a:gd name="T41" fmla="*/ 2147483647 h 290"/>
                  <a:gd name="T42" fmla="*/ 2147483647 w 461"/>
                  <a:gd name="T43" fmla="*/ 2147483647 h 290"/>
                  <a:gd name="T44" fmla="*/ 2147483647 w 461"/>
                  <a:gd name="T45" fmla="*/ 2147483647 h 290"/>
                  <a:gd name="T46" fmla="*/ 2147483647 w 461"/>
                  <a:gd name="T47" fmla="*/ 2147483647 h 290"/>
                  <a:gd name="T48" fmla="*/ 2147483647 w 461"/>
                  <a:gd name="T49" fmla="*/ 2147483647 h 290"/>
                  <a:gd name="T50" fmla="*/ 2147483647 w 461"/>
                  <a:gd name="T51" fmla="*/ 2147483647 h 290"/>
                  <a:gd name="T52" fmla="*/ 2147483647 w 461"/>
                  <a:gd name="T53" fmla="*/ 2147483647 h 290"/>
                  <a:gd name="T54" fmla="*/ 2147483647 w 461"/>
                  <a:gd name="T55" fmla="*/ 2147483647 h 290"/>
                  <a:gd name="T56" fmla="*/ 2147483647 w 461"/>
                  <a:gd name="T57" fmla="*/ 2147483647 h 290"/>
                  <a:gd name="T58" fmla="*/ 2147483647 w 461"/>
                  <a:gd name="T59" fmla="*/ 2147483647 h 290"/>
                  <a:gd name="T60" fmla="*/ 2147483647 w 461"/>
                  <a:gd name="T61" fmla="*/ 2147483647 h 290"/>
                  <a:gd name="T62" fmla="*/ 2147483647 w 461"/>
                  <a:gd name="T63" fmla="*/ 2147483647 h 290"/>
                  <a:gd name="T64" fmla="*/ 2147483647 w 461"/>
                  <a:gd name="T65" fmla="*/ 2147483647 h 290"/>
                  <a:gd name="T66" fmla="*/ 2147483647 w 461"/>
                  <a:gd name="T67" fmla="*/ 2147483647 h 290"/>
                  <a:gd name="T68" fmla="*/ 2147483647 w 461"/>
                  <a:gd name="T69" fmla="*/ 2147483647 h 290"/>
                  <a:gd name="T70" fmla="*/ 2147483647 w 461"/>
                  <a:gd name="T71" fmla="*/ 2147483647 h 290"/>
                  <a:gd name="T72" fmla="*/ 2147483647 w 461"/>
                  <a:gd name="T73" fmla="*/ 2147483647 h 290"/>
                  <a:gd name="T74" fmla="*/ 2147483647 w 461"/>
                  <a:gd name="T75" fmla="*/ 2147483647 h 290"/>
                  <a:gd name="T76" fmla="*/ 2147483647 w 461"/>
                  <a:gd name="T77" fmla="*/ 2147483647 h 290"/>
                  <a:gd name="T78" fmla="*/ 2147483647 w 461"/>
                  <a:gd name="T79" fmla="*/ 2147483647 h 290"/>
                  <a:gd name="T80" fmla="*/ 2147483647 w 461"/>
                  <a:gd name="T81" fmla="*/ 2147483647 h 290"/>
                  <a:gd name="T82" fmla="*/ 2147483647 w 461"/>
                  <a:gd name="T83" fmla="*/ 2147483647 h 290"/>
                  <a:gd name="T84" fmla="*/ 2147483647 w 461"/>
                  <a:gd name="T85" fmla="*/ 2147483647 h 290"/>
                  <a:gd name="T86" fmla="*/ 2147483647 w 461"/>
                  <a:gd name="T87" fmla="*/ 2147483647 h 290"/>
                  <a:gd name="T88" fmla="*/ 2147483647 w 461"/>
                  <a:gd name="T89" fmla="*/ 2147483647 h 290"/>
                  <a:gd name="T90" fmla="*/ 2147483647 w 461"/>
                  <a:gd name="T91" fmla="*/ 2147483647 h 290"/>
                  <a:gd name="T92" fmla="*/ 2147483647 w 461"/>
                  <a:gd name="T93" fmla="*/ 2147483647 h 290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461"/>
                  <a:gd name="T142" fmla="*/ 0 h 290"/>
                  <a:gd name="T143" fmla="*/ 461 w 461"/>
                  <a:gd name="T144" fmla="*/ 290 h 290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461" h="290">
                    <a:moveTo>
                      <a:pt x="112" y="279"/>
                    </a:moveTo>
                    <a:lnTo>
                      <a:pt x="109" y="262"/>
                    </a:lnTo>
                    <a:lnTo>
                      <a:pt x="95" y="254"/>
                    </a:lnTo>
                    <a:lnTo>
                      <a:pt x="40" y="197"/>
                    </a:lnTo>
                    <a:lnTo>
                      <a:pt x="36" y="167"/>
                    </a:lnTo>
                    <a:lnTo>
                      <a:pt x="12" y="163"/>
                    </a:lnTo>
                    <a:lnTo>
                      <a:pt x="14" y="136"/>
                    </a:lnTo>
                    <a:lnTo>
                      <a:pt x="6" y="108"/>
                    </a:lnTo>
                    <a:lnTo>
                      <a:pt x="0" y="93"/>
                    </a:lnTo>
                    <a:lnTo>
                      <a:pt x="4" y="79"/>
                    </a:lnTo>
                    <a:lnTo>
                      <a:pt x="21" y="79"/>
                    </a:lnTo>
                    <a:lnTo>
                      <a:pt x="50" y="70"/>
                    </a:lnTo>
                    <a:lnTo>
                      <a:pt x="143" y="15"/>
                    </a:lnTo>
                    <a:lnTo>
                      <a:pt x="164" y="0"/>
                    </a:lnTo>
                    <a:lnTo>
                      <a:pt x="175" y="19"/>
                    </a:lnTo>
                    <a:lnTo>
                      <a:pt x="196" y="9"/>
                    </a:lnTo>
                    <a:lnTo>
                      <a:pt x="213" y="9"/>
                    </a:lnTo>
                    <a:lnTo>
                      <a:pt x="226" y="19"/>
                    </a:lnTo>
                    <a:lnTo>
                      <a:pt x="226" y="45"/>
                    </a:lnTo>
                    <a:lnTo>
                      <a:pt x="258" y="70"/>
                    </a:lnTo>
                    <a:lnTo>
                      <a:pt x="262" y="87"/>
                    </a:lnTo>
                    <a:lnTo>
                      <a:pt x="272" y="106"/>
                    </a:lnTo>
                    <a:lnTo>
                      <a:pt x="283" y="114"/>
                    </a:lnTo>
                    <a:lnTo>
                      <a:pt x="289" y="106"/>
                    </a:lnTo>
                    <a:lnTo>
                      <a:pt x="312" y="91"/>
                    </a:lnTo>
                    <a:lnTo>
                      <a:pt x="323" y="93"/>
                    </a:lnTo>
                    <a:lnTo>
                      <a:pt x="353" y="131"/>
                    </a:lnTo>
                    <a:lnTo>
                      <a:pt x="359" y="131"/>
                    </a:lnTo>
                    <a:lnTo>
                      <a:pt x="391" y="152"/>
                    </a:lnTo>
                    <a:lnTo>
                      <a:pt x="437" y="150"/>
                    </a:lnTo>
                    <a:lnTo>
                      <a:pt x="461" y="167"/>
                    </a:lnTo>
                    <a:lnTo>
                      <a:pt x="410" y="199"/>
                    </a:lnTo>
                    <a:lnTo>
                      <a:pt x="408" y="239"/>
                    </a:lnTo>
                    <a:lnTo>
                      <a:pt x="376" y="273"/>
                    </a:lnTo>
                    <a:lnTo>
                      <a:pt x="344" y="271"/>
                    </a:lnTo>
                    <a:lnTo>
                      <a:pt x="325" y="279"/>
                    </a:lnTo>
                    <a:lnTo>
                      <a:pt x="302" y="290"/>
                    </a:lnTo>
                    <a:lnTo>
                      <a:pt x="272" y="269"/>
                    </a:lnTo>
                    <a:lnTo>
                      <a:pt x="255" y="279"/>
                    </a:lnTo>
                    <a:lnTo>
                      <a:pt x="239" y="283"/>
                    </a:lnTo>
                    <a:lnTo>
                      <a:pt x="226" y="258"/>
                    </a:lnTo>
                    <a:lnTo>
                      <a:pt x="183" y="260"/>
                    </a:lnTo>
                    <a:lnTo>
                      <a:pt x="173" y="271"/>
                    </a:lnTo>
                    <a:lnTo>
                      <a:pt x="164" y="281"/>
                    </a:lnTo>
                    <a:lnTo>
                      <a:pt x="145" y="281"/>
                    </a:lnTo>
                    <a:lnTo>
                      <a:pt x="126" y="286"/>
                    </a:lnTo>
                    <a:lnTo>
                      <a:pt x="112" y="279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72" name="Freeform 18"/>
              <p:cNvSpPr>
                <a:spLocks/>
              </p:cNvSpPr>
              <p:nvPr/>
            </p:nvSpPr>
            <p:spPr bwMode="auto">
              <a:xfrm>
                <a:off x="2868" y="2396"/>
                <a:ext cx="174" cy="164"/>
              </a:xfrm>
              <a:custGeom>
                <a:avLst/>
                <a:gdLst>
                  <a:gd name="T0" fmla="*/ 0 w 238"/>
                  <a:gd name="T1" fmla="*/ 2147483647 h 243"/>
                  <a:gd name="T2" fmla="*/ 2147483647 w 238"/>
                  <a:gd name="T3" fmla="*/ 2147483647 h 243"/>
                  <a:gd name="T4" fmla="*/ 2147483647 w 238"/>
                  <a:gd name="T5" fmla="*/ 2147483647 h 243"/>
                  <a:gd name="T6" fmla="*/ 2147483647 w 238"/>
                  <a:gd name="T7" fmla="*/ 0 h 243"/>
                  <a:gd name="T8" fmla="*/ 2147483647 w 238"/>
                  <a:gd name="T9" fmla="*/ 2147483647 h 243"/>
                  <a:gd name="T10" fmla="*/ 2147483647 w 238"/>
                  <a:gd name="T11" fmla="*/ 2147483647 h 243"/>
                  <a:gd name="T12" fmla="*/ 2147483647 w 238"/>
                  <a:gd name="T13" fmla="*/ 2147483647 h 243"/>
                  <a:gd name="T14" fmla="*/ 2147483647 w 238"/>
                  <a:gd name="T15" fmla="*/ 2147483647 h 243"/>
                  <a:gd name="T16" fmla="*/ 2147483647 w 238"/>
                  <a:gd name="T17" fmla="*/ 2147483647 h 243"/>
                  <a:gd name="T18" fmla="*/ 2147483647 w 238"/>
                  <a:gd name="T19" fmla="*/ 2147483647 h 243"/>
                  <a:gd name="T20" fmla="*/ 2147483647 w 238"/>
                  <a:gd name="T21" fmla="*/ 2147483647 h 243"/>
                  <a:gd name="T22" fmla="*/ 2147483647 w 238"/>
                  <a:gd name="T23" fmla="*/ 2147483647 h 243"/>
                  <a:gd name="T24" fmla="*/ 2147483647 w 238"/>
                  <a:gd name="T25" fmla="*/ 2147483647 h 243"/>
                  <a:gd name="T26" fmla="*/ 2147483647 w 238"/>
                  <a:gd name="T27" fmla="*/ 2147483647 h 243"/>
                  <a:gd name="T28" fmla="*/ 2147483647 w 238"/>
                  <a:gd name="T29" fmla="*/ 2147483647 h 243"/>
                  <a:gd name="T30" fmla="*/ 2147483647 w 238"/>
                  <a:gd name="T31" fmla="*/ 2147483647 h 243"/>
                  <a:gd name="T32" fmla="*/ 2147483647 w 238"/>
                  <a:gd name="T33" fmla="*/ 2147483647 h 243"/>
                  <a:gd name="T34" fmla="*/ 2147483647 w 238"/>
                  <a:gd name="T35" fmla="*/ 2147483647 h 243"/>
                  <a:gd name="T36" fmla="*/ 2147483647 w 238"/>
                  <a:gd name="T37" fmla="*/ 2147483647 h 243"/>
                  <a:gd name="T38" fmla="*/ 2147483647 w 238"/>
                  <a:gd name="T39" fmla="*/ 2147483647 h 243"/>
                  <a:gd name="T40" fmla="*/ 2147483647 w 238"/>
                  <a:gd name="T41" fmla="*/ 2147483647 h 243"/>
                  <a:gd name="T42" fmla="*/ 2147483647 w 238"/>
                  <a:gd name="T43" fmla="*/ 2147483647 h 243"/>
                  <a:gd name="T44" fmla="*/ 2147483647 w 238"/>
                  <a:gd name="T45" fmla="*/ 2147483647 h 243"/>
                  <a:gd name="T46" fmla="*/ 2147483647 w 238"/>
                  <a:gd name="T47" fmla="*/ 2147483647 h 243"/>
                  <a:gd name="T48" fmla="*/ 2147483647 w 238"/>
                  <a:gd name="T49" fmla="*/ 2147483647 h 243"/>
                  <a:gd name="T50" fmla="*/ 2147483647 w 238"/>
                  <a:gd name="T51" fmla="*/ 2147483647 h 243"/>
                  <a:gd name="T52" fmla="*/ 2147483647 w 238"/>
                  <a:gd name="T53" fmla="*/ 2147483647 h 243"/>
                  <a:gd name="T54" fmla="*/ 2147483647 w 238"/>
                  <a:gd name="T55" fmla="*/ 2147483647 h 243"/>
                  <a:gd name="T56" fmla="*/ 2147483647 w 238"/>
                  <a:gd name="T57" fmla="*/ 2147483647 h 243"/>
                  <a:gd name="T58" fmla="*/ 2147483647 w 238"/>
                  <a:gd name="T59" fmla="*/ 2147483647 h 243"/>
                  <a:gd name="T60" fmla="*/ 2147483647 w 238"/>
                  <a:gd name="T61" fmla="*/ 2147483647 h 243"/>
                  <a:gd name="T62" fmla="*/ 2147483647 w 238"/>
                  <a:gd name="T63" fmla="*/ 2147483647 h 243"/>
                  <a:gd name="T64" fmla="*/ 2147483647 w 238"/>
                  <a:gd name="T65" fmla="*/ 2147483647 h 243"/>
                  <a:gd name="T66" fmla="*/ 2147483647 w 238"/>
                  <a:gd name="T67" fmla="*/ 2147483647 h 243"/>
                  <a:gd name="T68" fmla="*/ 2147483647 w 238"/>
                  <a:gd name="T69" fmla="*/ 2147483647 h 243"/>
                  <a:gd name="T70" fmla="*/ 2147483647 w 238"/>
                  <a:gd name="T71" fmla="*/ 2147483647 h 243"/>
                  <a:gd name="T72" fmla="*/ 2147483647 w 238"/>
                  <a:gd name="T73" fmla="*/ 2147483647 h 243"/>
                  <a:gd name="T74" fmla="*/ 2147483647 w 238"/>
                  <a:gd name="T75" fmla="*/ 2147483647 h 243"/>
                  <a:gd name="T76" fmla="*/ 2147483647 w 238"/>
                  <a:gd name="T77" fmla="*/ 2147483647 h 243"/>
                  <a:gd name="T78" fmla="*/ 0 w 238"/>
                  <a:gd name="T79" fmla="*/ 2147483647 h 24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38"/>
                  <a:gd name="T121" fmla="*/ 0 h 243"/>
                  <a:gd name="T122" fmla="*/ 238 w 238"/>
                  <a:gd name="T123" fmla="*/ 243 h 243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38" h="243">
                    <a:moveTo>
                      <a:pt x="0" y="44"/>
                    </a:moveTo>
                    <a:lnTo>
                      <a:pt x="4" y="33"/>
                    </a:lnTo>
                    <a:lnTo>
                      <a:pt x="2" y="23"/>
                    </a:lnTo>
                    <a:lnTo>
                      <a:pt x="38" y="0"/>
                    </a:lnTo>
                    <a:lnTo>
                      <a:pt x="42" y="8"/>
                    </a:lnTo>
                    <a:lnTo>
                      <a:pt x="69" y="2"/>
                    </a:lnTo>
                    <a:lnTo>
                      <a:pt x="88" y="4"/>
                    </a:lnTo>
                    <a:lnTo>
                      <a:pt x="80" y="16"/>
                    </a:lnTo>
                    <a:lnTo>
                      <a:pt x="84" y="31"/>
                    </a:lnTo>
                    <a:lnTo>
                      <a:pt x="103" y="38"/>
                    </a:lnTo>
                    <a:lnTo>
                      <a:pt x="120" y="38"/>
                    </a:lnTo>
                    <a:lnTo>
                      <a:pt x="135" y="25"/>
                    </a:lnTo>
                    <a:lnTo>
                      <a:pt x="158" y="23"/>
                    </a:lnTo>
                    <a:lnTo>
                      <a:pt x="164" y="33"/>
                    </a:lnTo>
                    <a:lnTo>
                      <a:pt x="177" y="42"/>
                    </a:lnTo>
                    <a:lnTo>
                      <a:pt x="196" y="44"/>
                    </a:lnTo>
                    <a:lnTo>
                      <a:pt x="194" y="63"/>
                    </a:lnTo>
                    <a:lnTo>
                      <a:pt x="194" y="99"/>
                    </a:lnTo>
                    <a:lnTo>
                      <a:pt x="198" y="120"/>
                    </a:lnTo>
                    <a:lnTo>
                      <a:pt x="219" y="118"/>
                    </a:lnTo>
                    <a:lnTo>
                      <a:pt x="228" y="133"/>
                    </a:lnTo>
                    <a:lnTo>
                      <a:pt x="228" y="145"/>
                    </a:lnTo>
                    <a:lnTo>
                      <a:pt x="238" y="164"/>
                    </a:lnTo>
                    <a:lnTo>
                      <a:pt x="226" y="177"/>
                    </a:lnTo>
                    <a:lnTo>
                      <a:pt x="213" y="188"/>
                    </a:lnTo>
                    <a:lnTo>
                      <a:pt x="198" y="188"/>
                    </a:lnTo>
                    <a:lnTo>
                      <a:pt x="183" y="192"/>
                    </a:lnTo>
                    <a:lnTo>
                      <a:pt x="183" y="213"/>
                    </a:lnTo>
                    <a:lnTo>
                      <a:pt x="175" y="226"/>
                    </a:lnTo>
                    <a:lnTo>
                      <a:pt x="160" y="243"/>
                    </a:lnTo>
                    <a:lnTo>
                      <a:pt x="130" y="217"/>
                    </a:lnTo>
                    <a:lnTo>
                      <a:pt x="122" y="194"/>
                    </a:lnTo>
                    <a:lnTo>
                      <a:pt x="97" y="188"/>
                    </a:lnTo>
                    <a:lnTo>
                      <a:pt x="86" y="160"/>
                    </a:lnTo>
                    <a:lnTo>
                      <a:pt x="69" y="143"/>
                    </a:lnTo>
                    <a:lnTo>
                      <a:pt x="61" y="122"/>
                    </a:lnTo>
                    <a:lnTo>
                      <a:pt x="46" y="101"/>
                    </a:lnTo>
                    <a:lnTo>
                      <a:pt x="35" y="80"/>
                    </a:lnTo>
                    <a:lnTo>
                      <a:pt x="16" y="65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73" name="Freeform 19"/>
              <p:cNvSpPr>
                <a:spLocks/>
              </p:cNvSpPr>
              <p:nvPr/>
            </p:nvSpPr>
            <p:spPr bwMode="auto">
              <a:xfrm>
                <a:off x="2928" y="2278"/>
                <a:ext cx="181" cy="199"/>
              </a:xfrm>
              <a:custGeom>
                <a:avLst/>
                <a:gdLst>
                  <a:gd name="T0" fmla="*/ 2147483647 w 247"/>
                  <a:gd name="T1" fmla="*/ 2147483647 h 296"/>
                  <a:gd name="T2" fmla="*/ 2147483647 w 247"/>
                  <a:gd name="T3" fmla="*/ 2147483647 h 296"/>
                  <a:gd name="T4" fmla="*/ 2147483647 w 247"/>
                  <a:gd name="T5" fmla="*/ 2147483647 h 296"/>
                  <a:gd name="T6" fmla="*/ 2147483647 w 247"/>
                  <a:gd name="T7" fmla="*/ 2147483647 h 296"/>
                  <a:gd name="T8" fmla="*/ 2147483647 w 247"/>
                  <a:gd name="T9" fmla="*/ 2147483647 h 296"/>
                  <a:gd name="T10" fmla="*/ 2147483647 w 247"/>
                  <a:gd name="T11" fmla="*/ 2147483647 h 296"/>
                  <a:gd name="T12" fmla="*/ 2147483647 w 247"/>
                  <a:gd name="T13" fmla="*/ 2147483647 h 296"/>
                  <a:gd name="T14" fmla="*/ 2147483647 w 247"/>
                  <a:gd name="T15" fmla="*/ 2147483647 h 296"/>
                  <a:gd name="T16" fmla="*/ 2147483647 w 247"/>
                  <a:gd name="T17" fmla="*/ 2147483647 h 296"/>
                  <a:gd name="T18" fmla="*/ 2147483647 w 247"/>
                  <a:gd name="T19" fmla="*/ 2147483647 h 296"/>
                  <a:gd name="T20" fmla="*/ 2147483647 w 247"/>
                  <a:gd name="T21" fmla="*/ 2147483647 h 296"/>
                  <a:gd name="T22" fmla="*/ 2147483647 w 247"/>
                  <a:gd name="T23" fmla="*/ 2147483647 h 296"/>
                  <a:gd name="T24" fmla="*/ 2147483647 w 247"/>
                  <a:gd name="T25" fmla="*/ 2147483647 h 296"/>
                  <a:gd name="T26" fmla="*/ 0 w 247"/>
                  <a:gd name="T27" fmla="*/ 2147483647 h 296"/>
                  <a:gd name="T28" fmla="*/ 2147483647 w 247"/>
                  <a:gd name="T29" fmla="*/ 2147483647 h 296"/>
                  <a:gd name="T30" fmla="*/ 2147483647 w 247"/>
                  <a:gd name="T31" fmla="*/ 2147483647 h 296"/>
                  <a:gd name="T32" fmla="*/ 2147483647 w 247"/>
                  <a:gd name="T33" fmla="*/ 2147483647 h 296"/>
                  <a:gd name="T34" fmla="*/ 2147483647 w 247"/>
                  <a:gd name="T35" fmla="*/ 2147483647 h 296"/>
                  <a:gd name="T36" fmla="*/ 2147483647 w 247"/>
                  <a:gd name="T37" fmla="*/ 2147483647 h 296"/>
                  <a:gd name="T38" fmla="*/ 2147483647 w 247"/>
                  <a:gd name="T39" fmla="*/ 2147483647 h 296"/>
                  <a:gd name="T40" fmla="*/ 2147483647 w 247"/>
                  <a:gd name="T41" fmla="*/ 2147483647 h 296"/>
                  <a:gd name="T42" fmla="*/ 2147483647 w 247"/>
                  <a:gd name="T43" fmla="*/ 2147483647 h 296"/>
                  <a:gd name="T44" fmla="*/ 2147483647 w 247"/>
                  <a:gd name="T45" fmla="*/ 2147483647 h 296"/>
                  <a:gd name="T46" fmla="*/ 2147483647 w 247"/>
                  <a:gd name="T47" fmla="*/ 2147483647 h 296"/>
                  <a:gd name="T48" fmla="*/ 2147483647 w 247"/>
                  <a:gd name="T49" fmla="*/ 2147483647 h 296"/>
                  <a:gd name="T50" fmla="*/ 2147483647 w 247"/>
                  <a:gd name="T51" fmla="*/ 2147483647 h 296"/>
                  <a:gd name="T52" fmla="*/ 2147483647 w 247"/>
                  <a:gd name="T53" fmla="*/ 2147483647 h 296"/>
                  <a:gd name="T54" fmla="*/ 2147483647 w 247"/>
                  <a:gd name="T55" fmla="*/ 2147483647 h 296"/>
                  <a:gd name="T56" fmla="*/ 2147483647 w 247"/>
                  <a:gd name="T57" fmla="*/ 2147483647 h 296"/>
                  <a:gd name="T58" fmla="*/ 2147483647 w 247"/>
                  <a:gd name="T59" fmla="*/ 2147483647 h 296"/>
                  <a:gd name="T60" fmla="*/ 2147483647 w 247"/>
                  <a:gd name="T61" fmla="*/ 2147483647 h 296"/>
                  <a:gd name="T62" fmla="*/ 2147483647 w 247"/>
                  <a:gd name="T63" fmla="*/ 2147483647 h 296"/>
                  <a:gd name="T64" fmla="*/ 2147483647 w 247"/>
                  <a:gd name="T65" fmla="*/ 2147483647 h 296"/>
                  <a:gd name="T66" fmla="*/ 2147483647 w 247"/>
                  <a:gd name="T67" fmla="*/ 2147483647 h 296"/>
                  <a:gd name="T68" fmla="*/ 2147483647 w 247"/>
                  <a:gd name="T69" fmla="*/ 2147483647 h 296"/>
                  <a:gd name="T70" fmla="*/ 2147483647 w 247"/>
                  <a:gd name="T71" fmla="*/ 2147483647 h 296"/>
                  <a:gd name="T72" fmla="*/ 2147483647 w 247"/>
                  <a:gd name="T73" fmla="*/ 2147483647 h 296"/>
                  <a:gd name="T74" fmla="*/ 2147483647 w 247"/>
                  <a:gd name="T75" fmla="*/ 2147483647 h 296"/>
                  <a:gd name="T76" fmla="*/ 2147483647 w 247"/>
                  <a:gd name="T77" fmla="*/ 2147483647 h 296"/>
                  <a:gd name="T78" fmla="*/ 2147483647 w 247"/>
                  <a:gd name="T79" fmla="*/ 0 h 296"/>
                  <a:gd name="T80" fmla="*/ 2147483647 w 247"/>
                  <a:gd name="T81" fmla="*/ 0 h 296"/>
                  <a:gd name="T82" fmla="*/ 2147483647 w 247"/>
                  <a:gd name="T83" fmla="*/ 2147483647 h 296"/>
                  <a:gd name="T84" fmla="*/ 2147483647 w 247"/>
                  <a:gd name="T85" fmla="*/ 2147483647 h 296"/>
                  <a:gd name="T86" fmla="*/ 2147483647 w 247"/>
                  <a:gd name="T87" fmla="*/ 2147483647 h 296"/>
                  <a:gd name="T88" fmla="*/ 2147483647 w 247"/>
                  <a:gd name="T89" fmla="*/ 2147483647 h 296"/>
                  <a:gd name="T90" fmla="*/ 2147483647 w 247"/>
                  <a:gd name="T91" fmla="*/ 2147483647 h 296"/>
                  <a:gd name="T92" fmla="*/ 2147483647 w 247"/>
                  <a:gd name="T93" fmla="*/ 2147483647 h 296"/>
                  <a:gd name="T94" fmla="*/ 2147483647 w 247"/>
                  <a:gd name="T95" fmla="*/ 2147483647 h 296"/>
                  <a:gd name="T96" fmla="*/ 2147483647 w 247"/>
                  <a:gd name="T97" fmla="*/ 2147483647 h 296"/>
                  <a:gd name="T98" fmla="*/ 2147483647 w 247"/>
                  <a:gd name="T99" fmla="*/ 2147483647 h 296"/>
                  <a:gd name="T100" fmla="*/ 2147483647 w 247"/>
                  <a:gd name="T101" fmla="*/ 2147483647 h 296"/>
                  <a:gd name="T102" fmla="*/ 2147483647 w 247"/>
                  <a:gd name="T103" fmla="*/ 2147483647 h 296"/>
                  <a:gd name="T104" fmla="*/ 2147483647 w 247"/>
                  <a:gd name="T105" fmla="*/ 2147483647 h 296"/>
                  <a:gd name="T106" fmla="*/ 2147483647 w 247"/>
                  <a:gd name="T107" fmla="*/ 2147483647 h 296"/>
                  <a:gd name="T108" fmla="*/ 2147483647 w 247"/>
                  <a:gd name="T109" fmla="*/ 2147483647 h 296"/>
                  <a:gd name="T110" fmla="*/ 2147483647 w 247"/>
                  <a:gd name="T111" fmla="*/ 2147483647 h 29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247"/>
                  <a:gd name="T169" fmla="*/ 0 h 296"/>
                  <a:gd name="T170" fmla="*/ 247 w 247"/>
                  <a:gd name="T171" fmla="*/ 296 h 29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247" h="296">
                    <a:moveTo>
                      <a:pt x="104" y="6"/>
                    </a:moveTo>
                    <a:lnTo>
                      <a:pt x="78" y="42"/>
                    </a:lnTo>
                    <a:lnTo>
                      <a:pt x="78" y="53"/>
                    </a:lnTo>
                    <a:lnTo>
                      <a:pt x="61" y="70"/>
                    </a:lnTo>
                    <a:lnTo>
                      <a:pt x="63" y="74"/>
                    </a:lnTo>
                    <a:lnTo>
                      <a:pt x="59" y="87"/>
                    </a:lnTo>
                    <a:lnTo>
                      <a:pt x="46" y="102"/>
                    </a:lnTo>
                    <a:lnTo>
                      <a:pt x="29" y="123"/>
                    </a:lnTo>
                    <a:lnTo>
                      <a:pt x="25" y="133"/>
                    </a:lnTo>
                    <a:lnTo>
                      <a:pt x="29" y="142"/>
                    </a:lnTo>
                    <a:lnTo>
                      <a:pt x="25" y="157"/>
                    </a:lnTo>
                    <a:lnTo>
                      <a:pt x="19" y="167"/>
                    </a:lnTo>
                    <a:lnTo>
                      <a:pt x="10" y="173"/>
                    </a:lnTo>
                    <a:lnTo>
                      <a:pt x="0" y="186"/>
                    </a:lnTo>
                    <a:lnTo>
                      <a:pt x="2" y="203"/>
                    </a:lnTo>
                    <a:lnTo>
                      <a:pt x="13" y="209"/>
                    </a:lnTo>
                    <a:lnTo>
                      <a:pt x="40" y="209"/>
                    </a:lnTo>
                    <a:lnTo>
                      <a:pt x="57" y="199"/>
                    </a:lnTo>
                    <a:lnTo>
                      <a:pt x="74" y="197"/>
                    </a:lnTo>
                    <a:lnTo>
                      <a:pt x="84" y="209"/>
                    </a:lnTo>
                    <a:lnTo>
                      <a:pt x="99" y="216"/>
                    </a:lnTo>
                    <a:lnTo>
                      <a:pt x="116" y="218"/>
                    </a:lnTo>
                    <a:lnTo>
                      <a:pt x="110" y="241"/>
                    </a:lnTo>
                    <a:lnTo>
                      <a:pt x="116" y="296"/>
                    </a:lnTo>
                    <a:lnTo>
                      <a:pt x="131" y="294"/>
                    </a:lnTo>
                    <a:lnTo>
                      <a:pt x="142" y="294"/>
                    </a:lnTo>
                    <a:lnTo>
                      <a:pt x="144" y="277"/>
                    </a:lnTo>
                    <a:lnTo>
                      <a:pt x="146" y="245"/>
                    </a:lnTo>
                    <a:lnTo>
                      <a:pt x="159" y="226"/>
                    </a:lnTo>
                    <a:lnTo>
                      <a:pt x="159" y="199"/>
                    </a:lnTo>
                    <a:lnTo>
                      <a:pt x="167" y="182"/>
                    </a:lnTo>
                    <a:lnTo>
                      <a:pt x="186" y="173"/>
                    </a:lnTo>
                    <a:lnTo>
                      <a:pt x="222" y="127"/>
                    </a:lnTo>
                    <a:lnTo>
                      <a:pt x="226" y="108"/>
                    </a:lnTo>
                    <a:lnTo>
                      <a:pt x="220" y="76"/>
                    </a:lnTo>
                    <a:lnTo>
                      <a:pt x="243" y="55"/>
                    </a:lnTo>
                    <a:lnTo>
                      <a:pt x="247" y="21"/>
                    </a:lnTo>
                    <a:lnTo>
                      <a:pt x="230" y="4"/>
                    </a:lnTo>
                    <a:lnTo>
                      <a:pt x="220" y="2"/>
                    </a:lnTo>
                    <a:lnTo>
                      <a:pt x="201" y="0"/>
                    </a:lnTo>
                    <a:lnTo>
                      <a:pt x="159" y="0"/>
                    </a:lnTo>
                    <a:lnTo>
                      <a:pt x="146" y="13"/>
                    </a:lnTo>
                    <a:lnTo>
                      <a:pt x="135" y="25"/>
                    </a:lnTo>
                    <a:lnTo>
                      <a:pt x="137" y="38"/>
                    </a:lnTo>
                    <a:lnTo>
                      <a:pt x="152" y="51"/>
                    </a:lnTo>
                    <a:lnTo>
                      <a:pt x="163" y="66"/>
                    </a:lnTo>
                    <a:lnTo>
                      <a:pt x="163" y="85"/>
                    </a:lnTo>
                    <a:lnTo>
                      <a:pt x="146" y="100"/>
                    </a:lnTo>
                    <a:lnTo>
                      <a:pt x="129" y="102"/>
                    </a:lnTo>
                    <a:lnTo>
                      <a:pt x="116" y="106"/>
                    </a:lnTo>
                    <a:lnTo>
                      <a:pt x="110" y="93"/>
                    </a:lnTo>
                    <a:lnTo>
                      <a:pt x="106" y="76"/>
                    </a:lnTo>
                    <a:lnTo>
                      <a:pt x="112" y="61"/>
                    </a:lnTo>
                    <a:lnTo>
                      <a:pt x="110" y="44"/>
                    </a:lnTo>
                    <a:lnTo>
                      <a:pt x="110" y="27"/>
                    </a:lnTo>
                    <a:lnTo>
                      <a:pt x="104" y="6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74" name="Freeform 20"/>
              <p:cNvSpPr>
                <a:spLocks/>
              </p:cNvSpPr>
              <p:nvPr/>
            </p:nvSpPr>
            <p:spPr bwMode="auto">
              <a:xfrm>
                <a:off x="2315" y="1962"/>
                <a:ext cx="255" cy="246"/>
              </a:xfrm>
              <a:custGeom>
                <a:avLst/>
                <a:gdLst>
                  <a:gd name="T0" fmla="*/ 2147483647 w 349"/>
                  <a:gd name="T1" fmla="*/ 2147483647 h 365"/>
                  <a:gd name="T2" fmla="*/ 2147483647 w 349"/>
                  <a:gd name="T3" fmla="*/ 2147483647 h 365"/>
                  <a:gd name="T4" fmla="*/ 2147483647 w 349"/>
                  <a:gd name="T5" fmla="*/ 2147483647 h 365"/>
                  <a:gd name="T6" fmla="*/ 2147483647 w 349"/>
                  <a:gd name="T7" fmla="*/ 2147483647 h 365"/>
                  <a:gd name="T8" fmla="*/ 2147483647 w 349"/>
                  <a:gd name="T9" fmla="*/ 2147483647 h 365"/>
                  <a:gd name="T10" fmla="*/ 2147483647 w 349"/>
                  <a:gd name="T11" fmla="*/ 2147483647 h 365"/>
                  <a:gd name="T12" fmla="*/ 2147483647 w 349"/>
                  <a:gd name="T13" fmla="*/ 2147483647 h 365"/>
                  <a:gd name="T14" fmla="*/ 2147483647 w 349"/>
                  <a:gd name="T15" fmla="*/ 2147483647 h 365"/>
                  <a:gd name="T16" fmla="*/ 2147483647 w 349"/>
                  <a:gd name="T17" fmla="*/ 2147483647 h 365"/>
                  <a:gd name="T18" fmla="*/ 2147483647 w 349"/>
                  <a:gd name="T19" fmla="*/ 2147483647 h 365"/>
                  <a:gd name="T20" fmla="*/ 2147483647 w 349"/>
                  <a:gd name="T21" fmla="*/ 2147483647 h 365"/>
                  <a:gd name="T22" fmla="*/ 2147483647 w 349"/>
                  <a:gd name="T23" fmla="*/ 2147483647 h 365"/>
                  <a:gd name="T24" fmla="*/ 2147483647 w 349"/>
                  <a:gd name="T25" fmla="*/ 2147483647 h 365"/>
                  <a:gd name="T26" fmla="*/ 2147483647 w 349"/>
                  <a:gd name="T27" fmla="*/ 2147483647 h 365"/>
                  <a:gd name="T28" fmla="*/ 2147483647 w 349"/>
                  <a:gd name="T29" fmla="*/ 2147483647 h 365"/>
                  <a:gd name="T30" fmla="*/ 2147483647 w 349"/>
                  <a:gd name="T31" fmla="*/ 2147483647 h 365"/>
                  <a:gd name="T32" fmla="*/ 2147483647 w 349"/>
                  <a:gd name="T33" fmla="*/ 2147483647 h 365"/>
                  <a:gd name="T34" fmla="*/ 2147483647 w 349"/>
                  <a:gd name="T35" fmla="*/ 2147483647 h 365"/>
                  <a:gd name="T36" fmla="*/ 2147483647 w 349"/>
                  <a:gd name="T37" fmla="*/ 2147483647 h 365"/>
                  <a:gd name="T38" fmla="*/ 2147483647 w 349"/>
                  <a:gd name="T39" fmla="*/ 2147483647 h 365"/>
                  <a:gd name="T40" fmla="*/ 2147483647 w 349"/>
                  <a:gd name="T41" fmla="*/ 2147483647 h 365"/>
                  <a:gd name="T42" fmla="*/ 2147483647 w 349"/>
                  <a:gd name="T43" fmla="*/ 2147483647 h 365"/>
                  <a:gd name="T44" fmla="*/ 2147483647 w 349"/>
                  <a:gd name="T45" fmla="*/ 2147483647 h 365"/>
                  <a:gd name="T46" fmla="*/ 2147483647 w 349"/>
                  <a:gd name="T47" fmla="*/ 2147483647 h 365"/>
                  <a:gd name="T48" fmla="*/ 2147483647 w 349"/>
                  <a:gd name="T49" fmla="*/ 2147483647 h 365"/>
                  <a:gd name="T50" fmla="*/ 2147483647 w 349"/>
                  <a:gd name="T51" fmla="*/ 2147483647 h 365"/>
                  <a:gd name="T52" fmla="*/ 2147483647 w 349"/>
                  <a:gd name="T53" fmla="*/ 2147483647 h 365"/>
                  <a:gd name="T54" fmla="*/ 2147483647 w 349"/>
                  <a:gd name="T55" fmla="*/ 2147483647 h 365"/>
                  <a:gd name="T56" fmla="*/ 2147483647 w 349"/>
                  <a:gd name="T57" fmla="*/ 2147483647 h 365"/>
                  <a:gd name="T58" fmla="*/ 2147483647 w 349"/>
                  <a:gd name="T59" fmla="*/ 2147483647 h 365"/>
                  <a:gd name="T60" fmla="*/ 2147483647 w 349"/>
                  <a:gd name="T61" fmla="*/ 2147483647 h 365"/>
                  <a:gd name="T62" fmla="*/ 2147483647 w 349"/>
                  <a:gd name="T63" fmla="*/ 2147483647 h 365"/>
                  <a:gd name="T64" fmla="*/ 2147483647 w 349"/>
                  <a:gd name="T65" fmla="*/ 2147483647 h 365"/>
                  <a:gd name="T66" fmla="*/ 2147483647 w 349"/>
                  <a:gd name="T67" fmla="*/ 2147483647 h 365"/>
                  <a:gd name="T68" fmla="*/ 2147483647 w 349"/>
                  <a:gd name="T69" fmla="*/ 2147483647 h 365"/>
                  <a:gd name="T70" fmla="*/ 2147483647 w 349"/>
                  <a:gd name="T71" fmla="*/ 2147483647 h 365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349"/>
                  <a:gd name="T109" fmla="*/ 0 h 365"/>
                  <a:gd name="T110" fmla="*/ 349 w 349"/>
                  <a:gd name="T111" fmla="*/ 365 h 365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349" h="365">
                    <a:moveTo>
                      <a:pt x="130" y="137"/>
                    </a:moveTo>
                    <a:lnTo>
                      <a:pt x="125" y="152"/>
                    </a:lnTo>
                    <a:lnTo>
                      <a:pt x="130" y="171"/>
                    </a:lnTo>
                    <a:lnTo>
                      <a:pt x="123" y="184"/>
                    </a:lnTo>
                    <a:lnTo>
                      <a:pt x="113" y="177"/>
                    </a:lnTo>
                    <a:lnTo>
                      <a:pt x="100" y="179"/>
                    </a:lnTo>
                    <a:lnTo>
                      <a:pt x="100" y="192"/>
                    </a:lnTo>
                    <a:lnTo>
                      <a:pt x="72" y="222"/>
                    </a:lnTo>
                    <a:lnTo>
                      <a:pt x="58" y="228"/>
                    </a:lnTo>
                    <a:lnTo>
                      <a:pt x="39" y="253"/>
                    </a:lnTo>
                    <a:lnTo>
                      <a:pt x="26" y="260"/>
                    </a:lnTo>
                    <a:lnTo>
                      <a:pt x="15" y="258"/>
                    </a:lnTo>
                    <a:lnTo>
                      <a:pt x="11" y="262"/>
                    </a:lnTo>
                    <a:lnTo>
                      <a:pt x="7" y="266"/>
                    </a:lnTo>
                    <a:lnTo>
                      <a:pt x="13" y="275"/>
                    </a:lnTo>
                    <a:lnTo>
                      <a:pt x="13" y="291"/>
                    </a:lnTo>
                    <a:lnTo>
                      <a:pt x="0" y="308"/>
                    </a:lnTo>
                    <a:lnTo>
                      <a:pt x="5" y="323"/>
                    </a:lnTo>
                    <a:lnTo>
                      <a:pt x="22" y="323"/>
                    </a:lnTo>
                    <a:lnTo>
                      <a:pt x="26" y="313"/>
                    </a:lnTo>
                    <a:lnTo>
                      <a:pt x="34" y="321"/>
                    </a:lnTo>
                    <a:lnTo>
                      <a:pt x="24" y="332"/>
                    </a:lnTo>
                    <a:lnTo>
                      <a:pt x="28" y="346"/>
                    </a:lnTo>
                    <a:lnTo>
                      <a:pt x="34" y="348"/>
                    </a:lnTo>
                    <a:lnTo>
                      <a:pt x="62" y="353"/>
                    </a:lnTo>
                    <a:lnTo>
                      <a:pt x="68" y="357"/>
                    </a:lnTo>
                    <a:lnTo>
                      <a:pt x="93" y="365"/>
                    </a:lnTo>
                    <a:lnTo>
                      <a:pt x="102" y="359"/>
                    </a:lnTo>
                    <a:lnTo>
                      <a:pt x="125" y="346"/>
                    </a:lnTo>
                    <a:lnTo>
                      <a:pt x="157" y="353"/>
                    </a:lnTo>
                    <a:lnTo>
                      <a:pt x="214" y="353"/>
                    </a:lnTo>
                    <a:lnTo>
                      <a:pt x="246" y="346"/>
                    </a:lnTo>
                    <a:lnTo>
                      <a:pt x="261" y="319"/>
                    </a:lnTo>
                    <a:lnTo>
                      <a:pt x="280" y="308"/>
                    </a:lnTo>
                    <a:lnTo>
                      <a:pt x="286" y="291"/>
                    </a:lnTo>
                    <a:lnTo>
                      <a:pt x="294" y="270"/>
                    </a:lnTo>
                    <a:lnTo>
                      <a:pt x="307" y="258"/>
                    </a:lnTo>
                    <a:lnTo>
                      <a:pt x="322" y="222"/>
                    </a:lnTo>
                    <a:lnTo>
                      <a:pt x="320" y="179"/>
                    </a:lnTo>
                    <a:lnTo>
                      <a:pt x="349" y="158"/>
                    </a:lnTo>
                    <a:lnTo>
                      <a:pt x="330" y="141"/>
                    </a:lnTo>
                    <a:lnTo>
                      <a:pt x="326" y="114"/>
                    </a:lnTo>
                    <a:lnTo>
                      <a:pt x="316" y="101"/>
                    </a:lnTo>
                    <a:lnTo>
                      <a:pt x="301" y="101"/>
                    </a:lnTo>
                    <a:lnTo>
                      <a:pt x="290" y="93"/>
                    </a:lnTo>
                    <a:lnTo>
                      <a:pt x="267" y="61"/>
                    </a:lnTo>
                    <a:lnTo>
                      <a:pt x="275" y="55"/>
                    </a:lnTo>
                    <a:lnTo>
                      <a:pt x="318" y="12"/>
                    </a:lnTo>
                    <a:lnTo>
                      <a:pt x="311" y="0"/>
                    </a:lnTo>
                    <a:lnTo>
                      <a:pt x="299" y="4"/>
                    </a:lnTo>
                    <a:lnTo>
                      <a:pt x="256" y="6"/>
                    </a:lnTo>
                    <a:lnTo>
                      <a:pt x="242" y="19"/>
                    </a:lnTo>
                    <a:lnTo>
                      <a:pt x="231" y="25"/>
                    </a:lnTo>
                    <a:lnTo>
                      <a:pt x="216" y="23"/>
                    </a:lnTo>
                    <a:lnTo>
                      <a:pt x="208" y="29"/>
                    </a:lnTo>
                    <a:lnTo>
                      <a:pt x="214" y="42"/>
                    </a:lnTo>
                    <a:lnTo>
                      <a:pt x="235" y="59"/>
                    </a:lnTo>
                    <a:lnTo>
                      <a:pt x="220" y="61"/>
                    </a:lnTo>
                    <a:lnTo>
                      <a:pt x="182" y="65"/>
                    </a:lnTo>
                    <a:lnTo>
                      <a:pt x="157" y="55"/>
                    </a:lnTo>
                    <a:lnTo>
                      <a:pt x="130" y="42"/>
                    </a:lnTo>
                    <a:lnTo>
                      <a:pt x="123" y="50"/>
                    </a:lnTo>
                    <a:lnTo>
                      <a:pt x="115" y="72"/>
                    </a:lnTo>
                    <a:lnTo>
                      <a:pt x="119" y="84"/>
                    </a:lnTo>
                    <a:lnTo>
                      <a:pt x="115" y="88"/>
                    </a:lnTo>
                    <a:lnTo>
                      <a:pt x="100" y="95"/>
                    </a:lnTo>
                    <a:lnTo>
                      <a:pt x="100" y="118"/>
                    </a:lnTo>
                    <a:lnTo>
                      <a:pt x="100" y="122"/>
                    </a:lnTo>
                    <a:lnTo>
                      <a:pt x="83" y="148"/>
                    </a:lnTo>
                    <a:lnTo>
                      <a:pt x="98" y="169"/>
                    </a:lnTo>
                    <a:lnTo>
                      <a:pt x="102" y="167"/>
                    </a:lnTo>
                    <a:lnTo>
                      <a:pt x="130" y="137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75" name="Freeform 21"/>
              <p:cNvSpPr>
                <a:spLocks/>
              </p:cNvSpPr>
              <p:nvPr/>
            </p:nvSpPr>
            <p:spPr bwMode="auto">
              <a:xfrm>
                <a:off x="3180" y="2030"/>
                <a:ext cx="121" cy="158"/>
              </a:xfrm>
              <a:custGeom>
                <a:avLst/>
                <a:gdLst>
                  <a:gd name="T0" fmla="*/ 2147483647 w 167"/>
                  <a:gd name="T1" fmla="*/ 2147483647 h 237"/>
                  <a:gd name="T2" fmla="*/ 2147483647 w 167"/>
                  <a:gd name="T3" fmla="*/ 2147483647 h 237"/>
                  <a:gd name="T4" fmla="*/ 2147483647 w 167"/>
                  <a:gd name="T5" fmla="*/ 2147483647 h 237"/>
                  <a:gd name="T6" fmla="*/ 2147483647 w 167"/>
                  <a:gd name="T7" fmla="*/ 2147483647 h 237"/>
                  <a:gd name="T8" fmla="*/ 2147483647 w 167"/>
                  <a:gd name="T9" fmla="*/ 2147483647 h 237"/>
                  <a:gd name="T10" fmla="*/ 2147483647 w 167"/>
                  <a:gd name="T11" fmla="*/ 2147483647 h 237"/>
                  <a:gd name="T12" fmla="*/ 2147483647 w 167"/>
                  <a:gd name="T13" fmla="*/ 2147483647 h 237"/>
                  <a:gd name="T14" fmla="*/ 2147483647 w 167"/>
                  <a:gd name="T15" fmla="*/ 2147483647 h 237"/>
                  <a:gd name="T16" fmla="*/ 2147483647 w 167"/>
                  <a:gd name="T17" fmla="*/ 2147483647 h 237"/>
                  <a:gd name="T18" fmla="*/ 2147483647 w 167"/>
                  <a:gd name="T19" fmla="*/ 2147483647 h 237"/>
                  <a:gd name="T20" fmla="*/ 2147483647 w 167"/>
                  <a:gd name="T21" fmla="*/ 2147483647 h 237"/>
                  <a:gd name="T22" fmla="*/ 2147483647 w 167"/>
                  <a:gd name="T23" fmla="*/ 2147483647 h 237"/>
                  <a:gd name="T24" fmla="*/ 2147483647 w 167"/>
                  <a:gd name="T25" fmla="*/ 2147483647 h 237"/>
                  <a:gd name="T26" fmla="*/ 2147483647 w 167"/>
                  <a:gd name="T27" fmla="*/ 2147483647 h 237"/>
                  <a:gd name="T28" fmla="*/ 2147483647 w 167"/>
                  <a:gd name="T29" fmla="*/ 2147483647 h 237"/>
                  <a:gd name="T30" fmla="*/ 2147483647 w 167"/>
                  <a:gd name="T31" fmla="*/ 2147483647 h 237"/>
                  <a:gd name="T32" fmla="*/ 2147483647 w 167"/>
                  <a:gd name="T33" fmla="*/ 2147483647 h 237"/>
                  <a:gd name="T34" fmla="*/ 2147483647 w 167"/>
                  <a:gd name="T35" fmla="*/ 2147483647 h 237"/>
                  <a:gd name="T36" fmla="*/ 2147483647 w 167"/>
                  <a:gd name="T37" fmla="*/ 2147483647 h 237"/>
                  <a:gd name="T38" fmla="*/ 2147483647 w 167"/>
                  <a:gd name="T39" fmla="*/ 2147483647 h 237"/>
                  <a:gd name="T40" fmla="*/ 2147483647 w 167"/>
                  <a:gd name="T41" fmla="*/ 2147483647 h 237"/>
                  <a:gd name="T42" fmla="*/ 2147483647 w 167"/>
                  <a:gd name="T43" fmla="*/ 2147483647 h 237"/>
                  <a:gd name="T44" fmla="*/ 2147483647 w 167"/>
                  <a:gd name="T45" fmla="*/ 2147483647 h 237"/>
                  <a:gd name="T46" fmla="*/ 2147483647 w 167"/>
                  <a:gd name="T47" fmla="*/ 2147483647 h 237"/>
                  <a:gd name="T48" fmla="*/ 2147483647 w 167"/>
                  <a:gd name="T49" fmla="*/ 0 h 237"/>
                  <a:gd name="T50" fmla="*/ 2147483647 w 167"/>
                  <a:gd name="T51" fmla="*/ 2147483647 h 237"/>
                  <a:gd name="T52" fmla="*/ 2147483647 w 167"/>
                  <a:gd name="T53" fmla="*/ 2147483647 h 237"/>
                  <a:gd name="T54" fmla="*/ 2147483647 w 167"/>
                  <a:gd name="T55" fmla="*/ 2147483647 h 237"/>
                  <a:gd name="T56" fmla="*/ 2147483647 w 167"/>
                  <a:gd name="T57" fmla="*/ 2147483647 h 237"/>
                  <a:gd name="T58" fmla="*/ 2147483647 w 167"/>
                  <a:gd name="T59" fmla="*/ 2147483647 h 237"/>
                  <a:gd name="T60" fmla="*/ 2147483647 w 167"/>
                  <a:gd name="T61" fmla="*/ 2147483647 h 237"/>
                  <a:gd name="T62" fmla="*/ 2147483647 w 167"/>
                  <a:gd name="T63" fmla="*/ 2147483647 h 237"/>
                  <a:gd name="T64" fmla="*/ 2147483647 w 167"/>
                  <a:gd name="T65" fmla="*/ 2147483647 h 237"/>
                  <a:gd name="T66" fmla="*/ 2147483647 w 167"/>
                  <a:gd name="T67" fmla="*/ 2147483647 h 237"/>
                  <a:gd name="T68" fmla="*/ 2147483647 w 167"/>
                  <a:gd name="T69" fmla="*/ 2147483647 h 237"/>
                  <a:gd name="T70" fmla="*/ 2147483647 w 167"/>
                  <a:gd name="T71" fmla="*/ 2147483647 h 237"/>
                  <a:gd name="T72" fmla="*/ 2147483647 w 167"/>
                  <a:gd name="T73" fmla="*/ 2147483647 h 237"/>
                  <a:gd name="T74" fmla="*/ 2147483647 w 167"/>
                  <a:gd name="T75" fmla="*/ 2147483647 h 237"/>
                  <a:gd name="T76" fmla="*/ 2147483647 w 167"/>
                  <a:gd name="T77" fmla="*/ 2147483647 h 237"/>
                  <a:gd name="T78" fmla="*/ 2147483647 w 167"/>
                  <a:gd name="T79" fmla="*/ 2147483647 h 237"/>
                  <a:gd name="T80" fmla="*/ 2147483647 w 167"/>
                  <a:gd name="T81" fmla="*/ 2147483647 h 237"/>
                  <a:gd name="T82" fmla="*/ 2147483647 w 167"/>
                  <a:gd name="T83" fmla="*/ 2147483647 h 237"/>
                  <a:gd name="T84" fmla="*/ 2147483647 w 167"/>
                  <a:gd name="T85" fmla="*/ 2147483647 h 237"/>
                  <a:gd name="T86" fmla="*/ 2147483647 w 167"/>
                  <a:gd name="T87" fmla="*/ 2147483647 h 237"/>
                  <a:gd name="T88" fmla="*/ 2147483647 w 167"/>
                  <a:gd name="T89" fmla="*/ 2147483647 h 237"/>
                  <a:gd name="T90" fmla="*/ 2147483647 w 167"/>
                  <a:gd name="T91" fmla="*/ 2147483647 h 237"/>
                  <a:gd name="T92" fmla="*/ 2147483647 w 167"/>
                  <a:gd name="T93" fmla="*/ 2147483647 h 237"/>
                  <a:gd name="T94" fmla="*/ 0 w 167"/>
                  <a:gd name="T95" fmla="*/ 2147483647 h 237"/>
                  <a:gd name="T96" fmla="*/ 2147483647 w 167"/>
                  <a:gd name="T97" fmla="*/ 2147483647 h 237"/>
                  <a:gd name="T98" fmla="*/ 2147483647 w 167"/>
                  <a:gd name="T99" fmla="*/ 2147483647 h 237"/>
                  <a:gd name="T100" fmla="*/ 2147483647 w 167"/>
                  <a:gd name="T101" fmla="*/ 2147483647 h 237"/>
                  <a:gd name="T102" fmla="*/ 2147483647 w 167"/>
                  <a:gd name="T103" fmla="*/ 2147483647 h 237"/>
                  <a:gd name="T104" fmla="*/ 2147483647 w 167"/>
                  <a:gd name="T105" fmla="*/ 2147483647 h 237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67"/>
                  <a:gd name="T160" fmla="*/ 0 h 237"/>
                  <a:gd name="T161" fmla="*/ 167 w 167"/>
                  <a:gd name="T162" fmla="*/ 237 h 237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67" h="237">
                    <a:moveTo>
                      <a:pt x="12" y="201"/>
                    </a:moveTo>
                    <a:lnTo>
                      <a:pt x="23" y="220"/>
                    </a:lnTo>
                    <a:lnTo>
                      <a:pt x="40" y="220"/>
                    </a:lnTo>
                    <a:lnTo>
                      <a:pt x="59" y="224"/>
                    </a:lnTo>
                    <a:lnTo>
                      <a:pt x="71" y="237"/>
                    </a:lnTo>
                    <a:lnTo>
                      <a:pt x="84" y="237"/>
                    </a:lnTo>
                    <a:lnTo>
                      <a:pt x="76" y="222"/>
                    </a:lnTo>
                    <a:lnTo>
                      <a:pt x="82" y="201"/>
                    </a:lnTo>
                    <a:lnTo>
                      <a:pt x="90" y="180"/>
                    </a:lnTo>
                    <a:lnTo>
                      <a:pt x="95" y="154"/>
                    </a:lnTo>
                    <a:lnTo>
                      <a:pt x="116" y="140"/>
                    </a:lnTo>
                    <a:lnTo>
                      <a:pt x="131" y="129"/>
                    </a:lnTo>
                    <a:lnTo>
                      <a:pt x="128" y="116"/>
                    </a:lnTo>
                    <a:lnTo>
                      <a:pt x="128" y="91"/>
                    </a:lnTo>
                    <a:lnTo>
                      <a:pt x="133" y="80"/>
                    </a:lnTo>
                    <a:lnTo>
                      <a:pt x="148" y="78"/>
                    </a:lnTo>
                    <a:lnTo>
                      <a:pt x="154" y="85"/>
                    </a:lnTo>
                    <a:lnTo>
                      <a:pt x="167" y="66"/>
                    </a:lnTo>
                    <a:lnTo>
                      <a:pt x="162" y="53"/>
                    </a:lnTo>
                    <a:lnTo>
                      <a:pt x="154" y="51"/>
                    </a:lnTo>
                    <a:lnTo>
                      <a:pt x="139" y="51"/>
                    </a:lnTo>
                    <a:lnTo>
                      <a:pt x="133" y="51"/>
                    </a:lnTo>
                    <a:lnTo>
                      <a:pt x="128" y="28"/>
                    </a:lnTo>
                    <a:lnTo>
                      <a:pt x="131" y="6"/>
                    </a:lnTo>
                    <a:lnTo>
                      <a:pt x="120" y="0"/>
                    </a:lnTo>
                    <a:lnTo>
                      <a:pt x="116" y="9"/>
                    </a:lnTo>
                    <a:lnTo>
                      <a:pt x="90" y="2"/>
                    </a:lnTo>
                    <a:lnTo>
                      <a:pt x="84" y="9"/>
                    </a:lnTo>
                    <a:lnTo>
                      <a:pt x="90" y="30"/>
                    </a:lnTo>
                    <a:lnTo>
                      <a:pt x="88" y="51"/>
                    </a:lnTo>
                    <a:lnTo>
                      <a:pt x="78" y="34"/>
                    </a:lnTo>
                    <a:lnTo>
                      <a:pt x="74" y="23"/>
                    </a:lnTo>
                    <a:lnTo>
                      <a:pt x="59" y="25"/>
                    </a:lnTo>
                    <a:lnTo>
                      <a:pt x="52" y="38"/>
                    </a:lnTo>
                    <a:lnTo>
                      <a:pt x="48" y="42"/>
                    </a:lnTo>
                    <a:lnTo>
                      <a:pt x="48" y="59"/>
                    </a:lnTo>
                    <a:lnTo>
                      <a:pt x="46" y="57"/>
                    </a:lnTo>
                    <a:lnTo>
                      <a:pt x="33" y="34"/>
                    </a:lnTo>
                    <a:lnTo>
                      <a:pt x="27" y="28"/>
                    </a:lnTo>
                    <a:lnTo>
                      <a:pt x="19" y="32"/>
                    </a:lnTo>
                    <a:lnTo>
                      <a:pt x="21" y="44"/>
                    </a:lnTo>
                    <a:lnTo>
                      <a:pt x="21" y="53"/>
                    </a:lnTo>
                    <a:lnTo>
                      <a:pt x="8" y="57"/>
                    </a:lnTo>
                    <a:lnTo>
                      <a:pt x="8" y="74"/>
                    </a:lnTo>
                    <a:lnTo>
                      <a:pt x="19" y="91"/>
                    </a:lnTo>
                    <a:lnTo>
                      <a:pt x="19" y="104"/>
                    </a:lnTo>
                    <a:lnTo>
                      <a:pt x="12" y="116"/>
                    </a:lnTo>
                    <a:lnTo>
                      <a:pt x="0" y="127"/>
                    </a:lnTo>
                    <a:lnTo>
                      <a:pt x="2" y="140"/>
                    </a:lnTo>
                    <a:lnTo>
                      <a:pt x="14" y="152"/>
                    </a:lnTo>
                    <a:lnTo>
                      <a:pt x="21" y="163"/>
                    </a:lnTo>
                    <a:lnTo>
                      <a:pt x="19" y="188"/>
                    </a:lnTo>
                    <a:lnTo>
                      <a:pt x="12" y="201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76" name="Freeform 22"/>
              <p:cNvSpPr>
                <a:spLocks/>
              </p:cNvSpPr>
              <p:nvPr/>
            </p:nvSpPr>
            <p:spPr bwMode="auto">
              <a:xfrm>
                <a:off x="2471" y="1762"/>
                <a:ext cx="381" cy="655"/>
              </a:xfrm>
              <a:custGeom>
                <a:avLst/>
                <a:gdLst>
                  <a:gd name="T0" fmla="*/ 2147483647 w 520"/>
                  <a:gd name="T1" fmla="*/ 2147483647 h 974"/>
                  <a:gd name="T2" fmla="*/ 2147483647 w 520"/>
                  <a:gd name="T3" fmla="*/ 2147483647 h 974"/>
                  <a:gd name="T4" fmla="*/ 2147483647 w 520"/>
                  <a:gd name="T5" fmla="*/ 2147483647 h 974"/>
                  <a:gd name="T6" fmla="*/ 2147483647 w 520"/>
                  <a:gd name="T7" fmla="*/ 2147483647 h 974"/>
                  <a:gd name="T8" fmla="*/ 2147483647 w 520"/>
                  <a:gd name="T9" fmla="*/ 2147483647 h 974"/>
                  <a:gd name="T10" fmla="*/ 2147483647 w 520"/>
                  <a:gd name="T11" fmla="*/ 2147483647 h 974"/>
                  <a:gd name="T12" fmla="*/ 2147483647 w 520"/>
                  <a:gd name="T13" fmla="*/ 2147483647 h 974"/>
                  <a:gd name="T14" fmla="*/ 2147483647 w 520"/>
                  <a:gd name="T15" fmla="*/ 2147483647 h 974"/>
                  <a:gd name="T16" fmla="*/ 2147483647 w 520"/>
                  <a:gd name="T17" fmla="*/ 2147483647 h 974"/>
                  <a:gd name="T18" fmla="*/ 2147483647 w 520"/>
                  <a:gd name="T19" fmla="*/ 2147483647 h 974"/>
                  <a:gd name="T20" fmla="*/ 2147483647 w 520"/>
                  <a:gd name="T21" fmla="*/ 2147483647 h 974"/>
                  <a:gd name="T22" fmla="*/ 2147483647 w 520"/>
                  <a:gd name="T23" fmla="*/ 2147483647 h 974"/>
                  <a:gd name="T24" fmla="*/ 2147483647 w 520"/>
                  <a:gd name="T25" fmla="*/ 2147483647 h 974"/>
                  <a:gd name="T26" fmla="*/ 2147483647 w 520"/>
                  <a:gd name="T27" fmla="*/ 2147483647 h 974"/>
                  <a:gd name="T28" fmla="*/ 2147483647 w 520"/>
                  <a:gd name="T29" fmla="*/ 2147483647 h 974"/>
                  <a:gd name="T30" fmla="*/ 2147483647 w 520"/>
                  <a:gd name="T31" fmla="*/ 2147483647 h 974"/>
                  <a:gd name="T32" fmla="*/ 2147483647 w 520"/>
                  <a:gd name="T33" fmla="*/ 2147483647 h 974"/>
                  <a:gd name="T34" fmla="*/ 2147483647 w 520"/>
                  <a:gd name="T35" fmla="*/ 2147483647 h 974"/>
                  <a:gd name="T36" fmla="*/ 2147483647 w 520"/>
                  <a:gd name="T37" fmla="*/ 2147483647 h 974"/>
                  <a:gd name="T38" fmla="*/ 2147483647 w 520"/>
                  <a:gd name="T39" fmla="*/ 2147483647 h 974"/>
                  <a:gd name="T40" fmla="*/ 2147483647 w 520"/>
                  <a:gd name="T41" fmla="*/ 2147483647 h 974"/>
                  <a:gd name="T42" fmla="*/ 2147483647 w 520"/>
                  <a:gd name="T43" fmla="*/ 2147483647 h 974"/>
                  <a:gd name="T44" fmla="*/ 2147483647 w 520"/>
                  <a:gd name="T45" fmla="*/ 2147483647 h 974"/>
                  <a:gd name="T46" fmla="*/ 2147483647 w 520"/>
                  <a:gd name="T47" fmla="*/ 2147483647 h 974"/>
                  <a:gd name="T48" fmla="*/ 2147483647 w 520"/>
                  <a:gd name="T49" fmla="*/ 2147483647 h 974"/>
                  <a:gd name="T50" fmla="*/ 2147483647 w 520"/>
                  <a:gd name="T51" fmla="*/ 2147483647 h 974"/>
                  <a:gd name="T52" fmla="*/ 2147483647 w 520"/>
                  <a:gd name="T53" fmla="*/ 2147483647 h 974"/>
                  <a:gd name="T54" fmla="*/ 2147483647 w 520"/>
                  <a:gd name="T55" fmla="*/ 2147483647 h 974"/>
                  <a:gd name="T56" fmla="*/ 2147483647 w 520"/>
                  <a:gd name="T57" fmla="*/ 2147483647 h 974"/>
                  <a:gd name="T58" fmla="*/ 2147483647 w 520"/>
                  <a:gd name="T59" fmla="*/ 2147483647 h 974"/>
                  <a:gd name="T60" fmla="*/ 2147483647 w 520"/>
                  <a:gd name="T61" fmla="*/ 2147483647 h 974"/>
                  <a:gd name="T62" fmla="*/ 2147483647 w 520"/>
                  <a:gd name="T63" fmla="*/ 2147483647 h 974"/>
                  <a:gd name="T64" fmla="*/ 2147483647 w 520"/>
                  <a:gd name="T65" fmla="*/ 2147483647 h 974"/>
                  <a:gd name="T66" fmla="*/ 2147483647 w 520"/>
                  <a:gd name="T67" fmla="*/ 2147483647 h 974"/>
                  <a:gd name="T68" fmla="*/ 2147483647 w 520"/>
                  <a:gd name="T69" fmla="*/ 2147483647 h 974"/>
                  <a:gd name="T70" fmla="*/ 2147483647 w 520"/>
                  <a:gd name="T71" fmla="*/ 2147483647 h 974"/>
                  <a:gd name="T72" fmla="*/ 2147483647 w 520"/>
                  <a:gd name="T73" fmla="*/ 2147483647 h 974"/>
                  <a:gd name="T74" fmla="*/ 2147483647 w 520"/>
                  <a:gd name="T75" fmla="*/ 2147483647 h 974"/>
                  <a:gd name="T76" fmla="*/ 2147483647 w 520"/>
                  <a:gd name="T77" fmla="*/ 2147483647 h 974"/>
                  <a:gd name="T78" fmla="*/ 2147483647 w 520"/>
                  <a:gd name="T79" fmla="*/ 2147483647 h 974"/>
                  <a:gd name="T80" fmla="*/ 2147483647 w 520"/>
                  <a:gd name="T81" fmla="*/ 2147483647 h 974"/>
                  <a:gd name="T82" fmla="*/ 2147483647 w 520"/>
                  <a:gd name="T83" fmla="*/ 2147483647 h 974"/>
                  <a:gd name="T84" fmla="*/ 2147483647 w 520"/>
                  <a:gd name="T85" fmla="*/ 2147483647 h 974"/>
                  <a:gd name="T86" fmla="*/ 2147483647 w 520"/>
                  <a:gd name="T87" fmla="*/ 2147483647 h 974"/>
                  <a:gd name="T88" fmla="*/ 2147483647 w 520"/>
                  <a:gd name="T89" fmla="*/ 2147483647 h 974"/>
                  <a:gd name="T90" fmla="*/ 2147483647 w 520"/>
                  <a:gd name="T91" fmla="*/ 2147483647 h 974"/>
                  <a:gd name="T92" fmla="*/ 2147483647 w 520"/>
                  <a:gd name="T93" fmla="*/ 2147483647 h 974"/>
                  <a:gd name="T94" fmla="*/ 2147483647 w 520"/>
                  <a:gd name="T95" fmla="*/ 2147483647 h 974"/>
                  <a:gd name="T96" fmla="*/ 2147483647 w 520"/>
                  <a:gd name="T97" fmla="*/ 2147483647 h 974"/>
                  <a:gd name="T98" fmla="*/ 2147483647 w 520"/>
                  <a:gd name="T99" fmla="*/ 2147483647 h 974"/>
                  <a:gd name="T100" fmla="*/ 2147483647 w 520"/>
                  <a:gd name="T101" fmla="*/ 2147483647 h 974"/>
                  <a:gd name="T102" fmla="*/ 2147483647 w 520"/>
                  <a:gd name="T103" fmla="*/ 2147483647 h 974"/>
                  <a:gd name="T104" fmla="*/ 2147483647 w 520"/>
                  <a:gd name="T105" fmla="*/ 2147483647 h 974"/>
                  <a:gd name="T106" fmla="*/ 2147483647 w 520"/>
                  <a:gd name="T107" fmla="*/ 2147483647 h 974"/>
                  <a:gd name="T108" fmla="*/ 2147483647 w 520"/>
                  <a:gd name="T109" fmla="*/ 2147483647 h 974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520"/>
                  <a:gd name="T166" fmla="*/ 0 h 974"/>
                  <a:gd name="T167" fmla="*/ 520 w 520"/>
                  <a:gd name="T168" fmla="*/ 974 h 974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520" h="974">
                    <a:moveTo>
                      <a:pt x="154" y="625"/>
                    </a:moveTo>
                    <a:lnTo>
                      <a:pt x="180" y="651"/>
                    </a:lnTo>
                    <a:lnTo>
                      <a:pt x="169" y="672"/>
                    </a:lnTo>
                    <a:lnTo>
                      <a:pt x="154" y="693"/>
                    </a:lnTo>
                    <a:lnTo>
                      <a:pt x="129" y="706"/>
                    </a:lnTo>
                    <a:lnTo>
                      <a:pt x="110" y="718"/>
                    </a:lnTo>
                    <a:lnTo>
                      <a:pt x="93" y="720"/>
                    </a:lnTo>
                    <a:lnTo>
                      <a:pt x="80" y="729"/>
                    </a:lnTo>
                    <a:lnTo>
                      <a:pt x="97" y="758"/>
                    </a:lnTo>
                    <a:lnTo>
                      <a:pt x="121" y="758"/>
                    </a:lnTo>
                    <a:lnTo>
                      <a:pt x="129" y="761"/>
                    </a:lnTo>
                    <a:lnTo>
                      <a:pt x="129" y="780"/>
                    </a:lnTo>
                    <a:lnTo>
                      <a:pt x="142" y="780"/>
                    </a:lnTo>
                    <a:lnTo>
                      <a:pt x="152" y="775"/>
                    </a:lnTo>
                    <a:lnTo>
                      <a:pt x="157" y="794"/>
                    </a:lnTo>
                    <a:lnTo>
                      <a:pt x="169" y="811"/>
                    </a:lnTo>
                    <a:lnTo>
                      <a:pt x="192" y="811"/>
                    </a:lnTo>
                    <a:lnTo>
                      <a:pt x="205" y="807"/>
                    </a:lnTo>
                    <a:lnTo>
                      <a:pt x="220" y="811"/>
                    </a:lnTo>
                    <a:lnTo>
                      <a:pt x="188" y="843"/>
                    </a:lnTo>
                    <a:lnTo>
                      <a:pt x="173" y="852"/>
                    </a:lnTo>
                    <a:lnTo>
                      <a:pt x="157" y="843"/>
                    </a:lnTo>
                    <a:lnTo>
                      <a:pt x="121" y="826"/>
                    </a:lnTo>
                    <a:lnTo>
                      <a:pt x="99" y="826"/>
                    </a:lnTo>
                    <a:lnTo>
                      <a:pt x="82" y="843"/>
                    </a:lnTo>
                    <a:lnTo>
                      <a:pt x="59" y="866"/>
                    </a:lnTo>
                    <a:lnTo>
                      <a:pt x="47" y="877"/>
                    </a:lnTo>
                    <a:lnTo>
                      <a:pt x="32" y="883"/>
                    </a:lnTo>
                    <a:lnTo>
                      <a:pt x="15" y="892"/>
                    </a:lnTo>
                    <a:lnTo>
                      <a:pt x="2" y="904"/>
                    </a:lnTo>
                    <a:lnTo>
                      <a:pt x="0" y="911"/>
                    </a:lnTo>
                    <a:lnTo>
                      <a:pt x="15" y="915"/>
                    </a:lnTo>
                    <a:lnTo>
                      <a:pt x="25" y="928"/>
                    </a:lnTo>
                    <a:lnTo>
                      <a:pt x="40" y="934"/>
                    </a:lnTo>
                    <a:lnTo>
                      <a:pt x="55" y="928"/>
                    </a:lnTo>
                    <a:lnTo>
                      <a:pt x="68" y="917"/>
                    </a:lnTo>
                    <a:lnTo>
                      <a:pt x="82" y="921"/>
                    </a:lnTo>
                    <a:lnTo>
                      <a:pt x="104" y="936"/>
                    </a:lnTo>
                    <a:lnTo>
                      <a:pt x="127" y="947"/>
                    </a:lnTo>
                    <a:lnTo>
                      <a:pt x="140" y="936"/>
                    </a:lnTo>
                    <a:lnTo>
                      <a:pt x="148" y="917"/>
                    </a:lnTo>
                    <a:lnTo>
                      <a:pt x="169" y="902"/>
                    </a:lnTo>
                    <a:lnTo>
                      <a:pt x="186" y="902"/>
                    </a:lnTo>
                    <a:lnTo>
                      <a:pt x="199" y="917"/>
                    </a:lnTo>
                    <a:lnTo>
                      <a:pt x="209" y="930"/>
                    </a:lnTo>
                    <a:lnTo>
                      <a:pt x="226" y="930"/>
                    </a:lnTo>
                    <a:lnTo>
                      <a:pt x="250" y="932"/>
                    </a:lnTo>
                    <a:lnTo>
                      <a:pt x="264" y="938"/>
                    </a:lnTo>
                    <a:lnTo>
                      <a:pt x="279" y="928"/>
                    </a:lnTo>
                    <a:lnTo>
                      <a:pt x="292" y="928"/>
                    </a:lnTo>
                    <a:lnTo>
                      <a:pt x="305" y="934"/>
                    </a:lnTo>
                    <a:lnTo>
                      <a:pt x="319" y="953"/>
                    </a:lnTo>
                    <a:lnTo>
                      <a:pt x="341" y="955"/>
                    </a:lnTo>
                    <a:lnTo>
                      <a:pt x="362" y="961"/>
                    </a:lnTo>
                    <a:lnTo>
                      <a:pt x="376" y="970"/>
                    </a:lnTo>
                    <a:lnTo>
                      <a:pt x="395" y="974"/>
                    </a:lnTo>
                    <a:lnTo>
                      <a:pt x="410" y="966"/>
                    </a:lnTo>
                    <a:lnTo>
                      <a:pt x="429" y="953"/>
                    </a:lnTo>
                    <a:lnTo>
                      <a:pt x="442" y="949"/>
                    </a:lnTo>
                    <a:lnTo>
                      <a:pt x="457" y="947"/>
                    </a:lnTo>
                    <a:lnTo>
                      <a:pt x="472" y="932"/>
                    </a:lnTo>
                    <a:lnTo>
                      <a:pt x="461" y="917"/>
                    </a:lnTo>
                    <a:lnTo>
                      <a:pt x="438" y="902"/>
                    </a:lnTo>
                    <a:lnTo>
                      <a:pt x="429" y="892"/>
                    </a:lnTo>
                    <a:lnTo>
                      <a:pt x="429" y="883"/>
                    </a:lnTo>
                    <a:lnTo>
                      <a:pt x="440" y="873"/>
                    </a:lnTo>
                    <a:lnTo>
                      <a:pt x="457" y="871"/>
                    </a:lnTo>
                    <a:lnTo>
                      <a:pt x="474" y="862"/>
                    </a:lnTo>
                    <a:lnTo>
                      <a:pt x="501" y="826"/>
                    </a:lnTo>
                    <a:lnTo>
                      <a:pt x="514" y="809"/>
                    </a:lnTo>
                    <a:lnTo>
                      <a:pt x="520" y="780"/>
                    </a:lnTo>
                    <a:lnTo>
                      <a:pt x="520" y="765"/>
                    </a:lnTo>
                    <a:lnTo>
                      <a:pt x="505" y="752"/>
                    </a:lnTo>
                    <a:lnTo>
                      <a:pt x="488" y="737"/>
                    </a:lnTo>
                    <a:lnTo>
                      <a:pt x="474" y="729"/>
                    </a:lnTo>
                    <a:lnTo>
                      <a:pt x="457" y="733"/>
                    </a:lnTo>
                    <a:lnTo>
                      <a:pt x="448" y="739"/>
                    </a:lnTo>
                    <a:lnTo>
                      <a:pt x="442" y="727"/>
                    </a:lnTo>
                    <a:lnTo>
                      <a:pt x="453" y="708"/>
                    </a:lnTo>
                    <a:lnTo>
                      <a:pt x="455" y="693"/>
                    </a:lnTo>
                    <a:lnTo>
                      <a:pt x="453" y="668"/>
                    </a:lnTo>
                    <a:lnTo>
                      <a:pt x="453" y="630"/>
                    </a:lnTo>
                    <a:lnTo>
                      <a:pt x="457" y="600"/>
                    </a:lnTo>
                    <a:lnTo>
                      <a:pt x="453" y="585"/>
                    </a:lnTo>
                    <a:lnTo>
                      <a:pt x="442" y="564"/>
                    </a:lnTo>
                    <a:lnTo>
                      <a:pt x="417" y="513"/>
                    </a:lnTo>
                    <a:lnTo>
                      <a:pt x="406" y="488"/>
                    </a:lnTo>
                    <a:lnTo>
                      <a:pt x="402" y="460"/>
                    </a:lnTo>
                    <a:lnTo>
                      <a:pt x="400" y="444"/>
                    </a:lnTo>
                    <a:lnTo>
                      <a:pt x="406" y="414"/>
                    </a:lnTo>
                    <a:lnTo>
                      <a:pt x="406" y="391"/>
                    </a:lnTo>
                    <a:lnTo>
                      <a:pt x="402" y="367"/>
                    </a:lnTo>
                    <a:lnTo>
                      <a:pt x="391" y="355"/>
                    </a:lnTo>
                    <a:lnTo>
                      <a:pt x="372" y="334"/>
                    </a:lnTo>
                    <a:lnTo>
                      <a:pt x="357" y="325"/>
                    </a:lnTo>
                    <a:lnTo>
                      <a:pt x="343" y="323"/>
                    </a:lnTo>
                    <a:lnTo>
                      <a:pt x="332" y="321"/>
                    </a:lnTo>
                    <a:lnTo>
                      <a:pt x="332" y="308"/>
                    </a:lnTo>
                    <a:lnTo>
                      <a:pt x="338" y="300"/>
                    </a:lnTo>
                    <a:lnTo>
                      <a:pt x="355" y="298"/>
                    </a:lnTo>
                    <a:lnTo>
                      <a:pt x="370" y="304"/>
                    </a:lnTo>
                    <a:lnTo>
                      <a:pt x="381" y="306"/>
                    </a:lnTo>
                    <a:lnTo>
                      <a:pt x="387" y="294"/>
                    </a:lnTo>
                    <a:lnTo>
                      <a:pt x="385" y="281"/>
                    </a:lnTo>
                    <a:lnTo>
                      <a:pt x="448" y="215"/>
                    </a:lnTo>
                    <a:lnTo>
                      <a:pt x="457" y="200"/>
                    </a:lnTo>
                    <a:lnTo>
                      <a:pt x="457" y="171"/>
                    </a:lnTo>
                    <a:lnTo>
                      <a:pt x="442" y="156"/>
                    </a:lnTo>
                    <a:lnTo>
                      <a:pt x="425" y="152"/>
                    </a:lnTo>
                    <a:lnTo>
                      <a:pt x="410" y="127"/>
                    </a:lnTo>
                    <a:lnTo>
                      <a:pt x="381" y="127"/>
                    </a:lnTo>
                    <a:lnTo>
                      <a:pt x="353" y="133"/>
                    </a:lnTo>
                    <a:lnTo>
                      <a:pt x="347" y="131"/>
                    </a:lnTo>
                    <a:lnTo>
                      <a:pt x="341" y="118"/>
                    </a:lnTo>
                    <a:lnTo>
                      <a:pt x="353" y="107"/>
                    </a:lnTo>
                    <a:lnTo>
                      <a:pt x="366" y="93"/>
                    </a:lnTo>
                    <a:lnTo>
                      <a:pt x="391" y="67"/>
                    </a:lnTo>
                    <a:lnTo>
                      <a:pt x="412" y="65"/>
                    </a:lnTo>
                    <a:lnTo>
                      <a:pt x="431" y="46"/>
                    </a:lnTo>
                    <a:lnTo>
                      <a:pt x="453" y="29"/>
                    </a:lnTo>
                    <a:lnTo>
                      <a:pt x="408" y="19"/>
                    </a:lnTo>
                    <a:lnTo>
                      <a:pt x="389" y="17"/>
                    </a:lnTo>
                    <a:lnTo>
                      <a:pt x="368" y="12"/>
                    </a:lnTo>
                    <a:lnTo>
                      <a:pt x="343" y="0"/>
                    </a:lnTo>
                    <a:lnTo>
                      <a:pt x="319" y="27"/>
                    </a:lnTo>
                    <a:lnTo>
                      <a:pt x="319" y="42"/>
                    </a:lnTo>
                    <a:lnTo>
                      <a:pt x="307" y="46"/>
                    </a:lnTo>
                    <a:lnTo>
                      <a:pt x="285" y="61"/>
                    </a:lnTo>
                    <a:lnTo>
                      <a:pt x="266" y="69"/>
                    </a:lnTo>
                    <a:lnTo>
                      <a:pt x="266" y="91"/>
                    </a:lnTo>
                    <a:lnTo>
                      <a:pt x="264" y="107"/>
                    </a:lnTo>
                    <a:lnTo>
                      <a:pt x="247" y="135"/>
                    </a:lnTo>
                    <a:lnTo>
                      <a:pt x="220" y="169"/>
                    </a:lnTo>
                    <a:lnTo>
                      <a:pt x="209" y="186"/>
                    </a:lnTo>
                    <a:lnTo>
                      <a:pt x="216" y="198"/>
                    </a:lnTo>
                    <a:lnTo>
                      <a:pt x="243" y="196"/>
                    </a:lnTo>
                    <a:lnTo>
                      <a:pt x="245" y="203"/>
                    </a:lnTo>
                    <a:lnTo>
                      <a:pt x="245" y="215"/>
                    </a:lnTo>
                    <a:lnTo>
                      <a:pt x="205" y="270"/>
                    </a:lnTo>
                    <a:lnTo>
                      <a:pt x="195" y="300"/>
                    </a:lnTo>
                    <a:lnTo>
                      <a:pt x="186" y="325"/>
                    </a:lnTo>
                    <a:lnTo>
                      <a:pt x="195" y="338"/>
                    </a:lnTo>
                    <a:lnTo>
                      <a:pt x="212" y="315"/>
                    </a:lnTo>
                    <a:lnTo>
                      <a:pt x="228" y="287"/>
                    </a:lnTo>
                    <a:lnTo>
                      <a:pt x="241" y="294"/>
                    </a:lnTo>
                    <a:lnTo>
                      <a:pt x="243" y="336"/>
                    </a:lnTo>
                    <a:lnTo>
                      <a:pt x="245" y="363"/>
                    </a:lnTo>
                    <a:lnTo>
                      <a:pt x="222" y="378"/>
                    </a:lnTo>
                    <a:lnTo>
                      <a:pt x="205" y="393"/>
                    </a:lnTo>
                    <a:lnTo>
                      <a:pt x="201" y="410"/>
                    </a:lnTo>
                    <a:lnTo>
                      <a:pt x="231" y="437"/>
                    </a:lnTo>
                    <a:lnTo>
                      <a:pt x="258" y="431"/>
                    </a:lnTo>
                    <a:lnTo>
                      <a:pt x="264" y="450"/>
                    </a:lnTo>
                    <a:lnTo>
                      <a:pt x="292" y="429"/>
                    </a:lnTo>
                    <a:lnTo>
                      <a:pt x="290" y="446"/>
                    </a:lnTo>
                    <a:lnTo>
                      <a:pt x="266" y="477"/>
                    </a:lnTo>
                    <a:lnTo>
                      <a:pt x="277" y="511"/>
                    </a:lnTo>
                    <a:lnTo>
                      <a:pt x="279" y="528"/>
                    </a:lnTo>
                    <a:lnTo>
                      <a:pt x="302" y="532"/>
                    </a:lnTo>
                    <a:lnTo>
                      <a:pt x="305" y="549"/>
                    </a:lnTo>
                    <a:lnTo>
                      <a:pt x="277" y="587"/>
                    </a:lnTo>
                    <a:lnTo>
                      <a:pt x="266" y="581"/>
                    </a:lnTo>
                    <a:lnTo>
                      <a:pt x="256" y="594"/>
                    </a:lnTo>
                    <a:lnTo>
                      <a:pt x="254" y="613"/>
                    </a:lnTo>
                    <a:lnTo>
                      <a:pt x="226" y="596"/>
                    </a:lnTo>
                    <a:lnTo>
                      <a:pt x="154" y="625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77" name="Freeform 23"/>
              <p:cNvSpPr>
                <a:spLocks/>
              </p:cNvSpPr>
              <p:nvPr/>
            </p:nvSpPr>
            <p:spPr bwMode="auto">
              <a:xfrm>
                <a:off x="2509" y="1984"/>
                <a:ext cx="81" cy="86"/>
              </a:xfrm>
              <a:custGeom>
                <a:avLst/>
                <a:gdLst>
                  <a:gd name="T0" fmla="*/ 2147483647 w 112"/>
                  <a:gd name="T1" fmla="*/ 0 h 129"/>
                  <a:gd name="T2" fmla="*/ 2147483647 w 112"/>
                  <a:gd name="T3" fmla="*/ 0 h 129"/>
                  <a:gd name="T4" fmla="*/ 2147483647 w 112"/>
                  <a:gd name="T5" fmla="*/ 2147483647 h 129"/>
                  <a:gd name="T6" fmla="*/ 2147483647 w 112"/>
                  <a:gd name="T7" fmla="*/ 2147483647 h 129"/>
                  <a:gd name="T8" fmla="*/ 2147483647 w 112"/>
                  <a:gd name="T9" fmla="*/ 2147483647 h 129"/>
                  <a:gd name="T10" fmla="*/ 2147483647 w 112"/>
                  <a:gd name="T11" fmla="*/ 2147483647 h 129"/>
                  <a:gd name="T12" fmla="*/ 2147483647 w 112"/>
                  <a:gd name="T13" fmla="*/ 2147483647 h 129"/>
                  <a:gd name="T14" fmla="*/ 2147483647 w 112"/>
                  <a:gd name="T15" fmla="*/ 2147483647 h 129"/>
                  <a:gd name="T16" fmla="*/ 2147483647 w 112"/>
                  <a:gd name="T17" fmla="*/ 2147483647 h 129"/>
                  <a:gd name="T18" fmla="*/ 2147483647 w 112"/>
                  <a:gd name="T19" fmla="*/ 2147483647 h 129"/>
                  <a:gd name="T20" fmla="*/ 2147483647 w 112"/>
                  <a:gd name="T21" fmla="*/ 2147483647 h 129"/>
                  <a:gd name="T22" fmla="*/ 2147483647 w 112"/>
                  <a:gd name="T23" fmla="*/ 2147483647 h 129"/>
                  <a:gd name="T24" fmla="*/ 2147483647 w 112"/>
                  <a:gd name="T25" fmla="*/ 2147483647 h 129"/>
                  <a:gd name="T26" fmla="*/ 0 w 112"/>
                  <a:gd name="T27" fmla="*/ 2147483647 h 129"/>
                  <a:gd name="T28" fmla="*/ 2147483647 w 112"/>
                  <a:gd name="T29" fmla="*/ 0 h 1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2"/>
                  <a:gd name="T46" fmla="*/ 0 h 129"/>
                  <a:gd name="T47" fmla="*/ 112 w 112"/>
                  <a:gd name="T48" fmla="*/ 129 h 1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2" h="129">
                    <a:moveTo>
                      <a:pt x="38" y="0"/>
                    </a:moveTo>
                    <a:lnTo>
                      <a:pt x="63" y="0"/>
                    </a:lnTo>
                    <a:lnTo>
                      <a:pt x="82" y="7"/>
                    </a:lnTo>
                    <a:lnTo>
                      <a:pt x="95" y="28"/>
                    </a:lnTo>
                    <a:lnTo>
                      <a:pt x="108" y="60"/>
                    </a:lnTo>
                    <a:lnTo>
                      <a:pt x="112" y="89"/>
                    </a:lnTo>
                    <a:lnTo>
                      <a:pt x="97" y="104"/>
                    </a:lnTo>
                    <a:lnTo>
                      <a:pt x="93" y="123"/>
                    </a:lnTo>
                    <a:lnTo>
                      <a:pt x="80" y="129"/>
                    </a:lnTo>
                    <a:lnTo>
                      <a:pt x="68" y="112"/>
                    </a:lnTo>
                    <a:lnTo>
                      <a:pt x="57" y="83"/>
                    </a:lnTo>
                    <a:lnTo>
                      <a:pt x="48" y="70"/>
                    </a:lnTo>
                    <a:lnTo>
                      <a:pt x="27" y="66"/>
                    </a:lnTo>
                    <a:lnTo>
                      <a:pt x="0" y="36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78" name="Freeform 24"/>
              <p:cNvSpPr>
                <a:spLocks/>
              </p:cNvSpPr>
              <p:nvPr/>
            </p:nvSpPr>
            <p:spPr bwMode="auto">
              <a:xfrm>
                <a:off x="2951" y="2710"/>
                <a:ext cx="251" cy="171"/>
              </a:xfrm>
              <a:custGeom>
                <a:avLst/>
                <a:gdLst>
                  <a:gd name="T0" fmla="*/ 2147483647 w 342"/>
                  <a:gd name="T1" fmla="*/ 2147483647 h 255"/>
                  <a:gd name="T2" fmla="*/ 2147483647 w 342"/>
                  <a:gd name="T3" fmla="*/ 2147483647 h 255"/>
                  <a:gd name="T4" fmla="*/ 2147483647 w 342"/>
                  <a:gd name="T5" fmla="*/ 2147483647 h 255"/>
                  <a:gd name="T6" fmla="*/ 2147483647 w 342"/>
                  <a:gd name="T7" fmla="*/ 2147483647 h 255"/>
                  <a:gd name="T8" fmla="*/ 2147483647 w 342"/>
                  <a:gd name="T9" fmla="*/ 0 h 255"/>
                  <a:gd name="T10" fmla="*/ 2147483647 w 342"/>
                  <a:gd name="T11" fmla="*/ 2147483647 h 255"/>
                  <a:gd name="T12" fmla="*/ 2147483647 w 342"/>
                  <a:gd name="T13" fmla="*/ 2147483647 h 255"/>
                  <a:gd name="T14" fmla="*/ 2147483647 w 342"/>
                  <a:gd name="T15" fmla="*/ 2147483647 h 255"/>
                  <a:gd name="T16" fmla="*/ 2147483647 w 342"/>
                  <a:gd name="T17" fmla="*/ 2147483647 h 255"/>
                  <a:gd name="T18" fmla="*/ 2147483647 w 342"/>
                  <a:gd name="T19" fmla="*/ 2147483647 h 255"/>
                  <a:gd name="T20" fmla="*/ 2147483647 w 342"/>
                  <a:gd name="T21" fmla="*/ 2147483647 h 255"/>
                  <a:gd name="T22" fmla="*/ 2147483647 w 342"/>
                  <a:gd name="T23" fmla="*/ 2147483647 h 255"/>
                  <a:gd name="T24" fmla="*/ 2147483647 w 342"/>
                  <a:gd name="T25" fmla="*/ 2147483647 h 255"/>
                  <a:gd name="T26" fmla="*/ 2147483647 w 342"/>
                  <a:gd name="T27" fmla="*/ 2147483647 h 255"/>
                  <a:gd name="T28" fmla="*/ 2147483647 w 342"/>
                  <a:gd name="T29" fmla="*/ 2147483647 h 255"/>
                  <a:gd name="T30" fmla="*/ 2147483647 w 342"/>
                  <a:gd name="T31" fmla="*/ 2147483647 h 255"/>
                  <a:gd name="T32" fmla="*/ 0 w 342"/>
                  <a:gd name="T33" fmla="*/ 2147483647 h 255"/>
                  <a:gd name="T34" fmla="*/ 2147483647 w 342"/>
                  <a:gd name="T35" fmla="*/ 2147483647 h 255"/>
                  <a:gd name="T36" fmla="*/ 2147483647 w 342"/>
                  <a:gd name="T37" fmla="*/ 2147483647 h 255"/>
                  <a:gd name="T38" fmla="*/ 2147483647 w 342"/>
                  <a:gd name="T39" fmla="*/ 2147483647 h 255"/>
                  <a:gd name="T40" fmla="*/ 2147483647 w 342"/>
                  <a:gd name="T41" fmla="*/ 2147483647 h 255"/>
                  <a:gd name="T42" fmla="*/ 2147483647 w 342"/>
                  <a:gd name="T43" fmla="*/ 2147483647 h 255"/>
                  <a:gd name="T44" fmla="*/ 2147483647 w 342"/>
                  <a:gd name="T45" fmla="*/ 2147483647 h 255"/>
                  <a:gd name="T46" fmla="*/ 2147483647 w 342"/>
                  <a:gd name="T47" fmla="*/ 2147483647 h 255"/>
                  <a:gd name="T48" fmla="*/ 2147483647 w 342"/>
                  <a:gd name="T49" fmla="*/ 2147483647 h 255"/>
                  <a:gd name="T50" fmla="*/ 2147483647 w 342"/>
                  <a:gd name="T51" fmla="*/ 2147483647 h 255"/>
                  <a:gd name="T52" fmla="*/ 2147483647 w 342"/>
                  <a:gd name="T53" fmla="*/ 2147483647 h 255"/>
                  <a:gd name="T54" fmla="*/ 2147483647 w 342"/>
                  <a:gd name="T55" fmla="*/ 2147483647 h 255"/>
                  <a:gd name="T56" fmla="*/ 2147483647 w 342"/>
                  <a:gd name="T57" fmla="*/ 2147483647 h 255"/>
                  <a:gd name="T58" fmla="*/ 2147483647 w 342"/>
                  <a:gd name="T59" fmla="*/ 2147483647 h 255"/>
                  <a:gd name="T60" fmla="*/ 2147483647 w 342"/>
                  <a:gd name="T61" fmla="*/ 2147483647 h 255"/>
                  <a:gd name="T62" fmla="*/ 2147483647 w 342"/>
                  <a:gd name="T63" fmla="*/ 2147483647 h 255"/>
                  <a:gd name="T64" fmla="*/ 2147483647 w 342"/>
                  <a:gd name="T65" fmla="*/ 2147483647 h 255"/>
                  <a:gd name="T66" fmla="*/ 2147483647 w 342"/>
                  <a:gd name="T67" fmla="*/ 2147483647 h 255"/>
                  <a:gd name="T68" fmla="*/ 2147483647 w 342"/>
                  <a:gd name="T69" fmla="*/ 2147483647 h 255"/>
                  <a:gd name="T70" fmla="*/ 2147483647 w 342"/>
                  <a:gd name="T71" fmla="*/ 2147483647 h 255"/>
                  <a:gd name="T72" fmla="*/ 2147483647 w 342"/>
                  <a:gd name="T73" fmla="*/ 2147483647 h 255"/>
                  <a:gd name="T74" fmla="*/ 2147483647 w 342"/>
                  <a:gd name="T75" fmla="*/ 2147483647 h 255"/>
                  <a:gd name="T76" fmla="*/ 2147483647 w 342"/>
                  <a:gd name="T77" fmla="*/ 2147483647 h 255"/>
                  <a:gd name="T78" fmla="*/ 2147483647 w 342"/>
                  <a:gd name="T79" fmla="*/ 2147483647 h 255"/>
                  <a:gd name="T80" fmla="*/ 2147483647 w 342"/>
                  <a:gd name="T81" fmla="*/ 2147483647 h 255"/>
                  <a:gd name="T82" fmla="*/ 2147483647 w 342"/>
                  <a:gd name="T83" fmla="*/ 2147483647 h 255"/>
                  <a:gd name="T84" fmla="*/ 2147483647 w 342"/>
                  <a:gd name="T85" fmla="*/ 2147483647 h 255"/>
                  <a:gd name="T86" fmla="*/ 2147483647 w 342"/>
                  <a:gd name="T87" fmla="*/ 2147483647 h 255"/>
                  <a:gd name="T88" fmla="*/ 2147483647 w 342"/>
                  <a:gd name="T89" fmla="*/ 2147483647 h 255"/>
                  <a:gd name="T90" fmla="*/ 2147483647 w 342"/>
                  <a:gd name="T91" fmla="*/ 2147483647 h 255"/>
                  <a:gd name="T92" fmla="*/ 2147483647 w 342"/>
                  <a:gd name="T93" fmla="*/ 2147483647 h 255"/>
                  <a:gd name="T94" fmla="*/ 2147483647 w 342"/>
                  <a:gd name="T95" fmla="*/ 2147483647 h 255"/>
                  <a:gd name="T96" fmla="*/ 2147483647 w 342"/>
                  <a:gd name="T97" fmla="*/ 2147483647 h 255"/>
                  <a:gd name="T98" fmla="*/ 2147483647 w 342"/>
                  <a:gd name="T99" fmla="*/ 2147483647 h 255"/>
                  <a:gd name="T100" fmla="*/ 2147483647 w 342"/>
                  <a:gd name="T101" fmla="*/ 2147483647 h 255"/>
                  <a:gd name="T102" fmla="*/ 2147483647 w 342"/>
                  <a:gd name="T103" fmla="*/ 2147483647 h 255"/>
                  <a:gd name="T104" fmla="*/ 2147483647 w 342"/>
                  <a:gd name="T105" fmla="*/ 2147483647 h 255"/>
                  <a:gd name="T106" fmla="*/ 2147483647 w 342"/>
                  <a:gd name="T107" fmla="*/ 2147483647 h 255"/>
                  <a:gd name="T108" fmla="*/ 2147483647 w 342"/>
                  <a:gd name="T109" fmla="*/ 2147483647 h 255"/>
                  <a:gd name="T110" fmla="*/ 2147483647 w 342"/>
                  <a:gd name="T111" fmla="*/ 2147483647 h 255"/>
                  <a:gd name="T112" fmla="*/ 2147483647 w 342"/>
                  <a:gd name="T113" fmla="*/ 2147483647 h 255"/>
                  <a:gd name="T114" fmla="*/ 2147483647 w 342"/>
                  <a:gd name="T115" fmla="*/ 2147483647 h 255"/>
                  <a:gd name="T116" fmla="*/ 2147483647 w 342"/>
                  <a:gd name="T117" fmla="*/ 2147483647 h 255"/>
                  <a:gd name="T118" fmla="*/ 2147483647 w 342"/>
                  <a:gd name="T119" fmla="*/ 2147483647 h 255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342"/>
                  <a:gd name="T181" fmla="*/ 0 h 255"/>
                  <a:gd name="T182" fmla="*/ 342 w 342"/>
                  <a:gd name="T183" fmla="*/ 255 h 255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342" h="255">
                    <a:moveTo>
                      <a:pt x="179" y="50"/>
                    </a:moveTo>
                    <a:lnTo>
                      <a:pt x="160" y="31"/>
                    </a:lnTo>
                    <a:lnTo>
                      <a:pt x="162" y="25"/>
                    </a:lnTo>
                    <a:lnTo>
                      <a:pt x="154" y="14"/>
                    </a:lnTo>
                    <a:lnTo>
                      <a:pt x="146" y="0"/>
                    </a:lnTo>
                    <a:lnTo>
                      <a:pt x="133" y="14"/>
                    </a:lnTo>
                    <a:lnTo>
                      <a:pt x="127" y="10"/>
                    </a:lnTo>
                    <a:lnTo>
                      <a:pt x="114" y="23"/>
                    </a:lnTo>
                    <a:lnTo>
                      <a:pt x="114" y="29"/>
                    </a:lnTo>
                    <a:lnTo>
                      <a:pt x="99" y="38"/>
                    </a:lnTo>
                    <a:lnTo>
                      <a:pt x="61" y="72"/>
                    </a:lnTo>
                    <a:lnTo>
                      <a:pt x="50" y="86"/>
                    </a:lnTo>
                    <a:lnTo>
                      <a:pt x="50" y="103"/>
                    </a:lnTo>
                    <a:lnTo>
                      <a:pt x="38" y="107"/>
                    </a:lnTo>
                    <a:lnTo>
                      <a:pt x="10" y="141"/>
                    </a:lnTo>
                    <a:lnTo>
                      <a:pt x="10" y="154"/>
                    </a:lnTo>
                    <a:lnTo>
                      <a:pt x="0" y="169"/>
                    </a:lnTo>
                    <a:lnTo>
                      <a:pt x="4" y="186"/>
                    </a:lnTo>
                    <a:lnTo>
                      <a:pt x="16" y="177"/>
                    </a:lnTo>
                    <a:lnTo>
                      <a:pt x="29" y="160"/>
                    </a:lnTo>
                    <a:lnTo>
                      <a:pt x="48" y="156"/>
                    </a:lnTo>
                    <a:lnTo>
                      <a:pt x="61" y="160"/>
                    </a:lnTo>
                    <a:lnTo>
                      <a:pt x="67" y="186"/>
                    </a:lnTo>
                    <a:lnTo>
                      <a:pt x="63" y="202"/>
                    </a:lnTo>
                    <a:lnTo>
                      <a:pt x="72" y="215"/>
                    </a:lnTo>
                    <a:lnTo>
                      <a:pt x="82" y="221"/>
                    </a:lnTo>
                    <a:lnTo>
                      <a:pt x="103" y="226"/>
                    </a:lnTo>
                    <a:lnTo>
                      <a:pt x="152" y="232"/>
                    </a:lnTo>
                    <a:lnTo>
                      <a:pt x="160" y="226"/>
                    </a:lnTo>
                    <a:lnTo>
                      <a:pt x="169" y="215"/>
                    </a:lnTo>
                    <a:lnTo>
                      <a:pt x="173" y="192"/>
                    </a:lnTo>
                    <a:lnTo>
                      <a:pt x="190" y="192"/>
                    </a:lnTo>
                    <a:lnTo>
                      <a:pt x="196" y="205"/>
                    </a:lnTo>
                    <a:lnTo>
                      <a:pt x="196" y="238"/>
                    </a:lnTo>
                    <a:lnTo>
                      <a:pt x="217" y="255"/>
                    </a:lnTo>
                    <a:lnTo>
                      <a:pt x="234" y="226"/>
                    </a:lnTo>
                    <a:lnTo>
                      <a:pt x="251" y="217"/>
                    </a:lnTo>
                    <a:lnTo>
                      <a:pt x="270" y="219"/>
                    </a:lnTo>
                    <a:lnTo>
                      <a:pt x="285" y="228"/>
                    </a:lnTo>
                    <a:lnTo>
                      <a:pt x="292" y="236"/>
                    </a:lnTo>
                    <a:lnTo>
                      <a:pt x="296" y="213"/>
                    </a:lnTo>
                    <a:lnTo>
                      <a:pt x="308" y="183"/>
                    </a:lnTo>
                    <a:lnTo>
                      <a:pt x="334" y="179"/>
                    </a:lnTo>
                    <a:lnTo>
                      <a:pt x="342" y="160"/>
                    </a:lnTo>
                    <a:lnTo>
                      <a:pt x="334" y="143"/>
                    </a:lnTo>
                    <a:lnTo>
                      <a:pt x="321" y="137"/>
                    </a:lnTo>
                    <a:lnTo>
                      <a:pt x="289" y="131"/>
                    </a:lnTo>
                    <a:lnTo>
                      <a:pt x="287" y="112"/>
                    </a:lnTo>
                    <a:lnTo>
                      <a:pt x="287" y="93"/>
                    </a:lnTo>
                    <a:lnTo>
                      <a:pt x="287" y="78"/>
                    </a:lnTo>
                    <a:lnTo>
                      <a:pt x="268" y="65"/>
                    </a:lnTo>
                    <a:lnTo>
                      <a:pt x="258" y="72"/>
                    </a:lnTo>
                    <a:lnTo>
                      <a:pt x="241" y="57"/>
                    </a:lnTo>
                    <a:lnTo>
                      <a:pt x="238" y="46"/>
                    </a:lnTo>
                    <a:lnTo>
                      <a:pt x="232" y="36"/>
                    </a:lnTo>
                    <a:lnTo>
                      <a:pt x="232" y="29"/>
                    </a:lnTo>
                    <a:lnTo>
                      <a:pt x="213" y="23"/>
                    </a:lnTo>
                    <a:lnTo>
                      <a:pt x="207" y="31"/>
                    </a:lnTo>
                    <a:lnTo>
                      <a:pt x="192" y="42"/>
                    </a:lnTo>
                    <a:lnTo>
                      <a:pt x="179" y="50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79" name="Freeform 25" descr="Wide upward diagonal"/>
              <p:cNvSpPr>
                <a:spLocks/>
              </p:cNvSpPr>
              <p:nvPr/>
            </p:nvSpPr>
            <p:spPr bwMode="auto">
              <a:xfrm>
                <a:off x="3150" y="2689"/>
                <a:ext cx="381" cy="183"/>
              </a:xfrm>
              <a:custGeom>
                <a:avLst/>
                <a:gdLst>
                  <a:gd name="T0" fmla="*/ 2147483647 w 521"/>
                  <a:gd name="T1" fmla="*/ 2147483647 h 270"/>
                  <a:gd name="T2" fmla="*/ 2147483647 w 521"/>
                  <a:gd name="T3" fmla="*/ 2147483647 h 270"/>
                  <a:gd name="T4" fmla="*/ 2147483647 w 521"/>
                  <a:gd name="T5" fmla="*/ 2147483647 h 270"/>
                  <a:gd name="T6" fmla="*/ 2147483647 w 521"/>
                  <a:gd name="T7" fmla="*/ 2147483647 h 270"/>
                  <a:gd name="T8" fmla="*/ 2147483647 w 521"/>
                  <a:gd name="T9" fmla="*/ 2147483647 h 270"/>
                  <a:gd name="T10" fmla="*/ 2147483647 w 521"/>
                  <a:gd name="T11" fmla="*/ 2147483647 h 270"/>
                  <a:gd name="T12" fmla="*/ 2147483647 w 521"/>
                  <a:gd name="T13" fmla="*/ 2147483647 h 270"/>
                  <a:gd name="T14" fmla="*/ 2147483647 w 521"/>
                  <a:gd name="T15" fmla="*/ 2147483647 h 270"/>
                  <a:gd name="T16" fmla="*/ 2147483647 w 521"/>
                  <a:gd name="T17" fmla="*/ 2147483647 h 270"/>
                  <a:gd name="T18" fmla="*/ 2147483647 w 521"/>
                  <a:gd name="T19" fmla="*/ 2147483647 h 270"/>
                  <a:gd name="T20" fmla="*/ 2147483647 w 521"/>
                  <a:gd name="T21" fmla="*/ 2147483647 h 270"/>
                  <a:gd name="T22" fmla="*/ 2147483647 w 521"/>
                  <a:gd name="T23" fmla="*/ 2147483647 h 270"/>
                  <a:gd name="T24" fmla="*/ 2147483647 w 521"/>
                  <a:gd name="T25" fmla="*/ 2147483647 h 270"/>
                  <a:gd name="T26" fmla="*/ 2147483647 w 521"/>
                  <a:gd name="T27" fmla="*/ 2147483647 h 270"/>
                  <a:gd name="T28" fmla="*/ 2147483647 w 521"/>
                  <a:gd name="T29" fmla="*/ 2147483647 h 270"/>
                  <a:gd name="T30" fmla="*/ 2147483647 w 521"/>
                  <a:gd name="T31" fmla="*/ 2147483647 h 270"/>
                  <a:gd name="T32" fmla="*/ 2147483647 w 521"/>
                  <a:gd name="T33" fmla="*/ 2147483647 h 270"/>
                  <a:gd name="T34" fmla="*/ 2147483647 w 521"/>
                  <a:gd name="T35" fmla="*/ 2147483647 h 270"/>
                  <a:gd name="T36" fmla="*/ 2147483647 w 521"/>
                  <a:gd name="T37" fmla="*/ 2147483647 h 270"/>
                  <a:gd name="T38" fmla="*/ 2147483647 w 521"/>
                  <a:gd name="T39" fmla="*/ 2147483647 h 270"/>
                  <a:gd name="T40" fmla="*/ 2147483647 w 521"/>
                  <a:gd name="T41" fmla="*/ 2147483647 h 270"/>
                  <a:gd name="T42" fmla="*/ 2147483647 w 521"/>
                  <a:gd name="T43" fmla="*/ 2147483647 h 270"/>
                  <a:gd name="T44" fmla="*/ 2147483647 w 521"/>
                  <a:gd name="T45" fmla="*/ 2147483647 h 270"/>
                  <a:gd name="T46" fmla="*/ 2147483647 w 521"/>
                  <a:gd name="T47" fmla="*/ 2147483647 h 270"/>
                  <a:gd name="T48" fmla="*/ 2147483647 w 521"/>
                  <a:gd name="T49" fmla="*/ 2147483647 h 270"/>
                  <a:gd name="T50" fmla="*/ 2147483647 w 521"/>
                  <a:gd name="T51" fmla="*/ 2147483647 h 270"/>
                  <a:gd name="T52" fmla="*/ 2147483647 w 521"/>
                  <a:gd name="T53" fmla="*/ 2147483647 h 270"/>
                  <a:gd name="T54" fmla="*/ 2147483647 w 521"/>
                  <a:gd name="T55" fmla="*/ 2147483647 h 270"/>
                  <a:gd name="T56" fmla="*/ 2147483647 w 521"/>
                  <a:gd name="T57" fmla="*/ 2147483647 h 270"/>
                  <a:gd name="T58" fmla="*/ 2147483647 w 521"/>
                  <a:gd name="T59" fmla="*/ 2147483647 h 270"/>
                  <a:gd name="T60" fmla="*/ 2147483647 w 521"/>
                  <a:gd name="T61" fmla="*/ 2147483647 h 270"/>
                  <a:gd name="T62" fmla="*/ 0 w 521"/>
                  <a:gd name="T63" fmla="*/ 2147483647 h 270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521"/>
                  <a:gd name="T97" fmla="*/ 0 h 270"/>
                  <a:gd name="T98" fmla="*/ 521 w 521"/>
                  <a:gd name="T99" fmla="*/ 270 h 270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521" h="270">
                    <a:moveTo>
                      <a:pt x="0" y="97"/>
                    </a:moveTo>
                    <a:lnTo>
                      <a:pt x="24" y="95"/>
                    </a:lnTo>
                    <a:lnTo>
                      <a:pt x="30" y="93"/>
                    </a:lnTo>
                    <a:lnTo>
                      <a:pt x="41" y="108"/>
                    </a:lnTo>
                    <a:lnTo>
                      <a:pt x="58" y="104"/>
                    </a:lnTo>
                    <a:lnTo>
                      <a:pt x="74" y="106"/>
                    </a:lnTo>
                    <a:lnTo>
                      <a:pt x="85" y="114"/>
                    </a:lnTo>
                    <a:lnTo>
                      <a:pt x="102" y="104"/>
                    </a:lnTo>
                    <a:lnTo>
                      <a:pt x="127" y="104"/>
                    </a:lnTo>
                    <a:lnTo>
                      <a:pt x="136" y="116"/>
                    </a:lnTo>
                    <a:lnTo>
                      <a:pt x="153" y="121"/>
                    </a:lnTo>
                    <a:lnTo>
                      <a:pt x="159" y="112"/>
                    </a:lnTo>
                    <a:lnTo>
                      <a:pt x="186" y="108"/>
                    </a:lnTo>
                    <a:lnTo>
                      <a:pt x="199" y="108"/>
                    </a:lnTo>
                    <a:lnTo>
                      <a:pt x="218" y="114"/>
                    </a:lnTo>
                    <a:lnTo>
                      <a:pt x="242" y="133"/>
                    </a:lnTo>
                    <a:lnTo>
                      <a:pt x="258" y="125"/>
                    </a:lnTo>
                    <a:lnTo>
                      <a:pt x="263" y="108"/>
                    </a:lnTo>
                    <a:lnTo>
                      <a:pt x="250" y="85"/>
                    </a:lnTo>
                    <a:lnTo>
                      <a:pt x="246" y="55"/>
                    </a:lnTo>
                    <a:lnTo>
                      <a:pt x="303" y="6"/>
                    </a:lnTo>
                    <a:lnTo>
                      <a:pt x="315" y="6"/>
                    </a:lnTo>
                    <a:lnTo>
                      <a:pt x="318" y="23"/>
                    </a:lnTo>
                    <a:lnTo>
                      <a:pt x="337" y="27"/>
                    </a:lnTo>
                    <a:lnTo>
                      <a:pt x="372" y="23"/>
                    </a:lnTo>
                    <a:lnTo>
                      <a:pt x="387" y="4"/>
                    </a:lnTo>
                    <a:lnTo>
                      <a:pt x="434" y="0"/>
                    </a:lnTo>
                    <a:lnTo>
                      <a:pt x="445" y="23"/>
                    </a:lnTo>
                    <a:lnTo>
                      <a:pt x="461" y="23"/>
                    </a:lnTo>
                    <a:lnTo>
                      <a:pt x="480" y="11"/>
                    </a:lnTo>
                    <a:lnTo>
                      <a:pt x="508" y="32"/>
                    </a:lnTo>
                    <a:lnTo>
                      <a:pt x="508" y="70"/>
                    </a:lnTo>
                    <a:lnTo>
                      <a:pt x="521" y="85"/>
                    </a:lnTo>
                    <a:lnTo>
                      <a:pt x="516" y="108"/>
                    </a:lnTo>
                    <a:lnTo>
                      <a:pt x="508" y="133"/>
                    </a:lnTo>
                    <a:lnTo>
                      <a:pt x="493" y="133"/>
                    </a:lnTo>
                    <a:lnTo>
                      <a:pt x="487" y="140"/>
                    </a:lnTo>
                    <a:lnTo>
                      <a:pt x="495" y="159"/>
                    </a:lnTo>
                    <a:lnTo>
                      <a:pt x="495" y="178"/>
                    </a:lnTo>
                    <a:lnTo>
                      <a:pt x="487" y="194"/>
                    </a:lnTo>
                    <a:lnTo>
                      <a:pt x="461" y="209"/>
                    </a:lnTo>
                    <a:lnTo>
                      <a:pt x="461" y="226"/>
                    </a:lnTo>
                    <a:lnTo>
                      <a:pt x="461" y="243"/>
                    </a:lnTo>
                    <a:lnTo>
                      <a:pt x="438" y="249"/>
                    </a:lnTo>
                    <a:lnTo>
                      <a:pt x="398" y="245"/>
                    </a:lnTo>
                    <a:lnTo>
                      <a:pt x="381" y="251"/>
                    </a:lnTo>
                    <a:lnTo>
                      <a:pt x="347" y="251"/>
                    </a:lnTo>
                    <a:lnTo>
                      <a:pt x="334" y="270"/>
                    </a:lnTo>
                    <a:lnTo>
                      <a:pt x="280" y="251"/>
                    </a:lnTo>
                    <a:lnTo>
                      <a:pt x="254" y="251"/>
                    </a:lnTo>
                    <a:lnTo>
                      <a:pt x="189" y="237"/>
                    </a:lnTo>
                    <a:lnTo>
                      <a:pt x="178" y="218"/>
                    </a:lnTo>
                    <a:lnTo>
                      <a:pt x="178" y="199"/>
                    </a:lnTo>
                    <a:lnTo>
                      <a:pt x="174" y="186"/>
                    </a:lnTo>
                    <a:lnTo>
                      <a:pt x="165" y="180"/>
                    </a:lnTo>
                    <a:lnTo>
                      <a:pt x="125" y="182"/>
                    </a:lnTo>
                    <a:lnTo>
                      <a:pt x="68" y="188"/>
                    </a:lnTo>
                    <a:lnTo>
                      <a:pt x="62" y="173"/>
                    </a:lnTo>
                    <a:lnTo>
                      <a:pt x="49" y="169"/>
                    </a:lnTo>
                    <a:lnTo>
                      <a:pt x="32" y="163"/>
                    </a:lnTo>
                    <a:lnTo>
                      <a:pt x="15" y="156"/>
                    </a:lnTo>
                    <a:lnTo>
                      <a:pt x="15" y="140"/>
                    </a:lnTo>
                    <a:lnTo>
                      <a:pt x="15" y="112"/>
                    </a:lnTo>
                    <a:lnTo>
                      <a:pt x="0" y="97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80" name="Freeform 26" descr="Wide upward diagonal"/>
              <p:cNvSpPr>
                <a:spLocks/>
              </p:cNvSpPr>
              <p:nvPr/>
            </p:nvSpPr>
            <p:spPr bwMode="auto">
              <a:xfrm>
                <a:off x="3332" y="2855"/>
                <a:ext cx="170" cy="100"/>
              </a:xfrm>
              <a:custGeom>
                <a:avLst/>
                <a:gdLst>
                  <a:gd name="T0" fmla="*/ 2147483647 w 230"/>
                  <a:gd name="T1" fmla="*/ 2147483647 h 148"/>
                  <a:gd name="T2" fmla="*/ 2147483647 w 230"/>
                  <a:gd name="T3" fmla="*/ 2147483647 h 148"/>
                  <a:gd name="T4" fmla="*/ 2147483647 w 230"/>
                  <a:gd name="T5" fmla="*/ 2147483647 h 148"/>
                  <a:gd name="T6" fmla="*/ 2147483647 w 230"/>
                  <a:gd name="T7" fmla="*/ 2147483647 h 148"/>
                  <a:gd name="T8" fmla="*/ 2147483647 w 230"/>
                  <a:gd name="T9" fmla="*/ 2147483647 h 148"/>
                  <a:gd name="T10" fmla="*/ 0 w 230"/>
                  <a:gd name="T11" fmla="*/ 2147483647 h 148"/>
                  <a:gd name="T12" fmla="*/ 2147483647 w 230"/>
                  <a:gd name="T13" fmla="*/ 2147483647 h 148"/>
                  <a:gd name="T14" fmla="*/ 2147483647 w 230"/>
                  <a:gd name="T15" fmla="*/ 2147483647 h 148"/>
                  <a:gd name="T16" fmla="*/ 2147483647 w 230"/>
                  <a:gd name="T17" fmla="*/ 2147483647 h 148"/>
                  <a:gd name="T18" fmla="*/ 2147483647 w 230"/>
                  <a:gd name="T19" fmla="*/ 2147483647 h 148"/>
                  <a:gd name="T20" fmla="*/ 2147483647 w 230"/>
                  <a:gd name="T21" fmla="*/ 2147483647 h 148"/>
                  <a:gd name="T22" fmla="*/ 2147483647 w 230"/>
                  <a:gd name="T23" fmla="*/ 2147483647 h 148"/>
                  <a:gd name="T24" fmla="*/ 2147483647 w 230"/>
                  <a:gd name="T25" fmla="*/ 2147483647 h 148"/>
                  <a:gd name="T26" fmla="*/ 2147483647 w 230"/>
                  <a:gd name="T27" fmla="*/ 2147483647 h 148"/>
                  <a:gd name="T28" fmla="*/ 2147483647 w 230"/>
                  <a:gd name="T29" fmla="*/ 2147483647 h 148"/>
                  <a:gd name="T30" fmla="*/ 2147483647 w 230"/>
                  <a:gd name="T31" fmla="*/ 2147483647 h 148"/>
                  <a:gd name="T32" fmla="*/ 2147483647 w 230"/>
                  <a:gd name="T33" fmla="*/ 0 h 148"/>
                  <a:gd name="T34" fmla="*/ 2147483647 w 230"/>
                  <a:gd name="T35" fmla="*/ 2147483647 h 148"/>
                  <a:gd name="T36" fmla="*/ 2147483647 w 230"/>
                  <a:gd name="T37" fmla="*/ 2147483647 h 148"/>
                  <a:gd name="T38" fmla="*/ 2147483647 w 230"/>
                  <a:gd name="T39" fmla="*/ 0 h 148"/>
                  <a:gd name="T40" fmla="*/ 2147483647 w 230"/>
                  <a:gd name="T41" fmla="*/ 2147483647 h 148"/>
                  <a:gd name="T42" fmla="*/ 2147483647 w 230"/>
                  <a:gd name="T43" fmla="*/ 2147483647 h 148"/>
                  <a:gd name="T44" fmla="*/ 2147483647 w 230"/>
                  <a:gd name="T45" fmla="*/ 2147483647 h 148"/>
                  <a:gd name="T46" fmla="*/ 2147483647 w 230"/>
                  <a:gd name="T47" fmla="*/ 2147483647 h 148"/>
                  <a:gd name="T48" fmla="*/ 2147483647 w 230"/>
                  <a:gd name="T49" fmla="*/ 2147483647 h 148"/>
                  <a:gd name="T50" fmla="*/ 2147483647 w 230"/>
                  <a:gd name="T51" fmla="*/ 2147483647 h 148"/>
                  <a:gd name="T52" fmla="*/ 2147483647 w 230"/>
                  <a:gd name="T53" fmla="*/ 2147483647 h 148"/>
                  <a:gd name="T54" fmla="*/ 2147483647 w 230"/>
                  <a:gd name="T55" fmla="*/ 2147483647 h 14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30"/>
                  <a:gd name="T85" fmla="*/ 0 h 148"/>
                  <a:gd name="T86" fmla="*/ 230 w 230"/>
                  <a:gd name="T87" fmla="*/ 148 h 148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30" h="148">
                    <a:moveTo>
                      <a:pt x="19" y="81"/>
                    </a:moveTo>
                    <a:lnTo>
                      <a:pt x="42" y="106"/>
                    </a:lnTo>
                    <a:lnTo>
                      <a:pt x="36" y="119"/>
                    </a:lnTo>
                    <a:lnTo>
                      <a:pt x="25" y="129"/>
                    </a:lnTo>
                    <a:lnTo>
                      <a:pt x="13" y="131"/>
                    </a:lnTo>
                    <a:lnTo>
                      <a:pt x="0" y="134"/>
                    </a:lnTo>
                    <a:lnTo>
                      <a:pt x="23" y="146"/>
                    </a:lnTo>
                    <a:lnTo>
                      <a:pt x="32" y="148"/>
                    </a:lnTo>
                    <a:lnTo>
                      <a:pt x="61" y="129"/>
                    </a:lnTo>
                    <a:lnTo>
                      <a:pt x="125" y="146"/>
                    </a:lnTo>
                    <a:lnTo>
                      <a:pt x="167" y="96"/>
                    </a:lnTo>
                    <a:lnTo>
                      <a:pt x="176" y="72"/>
                    </a:lnTo>
                    <a:lnTo>
                      <a:pt x="184" y="66"/>
                    </a:lnTo>
                    <a:lnTo>
                      <a:pt x="207" y="68"/>
                    </a:lnTo>
                    <a:lnTo>
                      <a:pt x="230" y="38"/>
                    </a:lnTo>
                    <a:lnTo>
                      <a:pt x="226" y="19"/>
                    </a:lnTo>
                    <a:lnTo>
                      <a:pt x="211" y="0"/>
                    </a:lnTo>
                    <a:lnTo>
                      <a:pt x="201" y="2"/>
                    </a:lnTo>
                    <a:lnTo>
                      <a:pt x="188" y="7"/>
                    </a:lnTo>
                    <a:lnTo>
                      <a:pt x="167" y="0"/>
                    </a:lnTo>
                    <a:lnTo>
                      <a:pt x="148" y="2"/>
                    </a:lnTo>
                    <a:lnTo>
                      <a:pt x="127" y="9"/>
                    </a:lnTo>
                    <a:lnTo>
                      <a:pt x="97" y="7"/>
                    </a:lnTo>
                    <a:lnTo>
                      <a:pt x="84" y="23"/>
                    </a:lnTo>
                    <a:lnTo>
                      <a:pt x="36" y="9"/>
                    </a:lnTo>
                    <a:lnTo>
                      <a:pt x="17" y="9"/>
                    </a:lnTo>
                    <a:lnTo>
                      <a:pt x="17" y="40"/>
                    </a:lnTo>
                    <a:lnTo>
                      <a:pt x="19" y="81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81" name="Freeform 27"/>
              <p:cNvSpPr>
                <a:spLocks/>
              </p:cNvSpPr>
              <p:nvPr/>
            </p:nvSpPr>
            <p:spPr bwMode="auto">
              <a:xfrm>
                <a:off x="3384" y="2231"/>
                <a:ext cx="20" cy="21"/>
              </a:xfrm>
              <a:custGeom>
                <a:avLst/>
                <a:gdLst>
                  <a:gd name="T0" fmla="*/ 2147483647 w 29"/>
                  <a:gd name="T1" fmla="*/ 0 h 30"/>
                  <a:gd name="T2" fmla="*/ 0 w 29"/>
                  <a:gd name="T3" fmla="*/ 2147483647 h 30"/>
                  <a:gd name="T4" fmla="*/ 2147483647 w 29"/>
                  <a:gd name="T5" fmla="*/ 2147483647 h 30"/>
                  <a:gd name="T6" fmla="*/ 2147483647 w 29"/>
                  <a:gd name="T7" fmla="*/ 2147483647 h 30"/>
                  <a:gd name="T8" fmla="*/ 2147483647 w 29"/>
                  <a:gd name="T9" fmla="*/ 2147483647 h 30"/>
                  <a:gd name="T10" fmla="*/ 2147483647 w 29"/>
                  <a:gd name="T11" fmla="*/ 0 h 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"/>
                  <a:gd name="T19" fmla="*/ 0 h 30"/>
                  <a:gd name="T20" fmla="*/ 29 w 29"/>
                  <a:gd name="T21" fmla="*/ 30 h 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" h="30">
                    <a:moveTo>
                      <a:pt x="2" y="0"/>
                    </a:moveTo>
                    <a:lnTo>
                      <a:pt x="0" y="7"/>
                    </a:lnTo>
                    <a:lnTo>
                      <a:pt x="2" y="21"/>
                    </a:lnTo>
                    <a:lnTo>
                      <a:pt x="17" y="30"/>
                    </a:lnTo>
                    <a:lnTo>
                      <a:pt x="29" y="1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7482" name="Freeform 28"/>
              <p:cNvSpPr>
                <a:spLocks/>
              </p:cNvSpPr>
              <p:nvPr/>
            </p:nvSpPr>
            <p:spPr bwMode="auto">
              <a:xfrm>
                <a:off x="3205" y="1981"/>
                <a:ext cx="92" cy="59"/>
              </a:xfrm>
              <a:custGeom>
                <a:avLst/>
                <a:gdLst>
                  <a:gd name="T0" fmla="*/ 0 w 125"/>
                  <a:gd name="T1" fmla="*/ 2147483647 h 89"/>
                  <a:gd name="T2" fmla="*/ 2147483647 w 125"/>
                  <a:gd name="T3" fmla="*/ 2147483647 h 89"/>
                  <a:gd name="T4" fmla="*/ 2147483647 w 125"/>
                  <a:gd name="T5" fmla="*/ 2147483647 h 89"/>
                  <a:gd name="T6" fmla="*/ 2147483647 w 125"/>
                  <a:gd name="T7" fmla="*/ 2147483647 h 89"/>
                  <a:gd name="T8" fmla="*/ 2147483647 w 125"/>
                  <a:gd name="T9" fmla="*/ 2147483647 h 89"/>
                  <a:gd name="T10" fmla="*/ 2147483647 w 125"/>
                  <a:gd name="T11" fmla="*/ 2147483647 h 89"/>
                  <a:gd name="T12" fmla="*/ 2147483647 w 125"/>
                  <a:gd name="T13" fmla="*/ 2147483647 h 89"/>
                  <a:gd name="T14" fmla="*/ 2147483647 w 125"/>
                  <a:gd name="T15" fmla="*/ 2147483647 h 89"/>
                  <a:gd name="T16" fmla="*/ 2147483647 w 125"/>
                  <a:gd name="T17" fmla="*/ 0 h 89"/>
                  <a:gd name="T18" fmla="*/ 2147483647 w 125"/>
                  <a:gd name="T19" fmla="*/ 2147483647 h 89"/>
                  <a:gd name="T20" fmla="*/ 2147483647 w 125"/>
                  <a:gd name="T21" fmla="*/ 2147483647 h 89"/>
                  <a:gd name="T22" fmla="*/ 2147483647 w 125"/>
                  <a:gd name="T23" fmla="*/ 2147483647 h 89"/>
                  <a:gd name="T24" fmla="*/ 2147483647 w 125"/>
                  <a:gd name="T25" fmla="*/ 2147483647 h 89"/>
                  <a:gd name="T26" fmla="*/ 2147483647 w 125"/>
                  <a:gd name="T27" fmla="*/ 2147483647 h 89"/>
                  <a:gd name="T28" fmla="*/ 0 w 125"/>
                  <a:gd name="T29" fmla="*/ 2147483647 h 89"/>
                  <a:gd name="T30" fmla="*/ 0 w 125"/>
                  <a:gd name="T31" fmla="*/ 2147483647 h 89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25"/>
                  <a:gd name="T49" fmla="*/ 0 h 89"/>
                  <a:gd name="T50" fmla="*/ 125 w 125"/>
                  <a:gd name="T51" fmla="*/ 89 h 89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25" h="89">
                    <a:moveTo>
                      <a:pt x="0" y="87"/>
                    </a:moveTo>
                    <a:lnTo>
                      <a:pt x="9" y="89"/>
                    </a:lnTo>
                    <a:lnTo>
                      <a:pt x="24" y="78"/>
                    </a:lnTo>
                    <a:lnTo>
                      <a:pt x="36" y="64"/>
                    </a:lnTo>
                    <a:lnTo>
                      <a:pt x="70" y="64"/>
                    </a:lnTo>
                    <a:lnTo>
                      <a:pt x="100" y="55"/>
                    </a:lnTo>
                    <a:lnTo>
                      <a:pt x="117" y="40"/>
                    </a:lnTo>
                    <a:lnTo>
                      <a:pt x="123" y="19"/>
                    </a:lnTo>
                    <a:lnTo>
                      <a:pt x="125" y="0"/>
                    </a:lnTo>
                    <a:lnTo>
                      <a:pt x="102" y="13"/>
                    </a:lnTo>
                    <a:lnTo>
                      <a:pt x="60" y="34"/>
                    </a:lnTo>
                    <a:lnTo>
                      <a:pt x="49" y="38"/>
                    </a:lnTo>
                    <a:lnTo>
                      <a:pt x="36" y="47"/>
                    </a:lnTo>
                    <a:lnTo>
                      <a:pt x="9" y="53"/>
                    </a:lnTo>
                    <a:lnTo>
                      <a:pt x="0" y="59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83" name="Freeform 29"/>
              <p:cNvSpPr>
                <a:spLocks/>
              </p:cNvSpPr>
              <p:nvPr/>
            </p:nvSpPr>
            <p:spPr bwMode="auto">
              <a:xfrm>
                <a:off x="3294" y="2191"/>
                <a:ext cx="23" cy="29"/>
              </a:xfrm>
              <a:custGeom>
                <a:avLst/>
                <a:gdLst>
                  <a:gd name="T0" fmla="*/ 0 w 32"/>
                  <a:gd name="T1" fmla="*/ 0 h 44"/>
                  <a:gd name="T2" fmla="*/ 2147483647 w 32"/>
                  <a:gd name="T3" fmla="*/ 2147483647 h 44"/>
                  <a:gd name="T4" fmla="*/ 2147483647 w 32"/>
                  <a:gd name="T5" fmla="*/ 2147483647 h 44"/>
                  <a:gd name="T6" fmla="*/ 2147483647 w 32"/>
                  <a:gd name="T7" fmla="*/ 2147483647 h 44"/>
                  <a:gd name="T8" fmla="*/ 2147483647 w 32"/>
                  <a:gd name="T9" fmla="*/ 2147483647 h 44"/>
                  <a:gd name="T10" fmla="*/ 2147483647 w 32"/>
                  <a:gd name="T11" fmla="*/ 2147483647 h 44"/>
                  <a:gd name="T12" fmla="*/ 2147483647 w 32"/>
                  <a:gd name="T13" fmla="*/ 2147483647 h 44"/>
                  <a:gd name="T14" fmla="*/ 0 w 32"/>
                  <a:gd name="T15" fmla="*/ 0 h 4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44"/>
                  <a:gd name="T26" fmla="*/ 32 w 32"/>
                  <a:gd name="T27" fmla="*/ 44 h 4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44">
                    <a:moveTo>
                      <a:pt x="0" y="0"/>
                    </a:moveTo>
                    <a:lnTo>
                      <a:pt x="23" y="6"/>
                    </a:lnTo>
                    <a:lnTo>
                      <a:pt x="30" y="19"/>
                    </a:lnTo>
                    <a:lnTo>
                      <a:pt x="32" y="36"/>
                    </a:lnTo>
                    <a:lnTo>
                      <a:pt x="23" y="44"/>
                    </a:lnTo>
                    <a:lnTo>
                      <a:pt x="6" y="38"/>
                    </a:lnTo>
                    <a:lnTo>
                      <a:pt x="2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7484" name="Freeform 30"/>
              <p:cNvSpPr>
                <a:spLocks/>
              </p:cNvSpPr>
              <p:nvPr/>
            </p:nvSpPr>
            <p:spPr bwMode="auto">
              <a:xfrm>
                <a:off x="3341" y="1573"/>
                <a:ext cx="303" cy="602"/>
              </a:xfrm>
              <a:custGeom>
                <a:avLst/>
                <a:gdLst>
                  <a:gd name="T0" fmla="*/ 2147483647 w 416"/>
                  <a:gd name="T1" fmla="*/ 2147483647 h 898"/>
                  <a:gd name="T2" fmla="*/ 2147483647 w 416"/>
                  <a:gd name="T3" fmla="*/ 2147483647 h 898"/>
                  <a:gd name="T4" fmla="*/ 2147483647 w 416"/>
                  <a:gd name="T5" fmla="*/ 2147483647 h 898"/>
                  <a:gd name="T6" fmla="*/ 2147483647 w 416"/>
                  <a:gd name="T7" fmla="*/ 2147483647 h 898"/>
                  <a:gd name="T8" fmla="*/ 2147483647 w 416"/>
                  <a:gd name="T9" fmla="*/ 2147483647 h 898"/>
                  <a:gd name="T10" fmla="*/ 2147483647 w 416"/>
                  <a:gd name="T11" fmla="*/ 2147483647 h 898"/>
                  <a:gd name="T12" fmla="*/ 2147483647 w 416"/>
                  <a:gd name="T13" fmla="*/ 2147483647 h 898"/>
                  <a:gd name="T14" fmla="*/ 2147483647 w 416"/>
                  <a:gd name="T15" fmla="*/ 2147483647 h 898"/>
                  <a:gd name="T16" fmla="*/ 2147483647 w 416"/>
                  <a:gd name="T17" fmla="*/ 2147483647 h 898"/>
                  <a:gd name="T18" fmla="*/ 2147483647 w 416"/>
                  <a:gd name="T19" fmla="*/ 2147483647 h 898"/>
                  <a:gd name="T20" fmla="*/ 2147483647 w 416"/>
                  <a:gd name="T21" fmla="*/ 2147483647 h 898"/>
                  <a:gd name="T22" fmla="*/ 2147483647 w 416"/>
                  <a:gd name="T23" fmla="*/ 2147483647 h 898"/>
                  <a:gd name="T24" fmla="*/ 2147483647 w 416"/>
                  <a:gd name="T25" fmla="*/ 2147483647 h 898"/>
                  <a:gd name="T26" fmla="*/ 2147483647 w 416"/>
                  <a:gd name="T27" fmla="*/ 2147483647 h 898"/>
                  <a:gd name="T28" fmla="*/ 2147483647 w 416"/>
                  <a:gd name="T29" fmla="*/ 2147483647 h 898"/>
                  <a:gd name="T30" fmla="*/ 2147483647 w 416"/>
                  <a:gd name="T31" fmla="*/ 2147483647 h 898"/>
                  <a:gd name="T32" fmla="*/ 2147483647 w 416"/>
                  <a:gd name="T33" fmla="*/ 2147483647 h 898"/>
                  <a:gd name="T34" fmla="*/ 2147483647 w 416"/>
                  <a:gd name="T35" fmla="*/ 2147483647 h 898"/>
                  <a:gd name="T36" fmla="*/ 2147483647 w 416"/>
                  <a:gd name="T37" fmla="*/ 2147483647 h 898"/>
                  <a:gd name="T38" fmla="*/ 2147483647 w 416"/>
                  <a:gd name="T39" fmla="*/ 2147483647 h 898"/>
                  <a:gd name="T40" fmla="*/ 2147483647 w 416"/>
                  <a:gd name="T41" fmla="*/ 2147483647 h 898"/>
                  <a:gd name="T42" fmla="*/ 2147483647 w 416"/>
                  <a:gd name="T43" fmla="*/ 2147483647 h 898"/>
                  <a:gd name="T44" fmla="*/ 2147483647 w 416"/>
                  <a:gd name="T45" fmla="*/ 2147483647 h 898"/>
                  <a:gd name="T46" fmla="*/ 2147483647 w 416"/>
                  <a:gd name="T47" fmla="*/ 2147483647 h 898"/>
                  <a:gd name="T48" fmla="*/ 2147483647 w 416"/>
                  <a:gd name="T49" fmla="*/ 2147483647 h 898"/>
                  <a:gd name="T50" fmla="*/ 2147483647 w 416"/>
                  <a:gd name="T51" fmla="*/ 2147483647 h 898"/>
                  <a:gd name="T52" fmla="*/ 2147483647 w 416"/>
                  <a:gd name="T53" fmla="*/ 2147483647 h 898"/>
                  <a:gd name="T54" fmla="*/ 2147483647 w 416"/>
                  <a:gd name="T55" fmla="*/ 2147483647 h 898"/>
                  <a:gd name="T56" fmla="*/ 2147483647 w 416"/>
                  <a:gd name="T57" fmla="*/ 2147483647 h 898"/>
                  <a:gd name="T58" fmla="*/ 2147483647 w 416"/>
                  <a:gd name="T59" fmla="*/ 2147483647 h 898"/>
                  <a:gd name="T60" fmla="*/ 2147483647 w 416"/>
                  <a:gd name="T61" fmla="*/ 2147483647 h 898"/>
                  <a:gd name="T62" fmla="*/ 2147483647 w 416"/>
                  <a:gd name="T63" fmla="*/ 2147483647 h 898"/>
                  <a:gd name="T64" fmla="*/ 2147483647 w 416"/>
                  <a:gd name="T65" fmla="*/ 2147483647 h 898"/>
                  <a:gd name="T66" fmla="*/ 2147483647 w 416"/>
                  <a:gd name="T67" fmla="*/ 2147483647 h 898"/>
                  <a:gd name="T68" fmla="*/ 2147483647 w 416"/>
                  <a:gd name="T69" fmla="*/ 2147483647 h 898"/>
                  <a:gd name="T70" fmla="*/ 2147483647 w 416"/>
                  <a:gd name="T71" fmla="*/ 2147483647 h 898"/>
                  <a:gd name="T72" fmla="*/ 2147483647 w 416"/>
                  <a:gd name="T73" fmla="*/ 2147483647 h 898"/>
                  <a:gd name="T74" fmla="*/ 2147483647 w 416"/>
                  <a:gd name="T75" fmla="*/ 2147483647 h 898"/>
                  <a:gd name="T76" fmla="*/ 2147483647 w 416"/>
                  <a:gd name="T77" fmla="*/ 2147483647 h 898"/>
                  <a:gd name="T78" fmla="*/ 2147483647 w 416"/>
                  <a:gd name="T79" fmla="*/ 2147483647 h 898"/>
                  <a:gd name="T80" fmla="*/ 0 w 416"/>
                  <a:gd name="T81" fmla="*/ 2147483647 h 898"/>
                  <a:gd name="T82" fmla="*/ 2147483647 w 416"/>
                  <a:gd name="T83" fmla="*/ 2147483647 h 898"/>
                  <a:gd name="T84" fmla="*/ 2147483647 w 416"/>
                  <a:gd name="T85" fmla="*/ 2147483647 h 898"/>
                  <a:gd name="T86" fmla="*/ 2147483647 w 416"/>
                  <a:gd name="T87" fmla="*/ 2147483647 h 898"/>
                  <a:gd name="T88" fmla="*/ 2147483647 w 416"/>
                  <a:gd name="T89" fmla="*/ 2147483647 h 898"/>
                  <a:gd name="T90" fmla="*/ 2147483647 w 416"/>
                  <a:gd name="T91" fmla="*/ 2147483647 h 898"/>
                  <a:gd name="T92" fmla="*/ 2147483647 w 416"/>
                  <a:gd name="T93" fmla="*/ 2147483647 h 898"/>
                  <a:gd name="T94" fmla="*/ 2147483647 w 416"/>
                  <a:gd name="T95" fmla="*/ 2147483647 h 898"/>
                  <a:gd name="T96" fmla="*/ 2147483647 w 416"/>
                  <a:gd name="T97" fmla="*/ 2147483647 h 898"/>
                  <a:gd name="T98" fmla="*/ 2147483647 w 416"/>
                  <a:gd name="T99" fmla="*/ 2147483647 h 898"/>
                  <a:gd name="T100" fmla="*/ 2147483647 w 416"/>
                  <a:gd name="T101" fmla="*/ 0 h 898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416"/>
                  <a:gd name="T154" fmla="*/ 0 h 898"/>
                  <a:gd name="T155" fmla="*/ 416 w 416"/>
                  <a:gd name="T156" fmla="*/ 898 h 898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416" h="898">
                    <a:moveTo>
                      <a:pt x="416" y="0"/>
                    </a:moveTo>
                    <a:lnTo>
                      <a:pt x="395" y="6"/>
                    </a:lnTo>
                    <a:lnTo>
                      <a:pt x="387" y="14"/>
                    </a:lnTo>
                    <a:lnTo>
                      <a:pt x="365" y="48"/>
                    </a:lnTo>
                    <a:lnTo>
                      <a:pt x="348" y="63"/>
                    </a:lnTo>
                    <a:lnTo>
                      <a:pt x="353" y="88"/>
                    </a:lnTo>
                    <a:lnTo>
                      <a:pt x="342" y="97"/>
                    </a:lnTo>
                    <a:lnTo>
                      <a:pt x="334" y="105"/>
                    </a:lnTo>
                    <a:lnTo>
                      <a:pt x="342" y="145"/>
                    </a:lnTo>
                    <a:lnTo>
                      <a:pt x="338" y="169"/>
                    </a:lnTo>
                    <a:lnTo>
                      <a:pt x="317" y="183"/>
                    </a:lnTo>
                    <a:lnTo>
                      <a:pt x="312" y="223"/>
                    </a:lnTo>
                    <a:lnTo>
                      <a:pt x="317" y="272"/>
                    </a:lnTo>
                    <a:lnTo>
                      <a:pt x="325" y="296"/>
                    </a:lnTo>
                    <a:lnTo>
                      <a:pt x="357" y="325"/>
                    </a:lnTo>
                    <a:lnTo>
                      <a:pt x="370" y="355"/>
                    </a:lnTo>
                    <a:lnTo>
                      <a:pt x="382" y="384"/>
                    </a:lnTo>
                    <a:lnTo>
                      <a:pt x="391" y="403"/>
                    </a:lnTo>
                    <a:lnTo>
                      <a:pt x="382" y="422"/>
                    </a:lnTo>
                    <a:lnTo>
                      <a:pt x="365" y="437"/>
                    </a:lnTo>
                    <a:lnTo>
                      <a:pt x="353" y="433"/>
                    </a:lnTo>
                    <a:lnTo>
                      <a:pt x="342" y="418"/>
                    </a:lnTo>
                    <a:lnTo>
                      <a:pt x="325" y="422"/>
                    </a:lnTo>
                    <a:lnTo>
                      <a:pt x="321" y="437"/>
                    </a:lnTo>
                    <a:lnTo>
                      <a:pt x="295" y="437"/>
                    </a:lnTo>
                    <a:lnTo>
                      <a:pt x="255" y="433"/>
                    </a:lnTo>
                    <a:lnTo>
                      <a:pt x="249" y="441"/>
                    </a:lnTo>
                    <a:lnTo>
                      <a:pt x="274" y="456"/>
                    </a:lnTo>
                    <a:lnTo>
                      <a:pt x="308" y="441"/>
                    </a:lnTo>
                    <a:lnTo>
                      <a:pt x="317" y="460"/>
                    </a:lnTo>
                    <a:lnTo>
                      <a:pt x="342" y="467"/>
                    </a:lnTo>
                    <a:lnTo>
                      <a:pt x="361" y="475"/>
                    </a:lnTo>
                    <a:lnTo>
                      <a:pt x="353" y="486"/>
                    </a:lnTo>
                    <a:lnTo>
                      <a:pt x="329" y="479"/>
                    </a:lnTo>
                    <a:lnTo>
                      <a:pt x="325" y="492"/>
                    </a:lnTo>
                    <a:lnTo>
                      <a:pt x="329" y="505"/>
                    </a:lnTo>
                    <a:lnTo>
                      <a:pt x="317" y="526"/>
                    </a:lnTo>
                    <a:lnTo>
                      <a:pt x="295" y="543"/>
                    </a:lnTo>
                    <a:lnTo>
                      <a:pt x="285" y="549"/>
                    </a:lnTo>
                    <a:lnTo>
                      <a:pt x="279" y="553"/>
                    </a:lnTo>
                    <a:lnTo>
                      <a:pt x="283" y="577"/>
                    </a:lnTo>
                    <a:lnTo>
                      <a:pt x="274" y="591"/>
                    </a:lnTo>
                    <a:lnTo>
                      <a:pt x="260" y="623"/>
                    </a:lnTo>
                    <a:lnTo>
                      <a:pt x="266" y="651"/>
                    </a:lnTo>
                    <a:lnTo>
                      <a:pt x="255" y="695"/>
                    </a:lnTo>
                    <a:lnTo>
                      <a:pt x="249" y="714"/>
                    </a:lnTo>
                    <a:lnTo>
                      <a:pt x="249" y="743"/>
                    </a:lnTo>
                    <a:lnTo>
                      <a:pt x="236" y="762"/>
                    </a:lnTo>
                    <a:lnTo>
                      <a:pt x="217" y="796"/>
                    </a:lnTo>
                    <a:lnTo>
                      <a:pt x="213" y="822"/>
                    </a:lnTo>
                    <a:lnTo>
                      <a:pt x="184" y="817"/>
                    </a:lnTo>
                    <a:lnTo>
                      <a:pt x="154" y="817"/>
                    </a:lnTo>
                    <a:lnTo>
                      <a:pt x="150" y="830"/>
                    </a:lnTo>
                    <a:lnTo>
                      <a:pt x="133" y="836"/>
                    </a:lnTo>
                    <a:lnTo>
                      <a:pt x="122" y="841"/>
                    </a:lnTo>
                    <a:lnTo>
                      <a:pt x="128" y="858"/>
                    </a:lnTo>
                    <a:lnTo>
                      <a:pt x="122" y="883"/>
                    </a:lnTo>
                    <a:lnTo>
                      <a:pt x="103" y="898"/>
                    </a:lnTo>
                    <a:lnTo>
                      <a:pt x="90" y="883"/>
                    </a:lnTo>
                    <a:lnTo>
                      <a:pt x="73" y="898"/>
                    </a:lnTo>
                    <a:lnTo>
                      <a:pt x="50" y="898"/>
                    </a:lnTo>
                    <a:lnTo>
                      <a:pt x="42" y="883"/>
                    </a:lnTo>
                    <a:lnTo>
                      <a:pt x="50" y="873"/>
                    </a:lnTo>
                    <a:lnTo>
                      <a:pt x="54" y="845"/>
                    </a:lnTo>
                    <a:lnTo>
                      <a:pt x="38" y="807"/>
                    </a:lnTo>
                    <a:lnTo>
                      <a:pt x="29" y="788"/>
                    </a:lnTo>
                    <a:lnTo>
                      <a:pt x="35" y="777"/>
                    </a:lnTo>
                    <a:lnTo>
                      <a:pt x="42" y="777"/>
                    </a:lnTo>
                    <a:lnTo>
                      <a:pt x="48" y="767"/>
                    </a:lnTo>
                    <a:lnTo>
                      <a:pt x="50" y="758"/>
                    </a:lnTo>
                    <a:lnTo>
                      <a:pt x="54" y="748"/>
                    </a:lnTo>
                    <a:lnTo>
                      <a:pt x="50" y="739"/>
                    </a:lnTo>
                    <a:lnTo>
                      <a:pt x="42" y="720"/>
                    </a:lnTo>
                    <a:lnTo>
                      <a:pt x="25" y="691"/>
                    </a:lnTo>
                    <a:lnTo>
                      <a:pt x="29" y="661"/>
                    </a:lnTo>
                    <a:lnTo>
                      <a:pt x="19" y="636"/>
                    </a:lnTo>
                    <a:lnTo>
                      <a:pt x="4" y="623"/>
                    </a:lnTo>
                    <a:lnTo>
                      <a:pt x="12" y="598"/>
                    </a:lnTo>
                    <a:lnTo>
                      <a:pt x="23" y="549"/>
                    </a:lnTo>
                    <a:lnTo>
                      <a:pt x="4" y="526"/>
                    </a:lnTo>
                    <a:lnTo>
                      <a:pt x="0" y="500"/>
                    </a:lnTo>
                    <a:lnTo>
                      <a:pt x="0" y="486"/>
                    </a:lnTo>
                    <a:lnTo>
                      <a:pt x="8" y="456"/>
                    </a:lnTo>
                    <a:lnTo>
                      <a:pt x="23" y="460"/>
                    </a:lnTo>
                    <a:lnTo>
                      <a:pt x="35" y="422"/>
                    </a:lnTo>
                    <a:lnTo>
                      <a:pt x="35" y="378"/>
                    </a:lnTo>
                    <a:lnTo>
                      <a:pt x="38" y="363"/>
                    </a:lnTo>
                    <a:lnTo>
                      <a:pt x="54" y="350"/>
                    </a:lnTo>
                    <a:lnTo>
                      <a:pt x="82" y="329"/>
                    </a:lnTo>
                    <a:lnTo>
                      <a:pt x="82" y="306"/>
                    </a:lnTo>
                    <a:lnTo>
                      <a:pt x="78" y="232"/>
                    </a:lnTo>
                    <a:lnTo>
                      <a:pt x="67" y="223"/>
                    </a:lnTo>
                    <a:lnTo>
                      <a:pt x="67" y="202"/>
                    </a:lnTo>
                    <a:lnTo>
                      <a:pt x="90" y="194"/>
                    </a:lnTo>
                    <a:lnTo>
                      <a:pt x="97" y="183"/>
                    </a:lnTo>
                    <a:lnTo>
                      <a:pt x="86" y="156"/>
                    </a:lnTo>
                    <a:lnTo>
                      <a:pt x="67" y="126"/>
                    </a:lnTo>
                    <a:lnTo>
                      <a:pt x="73" y="93"/>
                    </a:lnTo>
                    <a:lnTo>
                      <a:pt x="78" y="67"/>
                    </a:lnTo>
                    <a:lnTo>
                      <a:pt x="95" y="25"/>
                    </a:lnTo>
                    <a:lnTo>
                      <a:pt x="95" y="6"/>
                    </a:lnTo>
                    <a:lnTo>
                      <a:pt x="416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85" name="Freeform 31"/>
              <p:cNvSpPr>
                <a:spLocks/>
              </p:cNvSpPr>
              <p:nvPr/>
            </p:nvSpPr>
            <p:spPr bwMode="auto">
              <a:xfrm>
                <a:off x="3113" y="1569"/>
                <a:ext cx="301" cy="368"/>
              </a:xfrm>
              <a:custGeom>
                <a:avLst/>
                <a:gdLst>
                  <a:gd name="T0" fmla="*/ 2147483647 w 412"/>
                  <a:gd name="T1" fmla="*/ 2147483647 h 550"/>
                  <a:gd name="T2" fmla="*/ 2147483647 w 412"/>
                  <a:gd name="T3" fmla="*/ 2147483647 h 550"/>
                  <a:gd name="T4" fmla="*/ 2147483647 w 412"/>
                  <a:gd name="T5" fmla="*/ 2147483647 h 550"/>
                  <a:gd name="T6" fmla="*/ 2147483647 w 412"/>
                  <a:gd name="T7" fmla="*/ 2147483647 h 550"/>
                  <a:gd name="T8" fmla="*/ 2147483647 w 412"/>
                  <a:gd name="T9" fmla="*/ 2147483647 h 550"/>
                  <a:gd name="T10" fmla="*/ 2147483647 w 412"/>
                  <a:gd name="T11" fmla="*/ 2147483647 h 550"/>
                  <a:gd name="T12" fmla="*/ 2147483647 w 412"/>
                  <a:gd name="T13" fmla="*/ 2147483647 h 550"/>
                  <a:gd name="T14" fmla="*/ 2147483647 w 412"/>
                  <a:gd name="T15" fmla="*/ 2147483647 h 550"/>
                  <a:gd name="T16" fmla="*/ 2147483647 w 412"/>
                  <a:gd name="T17" fmla="*/ 2147483647 h 550"/>
                  <a:gd name="T18" fmla="*/ 2147483647 w 412"/>
                  <a:gd name="T19" fmla="*/ 2147483647 h 550"/>
                  <a:gd name="T20" fmla="*/ 2147483647 w 412"/>
                  <a:gd name="T21" fmla="*/ 2147483647 h 550"/>
                  <a:gd name="T22" fmla="*/ 2147483647 w 412"/>
                  <a:gd name="T23" fmla="*/ 2147483647 h 550"/>
                  <a:gd name="T24" fmla="*/ 2147483647 w 412"/>
                  <a:gd name="T25" fmla="*/ 2147483647 h 550"/>
                  <a:gd name="T26" fmla="*/ 2147483647 w 412"/>
                  <a:gd name="T27" fmla="*/ 0 h 550"/>
                  <a:gd name="T28" fmla="*/ 2147483647 w 412"/>
                  <a:gd name="T29" fmla="*/ 2147483647 h 550"/>
                  <a:gd name="T30" fmla="*/ 2147483647 w 412"/>
                  <a:gd name="T31" fmla="*/ 2147483647 h 550"/>
                  <a:gd name="T32" fmla="*/ 2147483647 w 412"/>
                  <a:gd name="T33" fmla="*/ 2147483647 h 550"/>
                  <a:gd name="T34" fmla="*/ 2147483647 w 412"/>
                  <a:gd name="T35" fmla="*/ 2147483647 h 550"/>
                  <a:gd name="T36" fmla="*/ 2147483647 w 412"/>
                  <a:gd name="T37" fmla="*/ 2147483647 h 550"/>
                  <a:gd name="T38" fmla="*/ 2147483647 w 412"/>
                  <a:gd name="T39" fmla="*/ 2147483647 h 550"/>
                  <a:gd name="T40" fmla="*/ 2147483647 w 412"/>
                  <a:gd name="T41" fmla="*/ 2147483647 h 550"/>
                  <a:gd name="T42" fmla="*/ 2147483647 w 412"/>
                  <a:gd name="T43" fmla="*/ 2147483647 h 550"/>
                  <a:gd name="T44" fmla="*/ 2147483647 w 412"/>
                  <a:gd name="T45" fmla="*/ 2147483647 h 550"/>
                  <a:gd name="T46" fmla="*/ 2147483647 w 412"/>
                  <a:gd name="T47" fmla="*/ 2147483647 h 550"/>
                  <a:gd name="T48" fmla="*/ 2147483647 w 412"/>
                  <a:gd name="T49" fmla="*/ 2147483647 h 550"/>
                  <a:gd name="T50" fmla="*/ 2147483647 w 412"/>
                  <a:gd name="T51" fmla="*/ 2147483647 h 550"/>
                  <a:gd name="T52" fmla="*/ 2147483647 w 412"/>
                  <a:gd name="T53" fmla="*/ 2147483647 h 550"/>
                  <a:gd name="T54" fmla="*/ 2147483647 w 412"/>
                  <a:gd name="T55" fmla="*/ 2147483647 h 550"/>
                  <a:gd name="T56" fmla="*/ 2147483647 w 412"/>
                  <a:gd name="T57" fmla="*/ 2147483647 h 550"/>
                  <a:gd name="T58" fmla="*/ 2147483647 w 412"/>
                  <a:gd name="T59" fmla="*/ 2147483647 h 550"/>
                  <a:gd name="T60" fmla="*/ 2147483647 w 412"/>
                  <a:gd name="T61" fmla="*/ 2147483647 h 550"/>
                  <a:gd name="T62" fmla="*/ 0 w 412"/>
                  <a:gd name="T63" fmla="*/ 2147483647 h 550"/>
                  <a:gd name="T64" fmla="*/ 2147483647 w 412"/>
                  <a:gd name="T65" fmla="*/ 2147483647 h 550"/>
                  <a:gd name="T66" fmla="*/ 2147483647 w 412"/>
                  <a:gd name="T67" fmla="*/ 2147483647 h 550"/>
                  <a:gd name="T68" fmla="*/ 2147483647 w 412"/>
                  <a:gd name="T69" fmla="*/ 2147483647 h 550"/>
                  <a:gd name="T70" fmla="*/ 2147483647 w 412"/>
                  <a:gd name="T71" fmla="*/ 2147483647 h 550"/>
                  <a:gd name="T72" fmla="*/ 2147483647 w 412"/>
                  <a:gd name="T73" fmla="*/ 2147483647 h 550"/>
                  <a:gd name="T74" fmla="*/ 2147483647 w 412"/>
                  <a:gd name="T75" fmla="*/ 2147483647 h 550"/>
                  <a:gd name="T76" fmla="*/ 2147483647 w 412"/>
                  <a:gd name="T77" fmla="*/ 2147483647 h 550"/>
                  <a:gd name="T78" fmla="*/ 2147483647 w 412"/>
                  <a:gd name="T79" fmla="*/ 2147483647 h 550"/>
                  <a:gd name="T80" fmla="*/ 2147483647 w 412"/>
                  <a:gd name="T81" fmla="*/ 2147483647 h 550"/>
                  <a:gd name="T82" fmla="*/ 2147483647 w 412"/>
                  <a:gd name="T83" fmla="*/ 2147483647 h 550"/>
                  <a:gd name="T84" fmla="*/ 2147483647 w 412"/>
                  <a:gd name="T85" fmla="*/ 2147483647 h 55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412"/>
                  <a:gd name="T130" fmla="*/ 0 h 550"/>
                  <a:gd name="T131" fmla="*/ 412 w 412"/>
                  <a:gd name="T132" fmla="*/ 550 h 550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412" h="550">
                    <a:moveTo>
                      <a:pt x="315" y="463"/>
                    </a:moveTo>
                    <a:lnTo>
                      <a:pt x="317" y="461"/>
                    </a:lnTo>
                    <a:lnTo>
                      <a:pt x="330" y="457"/>
                    </a:lnTo>
                    <a:lnTo>
                      <a:pt x="338" y="442"/>
                    </a:lnTo>
                    <a:lnTo>
                      <a:pt x="344" y="423"/>
                    </a:lnTo>
                    <a:lnTo>
                      <a:pt x="346" y="412"/>
                    </a:lnTo>
                    <a:lnTo>
                      <a:pt x="344" y="383"/>
                    </a:lnTo>
                    <a:lnTo>
                      <a:pt x="346" y="364"/>
                    </a:lnTo>
                    <a:lnTo>
                      <a:pt x="359" y="355"/>
                    </a:lnTo>
                    <a:lnTo>
                      <a:pt x="389" y="341"/>
                    </a:lnTo>
                    <a:lnTo>
                      <a:pt x="393" y="326"/>
                    </a:lnTo>
                    <a:lnTo>
                      <a:pt x="389" y="275"/>
                    </a:lnTo>
                    <a:lnTo>
                      <a:pt x="387" y="267"/>
                    </a:lnTo>
                    <a:lnTo>
                      <a:pt x="387" y="237"/>
                    </a:lnTo>
                    <a:lnTo>
                      <a:pt x="378" y="228"/>
                    </a:lnTo>
                    <a:lnTo>
                      <a:pt x="382" y="203"/>
                    </a:lnTo>
                    <a:lnTo>
                      <a:pt x="389" y="203"/>
                    </a:lnTo>
                    <a:lnTo>
                      <a:pt x="412" y="190"/>
                    </a:lnTo>
                    <a:lnTo>
                      <a:pt x="393" y="144"/>
                    </a:lnTo>
                    <a:lnTo>
                      <a:pt x="387" y="129"/>
                    </a:lnTo>
                    <a:lnTo>
                      <a:pt x="387" y="127"/>
                    </a:lnTo>
                    <a:lnTo>
                      <a:pt x="387" y="89"/>
                    </a:lnTo>
                    <a:lnTo>
                      <a:pt x="399" y="60"/>
                    </a:lnTo>
                    <a:lnTo>
                      <a:pt x="403" y="30"/>
                    </a:lnTo>
                    <a:lnTo>
                      <a:pt x="403" y="13"/>
                    </a:lnTo>
                    <a:lnTo>
                      <a:pt x="181" y="7"/>
                    </a:lnTo>
                    <a:lnTo>
                      <a:pt x="171" y="11"/>
                    </a:lnTo>
                    <a:lnTo>
                      <a:pt x="152" y="0"/>
                    </a:lnTo>
                    <a:lnTo>
                      <a:pt x="131" y="17"/>
                    </a:lnTo>
                    <a:lnTo>
                      <a:pt x="135" y="32"/>
                    </a:lnTo>
                    <a:lnTo>
                      <a:pt x="133" y="43"/>
                    </a:lnTo>
                    <a:lnTo>
                      <a:pt x="114" y="32"/>
                    </a:lnTo>
                    <a:lnTo>
                      <a:pt x="108" y="45"/>
                    </a:lnTo>
                    <a:lnTo>
                      <a:pt x="101" y="55"/>
                    </a:lnTo>
                    <a:lnTo>
                      <a:pt x="78" y="49"/>
                    </a:lnTo>
                    <a:lnTo>
                      <a:pt x="65" y="51"/>
                    </a:lnTo>
                    <a:lnTo>
                      <a:pt x="61" y="70"/>
                    </a:lnTo>
                    <a:lnTo>
                      <a:pt x="53" y="76"/>
                    </a:lnTo>
                    <a:lnTo>
                      <a:pt x="40" y="100"/>
                    </a:lnTo>
                    <a:lnTo>
                      <a:pt x="42" y="127"/>
                    </a:lnTo>
                    <a:lnTo>
                      <a:pt x="38" y="165"/>
                    </a:lnTo>
                    <a:lnTo>
                      <a:pt x="31" y="203"/>
                    </a:lnTo>
                    <a:lnTo>
                      <a:pt x="27" y="241"/>
                    </a:lnTo>
                    <a:lnTo>
                      <a:pt x="23" y="258"/>
                    </a:lnTo>
                    <a:lnTo>
                      <a:pt x="33" y="275"/>
                    </a:lnTo>
                    <a:lnTo>
                      <a:pt x="53" y="262"/>
                    </a:lnTo>
                    <a:lnTo>
                      <a:pt x="65" y="269"/>
                    </a:lnTo>
                    <a:lnTo>
                      <a:pt x="65" y="284"/>
                    </a:lnTo>
                    <a:lnTo>
                      <a:pt x="48" y="296"/>
                    </a:lnTo>
                    <a:lnTo>
                      <a:pt x="46" y="322"/>
                    </a:lnTo>
                    <a:lnTo>
                      <a:pt x="40" y="332"/>
                    </a:lnTo>
                    <a:lnTo>
                      <a:pt x="23" y="330"/>
                    </a:lnTo>
                    <a:lnTo>
                      <a:pt x="14" y="360"/>
                    </a:lnTo>
                    <a:lnTo>
                      <a:pt x="23" y="366"/>
                    </a:lnTo>
                    <a:lnTo>
                      <a:pt x="40" y="362"/>
                    </a:lnTo>
                    <a:lnTo>
                      <a:pt x="50" y="374"/>
                    </a:lnTo>
                    <a:lnTo>
                      <a:pt x="50" y="381"/>
                    </a:lnTo>
                    <a:lnTo>
                      <a:pt x="38" y="391"/>
                    </a:lnTo>
                    <a:lnTo>
                      <a:pt x="38" y="408"/>
                    </a:lnTo>
                    <a:lnTo>
                      <a:pt x="23" y="412"/>
                    </a:lnTo>
                    <a:lnTo>
                      <a:pt x="10" y="404"/>
                    </a:lnTo>
                    <a:lnTo>
                      <a:pt x="12" y="427"/>
                    </a:lnTo>
                    <a:lnTo>
                      <a:pt x="10" y="444"/>
                    </a:lnTo>
                    <a:lnTo>
                      <a:pt x="0" y="444"/>
                    </a:lnTo>
                    <a:lnTo>
                      <a:pt x="25" y="474"/>
                    </a:lnTo>
                    <a:lnTo>
                      <a:pt x="38" y="493"/>
                    </a:lnTo>
                    <a:lnTo>
                      <a:pt x="46" y="514"/>
                    </a:lnTo>
                    <a:lnTo>
                      <a:pt x="72" y="533"/>
                    </a:lnTo>
                    <a:lnTo>
                      <a:pt x="99" y="550"/>
                    </a:lnTo>
                    <a:lnTo>
                      <a:pt x="127" y="550"/>
                    </a:lnTo>
                    <a:lnTo>
                      <a:pt x="165" y="520"/>
                    </a:lnTo>
                    <a:lnTo>
                      <a:pt x="203" y="488"/>
                    </a:lnTo>
                    <a:lnTo>
                      <a:pt x="236" y="436"/>
                    </a:lnTo>
                    <a:lnTo>
                      <a:pt x="243" y="429"/>
                    </a:lnTo>
                    <a:lnTo>
                      <a:pt x="251" y="446"/>
                    </a:lnTo>
                    <a:lnTo>
                      <a:pt x="268" y="436"/>
                    </a:lnTo>
                    <a:lnTo>
                      <a:pt x="275" y="415"/>
                    </a:lnTo>
                    <a:lnTo>
                      <a:pt x="277" y="391"/>
                    </a:lnTo>
                    <a:lnTo>
                      <a:pt x="294" y="362"/>
                    </a:lnTo>
                    <a:lnTo>
                      <a:pt x="287" y="396"/>
                    </a:lnTo>
                    <a:lnTo>
                      <a:pt x="296" y="400"/>
                    </a:lnTo>
                    <a:lnTo>
                      <a:pt x="292" y="415"/>
                    </a:lnTo>
                    <a:lnTo>
                      <a:pt x="296" y="442"/>
                    </a:lnTo>
                    <a:lnTo>
                      <a:pt x="304" y="463"/>
                    </a:lnTo>
                    <a:lnTo>
                      <a:pt x="315" y="457"/>
                    </a:lnTo>
                    <a:lnTo>
                      <a:pt x="315" y="463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86" name="Freeform 32"/>
              <p:cNvSpPr>
                <a:spLocks/>
              </p:cNvSpPr>
              <p:nvPr/>
            </p:nvSpPr>
            <p:spPr bwMode="auto">
              <a:xfrm>
                <a:off x="3455" y="2182"/>
                <a:ext cx="14" cy="26"/>
              </a:xfrm>
              <a:custGeom>
                <a:avLst/>
                <a:gdLst>
                  <a:gd name="T0" fmla="*/ 2147483647 w 17"/>
                  <a:gd name="T1" fmla="*/ 0 h 38"/>
                  <a:gd name="T2" fmla="*/ 0 w 17"/>
                  <a:gd name="T3" fmla="*/ 2147483647 h 38"/>
                  <a:gd name="T4" fmla="*/ 0 w 17"/>
                  <a:gd name="T5" fmla="*/ 2147483647 h 38"/>
                  <a:gd name="T6" fmla="*/ 2147483647 w 17"/>
                  <a:gd name="T7" fmla="*/ 2147483647 h 38"/>
                  <a:gd name="T8" fmla="*/ 2147483647 w 17"/>
                  <a:gd name="T9" fmla="*/ 2147483647 h 38"/>
                  <a:gd name="T10" fmla="*/ 2147483647 w 17"/>
                  <a:gd name="T11" fmla="*/ 0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"/>
                  <a:gd name="T19" fmla="*/ 0 h 38"/>
                  <a:gd name="T20" fmla="*/ 17 w 17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" h="38">
                    <a:moveTo>
                      <a:pt x="7" y="0"/>
                    </a:moveTo>
                    <a:lnTo>
                      <a:pt x="0" y="7"/>
                    </a:lnTo>
                    <a:lnTo>
                      <a:pt x="0" y="26"/>
                    </a:lnTo>
                    <a:lnTo>
                      <a:pt x="13" y="38"/>
                    </a:lnTo>
                    <a:lnTo>
                      <a:pt x="17" y="22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7487" name="Freeform 33"/>
              <p:cNvSpPr>
                <a:spLocks/>
              </p:cNvSpPr>
              <p:nvPr/>
            </p:nvSpPr>
            <p:spPr bwMode="auto">
              <a:xfrm>
                <a:off x="3253" y="2129"/>
                <a:ext cx="40" cy="50"/>
              </a:xfrm>
              <a:custGeom>
                <a:avLst/>
                <a:gdLst>
                  <a:gd name="T0" fmla="*/ 2147483647 w 55"/>
                  <a:gd name="T1" fmla="*/ 0 h 74"/>
                  <a:gd name="T2" fmla="*/ 2147483647 w 55"/>
                  <a:gd name="T3" fmla="*/ 2147483647 h 74"/>
                  <a:gd name="T4" fmla="*/ 2147483647 w 55"/>
                  <a:gd name="T5" fmla="*/ 2147483647 h 74"/>
                  <a:gd name="T6" fmla="*/ 2147483647 w 55"/>
                  <a:gd name="T7" fmla="*/ 2147483647 h 74"/>
                  <a:gd name="T8" fmla="*/ 2147483647 w 55"/>
                  <a:gd name="T9" fmla="*/ 2147483647 h 74"/>
                  <a:gd name="T10" fmla="*/ 2147483647 w 55"/>
                  <a:gd name="T11" fmla="*/ 2147483647 h 74"/>
                  <a:gd name="T12" fmla="*/ 2147483647 w 55"/>
                  <a:gd name="T13" fmla="*/ 2147483647 h 74"/>
                  <a:gd name="T14" fmla="*/ 2147483647 w 55"/>
                  <a:gd name="T15" fmla="*/ 2147483647 h 74"/>
                  <a:gd name="T16" fmla="*/ 0 w 55"/>
                  <a:gd name="T17" fmla="*/ 2147483647 h 74"/>
                  <a:gd name="T18" fmla="*/ 2147483647 w 55"/>
                  <a:gd name="T19" fmla="*/ 2147483647 h 74"/>
                  <a:gd name="T20" fmla="*/ 2147483647 w 55"/>
                  <a:gd name="T21" fmla="*/ 0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74"/>
                  <a:gd name="T35" fmla="*/ 55 w 55"/>
                  <a:gd name="T36" fmla="*/ 74 h 7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74">
                    <a:moveTo>
                      <a:pt x="17" y="0"/>
                    </a:moveTo>
                    <a:lnTo>
                      <a:pt x="51" y="28"/>
                    </a:lnTo>
                    <a:lnTo>
                      <a:pt x="55" y="38"/>
                    </a:lnTo>
                    <a:lnTo>
                      <a:pt x="40" y="53"/>
                    </a:lnTo>
                    <a:lnTo>
                      <a:pt x="29" y="63"/>
                    </a:lnTo>
                    <a:lnTo>
                      <a:pt x="32" y="74"/>
                    </a:lnTo>
                    <a:lnTo>
                      <a:pt x="17" y="72"/>
                    </a:lnTo>
                    <a:lnTo>
                      <a:pt x="2" y="53"/>
                    </a:lnTo>
                    <a:lnTo>
                      <a:pt x="0" y="38"/>
                    </a:lnTo>
                    <a:lnTo>
                      <a:pt x="6" y="23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88" name="Freeform 34"/>
              <p:cNvSpPr>
                <a:spLocks/>
              </p:cNvSpPr>
              <p:nvPr/>
            </p:nvSpPr>
            <p:spPr bwMode="auto">
              <a:xfrm>
                <a:off x="3301" y="2114"/>
                <a:ext cx="59" cy="74"/>
              </a:xfrm>
              <a:custGeom>
                <a:avLst/>
                <a:gdLst>
                  <a:gd name="T0" fmla="*/ 2147483647 w 80"/>
                  <a:gd name="T1" fmla="*/ 0 h 110"/>
                  <a:gd name="T2" fmla="*/ 2147483647 w 80"/>
                  <a:gd name="T3" fmla="*/ 2147483647 h 110"/>
                  <a:gd name="T4" fmla="*/ 2147483647 w 80"/>
                  <a:gd name="T5" fmla="*/ 2147483647 h 110"/>
                  <a:gd name="T6" fmla="*/ 2147483647 w 80"/>
                  <a:gd name="T7" fmla="*/ 2147483647 h 110"/>
                  <a:gd name="T8" fmla="*/ 2147483647 w 80"/>
                  <a:gd name="T9" fmla="*/ 2147483647 h 110"/>
                  <a:gd name="T10" fmla="*/ 2147483647 w 80"/>
                  <a:gd name="T11" fmla="*/ 2147483647 h 110"/>
                  <a:gd name="T12" fmla="*/ 2147483647 w 80"/>
                  <a:gd name="T13" fmla="*/ 2147483647 h 110"/>
                  <a:gd name="T14" fmla="*/ 2147483647 w 80"/>
                  <a:gd name="T15" fmla="*/ 2147483647 h 110"/>
                  <a:gd name="T16" fmla="*/ 2147483647 w 80"/>
                  <a:gd name="T17" fmla="*/ 2147483647 h 110"/>
                  <a:gd name="T18" fmla="*/ 2147483647 w 80"/>
                  <a:gd name="T19" fmla="*/ 2147483647 h 110"/>
                  <a:gd name="T20" fmla="*/ 2147483647 w 80"/>
                  <a:gd name="T21" fmla="*/ 2147483647 h 110"/>
                  <a:gd name="T22" fmla="*/ 0 w 80"/>
                  <a:gd name="T23" fmla="*/ 2147483647 h 110"/>
                  <a:gd name="T24" fmla="*/ 2147483647 w 80"/>
                  <a:gd name="T25" fmla="*/ 2147483647 h 110"/>
                  <a:gd name="T26" fmla="*/ 2147483647 w 80"/>
                  <a:gd name="T27" fmla="*/ 2147483647 h 110"/>
                  <a:gd name="T28" fmla="*/ 2147483647 w 80"/>
                  <a:gd name="T29" fmla="*/ 2147483647 h 110"/>
                  <a:gd name="T30" fmla="*/ 2147483647 w 80"/>
                  <a:gd name="T31" fmla="*/ 2147483647 h 110"/>
                  <a:gd name="T32" fmla="*/ 2147483647 w 80"/>
                  <a:gd name="T33" fmla="*/ 2147483647 h 110"/>
                  <a:gd name="T34" fmla="*/ 2147483647 w 80"/>
                  <a:gd name="T35" fmla="*/ 2147483647 h 110"/>
                  <a:gd name="T36" fmla="*/ 2147483647 w 80"/>
                  <a:gd name="T37" fmla="*/ 0 h 1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80"/>
                  <a:gd name="T58" fmla="*/ 0 h 110"/>
                  <a:gd name="T59" fmla="*/ 80 w 80"/>
                  <a:gd name="T60" fmla="*/ 110 h 1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80" h="110">
                    <a:moveTo>
                      <a:pt x="76" y="0"/>
                    </a:moveTo>
                    <a:lnTo>
                      <a:pt x="80" y="6"/>
                    </a:lnTo>
                    <a:lnTo>
                      <a:pt x="76" y="13"/>
                    </a:lnTo>
                    <a:lnTo>
                      <a:pt x="80" y="23"/>
                    </a:lnTo>
                    <a:lnTo>
                      <a:pt x="76" y="38"/>
                    </a:lnTo>
                    <a:lnTo>
                      <a:pt x="63" y="49"/>
                    </a:lnTo>
                    <a:lnTo>
                      <a:pt x="67" y="61"/>
                    </a:lnTo>
                    <a:lnTo>
                      <a:pt x="63" y="70"/>
                    </a:lnTo>
                    <a:lnTo>
                      <a:pt x="67" y="82"/>
                    </a:lnTo>
                    <a:lnTo>
                      <a:pt x="52" y="110"/>
                    </a:lnTo>
                    <a:lnTo>
                      <a:pt x="19" y="82"/>
                    </a:lnTo>
                    <a:lnTo>
                      <a:pt x="0" y="68"/>
                    </a:lnTo>
                    <a:lnTo>
                      <a:pt x="10" y="61"/>
                    </a:lnTo>
                    <a:lnTo>
                      <a:pt x="10" y="44"/>
                    </a:lnTo>
                    <a:lnTo>
                      <a:pt x="31" y="29"/>
                    </a:lnTo>
                    <a:lnTo>
                      <a:pt x="42" y="34"/>
                    </a:lnTo>
                    <a:lnTo>
                      <a:pt x="52" y="29"/>
                    </a:lnTo>
                    <a:lnTo>
                      <a:pt x="69" y="15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89" name="Freeform 35"/>
              <p:cNvSpPr>
                <a:spLocks/>
              </p:cNvSpPr>
              <p:nvPr/>
            </p:nvSpPr>
            <p:spPr bwMode="auto">
              <a:xfrm>
                <a:off x="3413" y="2225"/>
                <a:ext cx="462" cy="454"/>
              </a:xfrm>
              <a:custGeom>
                <a:avLst/>
                <a:gdLst>
                  <a:gd name="T0" fmla="*/ 2147483647 w 632"/>
                  <a:gd name="T1" fmla="*/ 2147483647 h 678"/>
                  <a:gd name="T2" fmla="*/ 0 w 632"/>
                  <a:gd name="T3" fmla="*/ 2147483647 h 678"/>
                  <a:gd name="T4" fmla="*/ 2147483647 w 632"/>
                  <a:gd name="T5" fmla="*/ 2147483647 h 678"/>
                  <a:gd name="T6" fmla="*/ 2147483647 w 632"/>
                  <a:gd name="T7" fmla="*/ 2147483647 h 678"/>
                  <a:gd name="T8" fmla="*/ 2147483647 w 632"/>
                  <a:gd name="T9" fmla="*/ 2147483647 h 678"/>
                  <a:gd name="T10" fmla="*/ 2147483647 w 632"/>
                  <a:gd name="T11" fmla="*/ 2147483647 h 678"/>
                  <a:gd name="T12" fmla="*/ 2147483647 w 632"/>
                  <a:gd name="T13" fmla="*/ 2147483647 h 678"/>
                  <a:gd name="T14" fmla="*/ 2147483647 w 632"/>
                  <a:gd name="T15" fmla="*/ 2147483647 h 678"/>
                  <a:gd name="T16" fmla="*/ 2147483647 w 632"/>
                  <a:gd name="T17" fmla="*/ 2147483647 h 678"/>
                  <a:gd name="T18" fmla="*/ 2147483647 w 632"/>
                  <a:gd name="T19" fmla="*/ 2147483647 h 678"/>
                  <a:gd name="T20" fmla="*/ 2147483647 w 632"/>
                  <a:gd name="T21" fmla="*/ 2147483647 h 678"/>
                  <a:gd name="T22" fmla="*/ 2147483647 w 632"/>
                  <a:gd name="T23" fmla="*/ 2147483647 h 678"/>
                  <a:gd name="T24" fmla="*/ 2147483647 w 632"/>
                  <a:gd name="T25" fmla="*/ 2147483647 h 678"/>
                  <a:gd name="T26" fmla="*/ 2147483647 w 632"/>
                  <a:gd name="T27" fmla="*/ 2147483647 h 678"/>
                  <a:gd name="T28" fmla="*/ 2147483647 w 632"/>
                  <a:gd name="T29" fmla="*/ 2147483647 h 678"/>
                  <a:gd name="T30" fmla="*/ 2147483647 w 632"/>
                  <a:gd name="T31" fmla="*/ 2147483647 h 678"/>
                  <a:gd name="T32" fmla="*/ 2147483647 w 632"/>
                  <a:gd name="T33" fmla="*/ 2147483647 h 678"/>
                  <a:gd name="T34" fmla="*/ 2147483647 w 632"/>
                  <a:gd name="T35" fmla="*/ 2147483647 h 678"/>
                  <a:gd name="T36" fmla="*/ 2147483647 w 632"/>
                  <a:gd name="T37" fmla="*/ 2147483647 h 678"/>
                  <a:gd name="T38" fmla="*/ 2147483647 w 632"/>
                  <a:gd name="T39" fmla="*/ 2147483647 h 678"/>
                  <a:gd name="T40" fmla="*/ 2147483647 w 632"/>
                  <a:gd name="T41" fmla="*/ 2147483647 h 678"/>
                  <a:gd name="T42" fmla="*/ 2147483647 w 632"/>
                  <a:gd name="T43" fmla="*/ 2147483647 h 678"/>
                  <a:gd name="T44" fmla="*/ 2147483647 w 632"/>
                  <a:gd name="T45" fmla="*/ 2147483647 h 678"/>
                  <a:gd name="T46" fmla="*/ 2147483647 w 632"/>
                  <a:gd name="T47" fmla="*/ 2147483647 h 678"/>
                  <a:gd name="T48" fmla="*/ 2147483647 w 632"/>
                  <a:gd name="T49" fmla="*/ 2147483647 h 678"/>
                  <a:gd name="T50" fmla="*/ 2147483647 w 632"/>
                  <a:gd name="T51" fmla="*/ 2147483647 h 678"/>
                  <a:gd name="T52" fmla="*/ 2147483647 w 632"/>
                  <a:gd name="T53" fmla="*/ 2147483647 h 678"/>
                  <a:gd name="T54" fmla="*/ 2147483647 w 632"/>
                  <a:gd name="T55" fmla="*/ 2147483647 h 678"/>
                  <a:gd name="T56" fmla="*/ 2147483647 w 632"/>
                  <a:gd name="T57" fmla="*/ 2147483647 h 678"/>
                  <a:gd name="T58" fmla="*/ 2147483647 w 632"/>
                  <a:gd name="T59" fmla="*/ 2147483647 h 678"/>
                  <a:gd name="T60" fmla="*/ 2147483647 w 632"/>
                  <a:gd name="T61" fmla="*/ 2147483647 h 678"/>
                  <a:gd name="T62" fmla="*/ 2147483647 w 632"/>
                  <a:gd name="T63" fmla="*/ 2147483647 h 678"/>
                  <a:gd name="T64" fmla="*/ 2147483647 w 632"/>
                  <a:gd name="T65" fmla="*/ 2147483647 h 678"/>
                  <a:gd name="T66" fmla="*/ 2147483647 w 632"/>
                  <a:gd name="T67" fmla="*/ 2147483647 h 678"/>
                  <a:gd name="T68" fmla="*/ 2147483647 w 632"/>
                  <a:gd name="T69" fmla="*/ 2147483647 h 678"/>
                  <a:gd name="T70" fmla="*/ 2147483647 w 632"/>
                  <a:gd name="T71" fmla="*/ 2147483647 h 678"/>
                  <a:gd name="T72" fmla="*/ 2147483647 w 632"/>
                  <a:gd name="T73" fmla="*/ 2147483647 h 678"/>
                  <a:gd name="T74" fmla="*/ 2147483647 w 632"/>
                  <a:gd name="T75" fmla="*/ 2147483647 h 678"/>
                  <a:gd name="T76" fmla="*/ 2147483647 w 632"/>
                  <a:gd name="T77" fmla="*/ 2147483647 h 678"/>
                  <a:gd name="T78" fmla="*/ 2147483647 w 632"/>
                  <a:gd name="T79" fmla="*/ 2147483647 h 678"/>
                  <a:gd name="T80" fmla="*/ 2147483647 w 632"/>
                  <a:gd name="T81" fmla="*/ 2147483647 h 678"/>
                  <a:gd name="T82" fmla="*/ 2147483647 w 632"/>
                  <a:gd name="T83" fmla="*/ 2147483647 h 678"/>
                  <a:gd name="T84" fmla="*/ 2147483647 w 632"/>
                  <a:gd name="T85" fmla="*/ 2147483647 h 678"/>
                  <a:gd name="T86" fmla="*/ 2147483647 w 632"/>
                  <a:gd name="T87" fmla="*/ 2147483647 h 678"/>
                  <a:gd name="T88" fmla="*/ 2147483647 w 632"/>
                  <a:gd name="T89" fmla="*/ 2147483647 h 678"/>
                  <a:gd name="T90" fmla="*/ 2147483647 w 632"/>
                  <a:gd name="T91" fmla="*/ 2147483647 h 678"/>
                  <a:gd name="T92" fmla="*/ 2147483647 w 632"/>
                  <a:gd name="T93" fmla="*/ 2147483647 h 678"/>
                  <a:gd name="T94" fmla="*/ 2147483647 w 632"/>
                  <a:gd name="T95" fmla="*/ 2147483647 h 678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632"/>
                  <a:gd name="T145" fmla="*/ 0 h 678"/>
                  <a:gd name="T146" fmla="*/ 632 w 632"/>
                  <a:gd name="T147" fmla="*/ 678 h 678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632" h="678">
                    <a:moveTo>
                      <a:pt x="15" y="126"/>
                    </a:moveTo>
                    <a:lnTo>
                      <a:pt x="10" y="169"/>
                    </a:lnTo>
                    <a:lnTo>
                      <a:pt x="10" y="194"/>
                    </a:lnTo>
                    <a:lnTo>
                      <a:pt x="0" y="215"/>
                    </a:lnTo>
                    <a:lnTo>
                      <a:pt x="25" y="249"/>
                    </a:lnTo>
                    <a:lnTo>
                      <a:pt x="27" y="258"/>
                    </a:lnTo>
                    <a:lnTo>
                      <a:pt x="21" y="281"/>
                    </a:lnTo>
                    <a:lnTo>
                      <a:pt x="23" y="294"/>
                    </a:lnTo>
                    <a:lnTo>
                      <a:pt x="34" y="315"/>
                    </a:lnTo>
                    <a:lnTo>
                      <a:pt x="34" y="325"/>
                    </a:lnTo>
                    <a:lnTo>
                      <a:pt x="32" y="363"/>
                    </a:lnTo>
                    <a:lnTo>
                      <a:pt x="42" y="389"/>
                    </a:lnTo>
                    <a:lnTo>
                      <a:pt x="51" y="401"/>
                    </a:lnTo>
                    <a:lnTo>
                      <a:pt x="44" y="410"/>
                    </a:lnTo>
                    <a:lnTo>
                      <a:pt x="44" y="427"/>
                    </a:lnTo>
                    <a:lnTo>
                      <a:pt x="36" y="433"/>
                    </a:lnTo>
                    <a:lnTo>
                      <a:pt x="36" y="442"/>
                    </a:lnTo>
                    <a:lnTo>
                      <a:pt x="55" y="446"/>
                    </a:lnTo>
                    <a:lnTo>
                      <a:pt x="66" y="450"/>
                    </a:lnTo>
                    <a:lnTo>
                      <a:pt x="72" y="461"/>
                    </a:lnTo>
                    <a:lnTo>
                      <a:pt x="72" y="478"/>
                    </a:lnTo>
                    <a:lnTo>
                      <a:pt x="89" y="497"/>
                    </a:lnTo>
                    <a:lnTo>
                      <a:pt x="104" y="505"/>
                    </a:lnTo>
                    <a:lnTo>
                      <a:pt x="108" y="522"/>
                    </a:lnTo>
                    <a:lnTo>
                      <a:pt x="127" y="549"/>
                    </a:lnTo>
                    <a:lnTo>
                      <a:pt x="144" y="532"/>
                    </a:lnTo>
                    <a:lnTo>
                      <a:pt x="158" y="528"/>
                    </a:lnTo>
                    <a:lnTo>
                      <a:pt x="169" y="530"/>
                    </a:lnTo>
                    <a:lnTo>
                      <a:pt x="199" y="568"/>
                    </a:lnTo>
                    <a:lnTo>
                      <a:pt x="205" y="570"/>
                    </a:lnTo>
                    <a:lnTo>
                      <a:pt x="241" y="587"/>
                    </a:lnTo>
                    <a:lnTo>
                      <a:pt x="249" y="589"/>
                    </a:lnTo>
                    <a:lnTo>
                      <a:pt x="264" y="587"/>
                    </a:lnTo>
                    <a:lnTo>
                      <a:pt x="281" y="583"/>
                    </a:lnTo>
                    <a:lnTo>
                      <a:pt x="296" y="589"/>
                    </a:lnTo>
                    <a:lnTo>
                      <a:pt x="317" y="611"/>
                    </a:lnTo>
                    <a:lnTo>
                      <a:pt x="323" y="621"/>
                    </a:lnTo>
                    <a:lnTo>
                      <a:pt x="332" y="613"/>
                    </a:lnTo>
                    <a:lnTo>
                      <a:pt x="342" y="611"/>
                    </a:lnTo>
                    <a:lnTo>
                      <a:pt x="359" y="623"/>
                    </a:lnTo>
                    <a:lnTo>
                      <a:pt x="376" y="640"/>
                    </a:lnTo>
                    <a:lnTo>
                      <a:pt x="389" y="651"/>
                    </a:lnTo>
                    <a:lnTo>
                      <a:pt x="406" y="657"/>
                    </a:lnTo>
                    <a:lnTo>
                      <a:pt x="414" y="655"/>
                    </a:lnTo>
                    <a:lnTo>
                      <a:pt x="423" y="646"/>
                    </a:lnTo>
                    <a:lnTo>
                      <a:pt x="433" y="640"/>
                    </a:lnTo>
                    <a:lnTo>
                      <a:pt x="455" y="649"/>
                    </a:lnTo>
                    <a:lnTo>
                      <a:pt x="552" y="678"/>
                    </a:lnTo>
                    <a:lnTo>
                      <a:pt x="567" y="661"/>
                    </a:lnTo>
                    <a:lnTo>
                      <a:pt x="556" y="640"/>
                    </a:lnTo>
                    <a:lnTo>
                      <a:pt x="545" y="604"/>
                    </a:lnTo>
                    <a:lnTo>
                      <a:pt x="613" y="532"/>
                    </a:lnTo>
                    <a:lnTo>
                      <a:pt x="626" y="516"/>
                    </a:lnTo>
                    <a:lnTo>
                      <a:pt x="632" y="488"/>
                    </a:lnTo>
                    <a:lnTo>
                      <a:pt x="621" y="452"/>
                    </a:lnTo>
                    <a:lnTo>
                      <a:pt x="609" y="422"/>
                    </a:lnTo>
                    <a:lnTo>
                      <a:pt x="592" y="389"/>
                    </a:lnTo>
                    <a:lnTo>
                      <a:pt x="579" y="374"/>
                    </a:lnTo>
                    <a:lnTo>
                      <a:pt x="575" y="355"/>
                    </a:lnTo>
                    <a:lnTo>
                      <a:pt x="579" y="332"/>
                    </a:lnTo>
                    <a:lnTo>
                      <a:pt x="583" y="310"/>
                    </a:lnTo>
                    <a:lnTo>
                      <a:pt x="575" y="294"/>
                    </a:lnTo>
                    <a:lnTo>
                      <a:pt x="567" y="285"/>
                    </a:lnTo>
                    <a:lnTo>
                      <a:pt x="575" y="272"/>
                    </a:lnTo>
                    <a:lnTo>
                      <a:pt x="594" y="245"/>
                    </a:lnTo>
                    <a:lnTo>
                      <a:pt x="598" y="239"/>
                    </a:lnTo>
                    <a:lnTo>
                      <a:pt x="596" y="190"/>
                    </a:lnTo>
                    <a:lnTo>
                      <a:pt x="590" y="167"/>
                    </a:lnTo>
                    <a:lnTo>
                      <a:pt x="581" y="141"/>
                    </a:lnTo>
                    <a:lnTo>
                      <a:pt x="581" y="118"/>
                    </a:lnTo>
                    <a:lnTo>
                      <a:pt x="569" y="97"/>
                    </a:lnTo>
                    <a:lnTo>
                      <a:pt x="552" y="76"/>
                    </a:lnTo>
                    <a:lnTo>
                      <a:pt x="535" y="74"/>
                    </a:lnTo>
                    <a:lnTo>
                      <a:pt x="478" y="72"/>
                    </a:lnTo>
                    <a:lnTo>
                      <a:pt x="448" y="69"/>
                    </a:lnTo>
                    <a:lnTo>
                      <a:pt x="393" y="65"/>
                    </a:lnTo>
                    <a:lnTo>
                      <a:pt x="372" y="53"/>
                    </a:lnTo>
                    <a:lnTo>
                      <a:pt x="347" y="48"/>
                    </a:lnTo>
                    <a:lnTo>
                      <a:pt x="336" y="55"/>
                    </a:lnTo>
                    <a:lnTo>
                      <a:pt x="321" y="67"/>
                    </a:lnTo>
                    <a:lnTo>
                      <a:pt x="307" y="63"/>
                    </a:lnTo>
                    <a:lnTo>
                      <a:pt x="294" y="46"/>
                    </a:lnTo>
                    <a:lnTo>
                      <a:pt x="279" y="46"/>
                    </a:lnTo>
                    <a:lnTo>
                      <a:pt x="273" y="40"/>
                    </a:lnTo>
                    <a:lnTo>
                      <a:pt x="269" y="19"/>
                    </a:lnTo>
                    <a:lnTo>
                      <a:pt x="249" y="2"/>
                    </a:lnTo>
                    <a:lnTo>
                      <a:pt x="235" y="0"/>
                    </a:lnTo>
                    <a:lnTo>
                      <a:pt x="209" y="6"/>
                    </a:lnTo>
                    <a:lnTo>
                      <a:pt x="188" y="12"/>
                    </a:lnTo>
                    <a:lnTo>
                      <a:pt x="171" y="25"/>
                    </a:lnTo>
                    <a:lnTo>
                      <a:pt x="142" y="44"/>
                    </a:lnTo>
                    <a:lnTo>
                      <a:pt x="112" y="55"/>
                    </a:lnTo>
                    <a:lnTo>
                      <a:pt x="87" y="67"/>
                    </a:lnTo>
                    <a:lnTo>
                      <a:pt x="59" y="80"/>
                    </a:lnTo>
                    <a:lnTo>
                      <a:pt x="44" y="101"/>
                    </a:lnTo>
                    <a:lnTo>
                      <a:pt x="27" y="118"/>
                    </a:lnTo>
                    <a:lnTo>
                      <a:pt x="15" y="126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90" name="Freeform 36" descr="Wide upward diagonal"/>
              <p:cNvSpPr>
                <a:spLocks/>
              </p:cNvSpPr>
              <p:nvPr/>
            </p:nvSpPr>
            <p:spPr bwMode="auto">
              <a:xfrm>
                <a:off x="3484" y="2714"/>
                <a:ext cx="354" cy="224"/>
              </a:xfrm>
              <a:custGeom>
                <a:avLst/>
                <a:gdLst>
                  <a:gd name="T0" fmla="*/ 2147483647 w 484"/>
                  <a:gd name="T1" fmla="*/ 2147483647 h 334"/>
                  <a:gd name="T2" fmla="*/ 2147483647 w 484"/>
                  <a:gd name="T3" fmla="*/ 2147483647 h 334"/>
                  <a:gd name="T4" fmla="*/ 2147483647 w 484"/>
                  <a:gd name="T5" fmla="*/ 2147483647 h 334"/>
                  <a:gd name="T6" fmla="*/ 2147483647 w 484"/>
                  <a:gd name="T7" fmla="*/ 2147483647 h 334"/>
                  <a:gd name="T8" fmla="*/ 2147483647 w 484"/>
                  <a:gd name="T9" fmla="*/ 2147483647 h 334"/>
                  <a:gd name="T10" fmla="*/ 2147483647 w 484"/>
                  <a:gd name="T11" fmla="*/ 2147483647 h 334"/>
                  <a:gd name="T12" fmla="*/ 2147483647 w 484"/>
                  <a:gd name="T13" fmla="*/ 2147483647 h 334"/>
                  <a:gd name="T14" fmla="*/ 2147483647 w 484"/>
                  <a:gd name="T15" fmla="*/ 2147483647 h 334"/>
                  <a:gd name="T16" fmla="*/ 2147483647 w 484"/>
                  <a:gd name="T17" fmla="*/ 2147483647 h 334"/>
                  <a:gd name="T18" fmla="*/ 2147483647 w 484"/>
                  <a:gd name="T19" fmla="*/ 2147483647 h 334"/>
                  <a:gd name="T20" fmla="*/ 2147483647 w 484"/>
                  <a:gd name="T21" fmla="*/ 2147483647 h 334"/>
                  <a:gd name="T22" fmla="*/ 2147483647 w 484"/>
                  <a:gd name="T23" fmla="*/ 2147483647 h 334"/>
                  <a:gd name="T24" fmla="*/ 2147483647 w 484"/>
                  <a:gd name="T25" fmla="*/ 2147483647 h 334"/>
                  <a:gd name="T26" fmla="*/ 2147483647 w 484"/>
                  <a:gd name="T27" fmla="*/ 2147483647 h 334"/>
                  <a:gd name="T28" fmla="*/ 2147483647 w 484"/>
                  <a:gd name="T29" fmla="*/ 2147483647 h 334"/>
                  <a:gd name="T30" fmla="*/ 2147483647 w 484"/>
                  <a:gd name="T31" fmla="*/ 2147483647 h 334"/>
                  <a:gd name="T32" fmla="*/ 2147483647 w 484"/>
                  <a:gd name="T33" fmla="*/ 2147483647 h 334"/>
                  <a:gd name="T34" fmla="*/ 2147483647 w 484"/>
                  <a:gd name="T35" fmla="*/ 2147483647 h 334"/>
                  <a:gd name="T36" fmla="*/ 2147483647 w 484"/>
                  <a:gd name="T37" fmla="*/ 2147483647 h 334"/>
                  <a:gd name="T38" fmla="*/ 2147483647 w 484"/>
                  <a:gd name="T39" fmla="*/ 2147483647 h 334"/>
                  <a:gd name="T40" fmla="*/ 2147483647 w 484"/>
                  <a:gd name="T41" fmla="*/ 2147483647 h 334"/>
                  <a:gd name="T42" fmla="*/ 2147483647 w 484"/>
                  <a:gd name="T43" fmla="*/ 2147483647 h 334"/>
                  <a:gd name="T44" fmla="*/ 2147483647 w 484"/>
                  <a:gd name="T45" fmla="*/ 2147483647 h 334"/>
                  <a:gd name="T46" fmla="*/ 2147483647 w 484"/>
                  <a:gd name="T47" fmla="*/ 2147483647 h 334"/>
                  <a:gd name="T48" fmla="*/ 2147483647 w 484"/>
                  <a:gd name="T49" fmla="*/ 2147483647 h 334"/>
                  <a:gd name="T50" fmla="*/ 2147483647 w 484"/>
                  <a:gd name="T51" fmla="*/ 2147483647 h 334"/>
                  <a:gd name="T52" fmla="*/ 2147483647 w 484"/>
                  <a:gd name="T53" fmla="*/ 2147483647 h 334"/>
                  <a:gd name="T54" fmla="*/ 2147483647 w 484"/>
                  <a:gd name="T55" fmla="*/ 2147483647 h 334"/>
                  <a:gd name="T56" fmla="*/ 2147483647 w 484"/>
                  <a:gd name="T57" fmla="*/ 2147483647 h 334"/>
                  <a:gd name="T58" fmla="*/ 2147483647 w 484"/>
                  <a:gd name="T59" fmla="*/ 2147483647 h 334"/>
                  <a:gd name="T60" fmla="*/ 2147483647 w 484"/>
                  <a:gd name="T61" fmla="*/ 2147483647 h 334"/>
                  <a:gd name="T62" fmla="*/ 2147483647 w 484"/>
                  <a:gd name="T63" fmla="*/ 2147483647 h 334"/>
                  <a:gd name="T64" fmla="*/ 2147483647 w 484"/>
                  <a:gd name="T65" fmla="*/ 0 h 334"/>
                  <a:gd name="T66" fmla="*/ 2147483647 w 484"/>
                  <a:gd name="T67" fmla="*/ 2147483647 h 334"/>
                  <a:gd name="T68" fmla="*/ 2147483647 w 484"/>
                  <a:gd name="T69" fmla="*/ 2147483647 h 334"/>
                  <a:gd name="T70" fmla="*/ 2147483647 w 484"/>
                  <a:gd name="T71" fmla="*/ 2147483647 h 334"/>
                  <a:gd name="T72" fmla="*/ 2147483647 w 484"/>
                  <a:gd name="T73" fmla="*/ 2147483647 h 334"/>
                  <a:gd name="T74" fmla="*/ 2147483647 w 484"/>
                  <a:gd name="T75" fmla="*/ 2147483647 h 334"/>
                  <a:gd name="T76" fmla="*/ 2147483647 w 484"/>
                  <a:gd name="T77" fmla="*/ 2147483647 h 334"/>
                  <a:gd name="T78" fmla="*/ 2147483647 w 484"/>
                  <a:gd name="T79" fmla="*/ 2147483647 h 334"/>
                  <a:gd name="T80" fmla="*/ 2147483647 w 484"/>
                  <a:gd name="T81" fmla="*/ 2147483647 h 334"/>
                  <a:gd name="T82" fmla="*/ 2147483647 w 484"/>
                  <a:gd name="T83" fmla="*/ 2147483647 h 334"/>
                  <a:gd name="T84" fmla="*/ 2147483647 w 484"/>
                  <a:gd name="T85" fmla="*/ 2147483647 h 334"/>
                  <a:gd name="T86" fmla="*/ 2147483647 w 484"/>
                  <a:gd name="T87" fmla="*/ 2147483647 h 334"/>
                  <a:gd name="T88" fmla="*/ 2147483647 w 484"/>
                  <a:gd name="T89" fmla="*/ 2147483647 h 334"/>
                  <a:gd name="T90" fmla="*/ 2147483647 w 484"/>
                  <a:gd name="T91" fmla="*/ 2147483647 h 334"/>
                  <a:gd name="T92" fmla="*/ 2147483647 w 484"/>
                  <a:gd name="T93" fmla="*/ 2147483647 h 334"/>
                  <a:gd name="T94" fmla="*/ 2147483647 w 484"/>
                  <a:gd name="T95" fmla="*/ 2147483647 h 334"/>
                  <a:gd name="T96" fmla="*/ 2147483647 w 484"/>
                  <a:gd name="T97" fmla="*/ 2147483647 h 334"/>
                  <a:gd name="T98" fmla="*/ 2147483647 w 484"/>
                  <a:gd name="T99" fmla="*/ 2147483647 h 334"/>
                  <a:gd name="T100" fmla="*/ 2147483647 w 484"/>
                  <a:gd name="T101" fmla="*/ 2147483647 h 334"/>
                  <a:gd name="T102" fmla="*/ 2147483647 w 484"/>
                  <a:gd name="T103" fmla="*/ 2147483647 h 334"/>
                  <a:gd name="T104" fmla="*/ 2147483647 w 484"/>
                  <a:gd name="T105" fmla="*/ 2147483647 h 334"/>
                  <a:gd name="T106" fmla="*/ 2147483647 w 484"/>
                  <a:gd name="T107" fmla="*/ 2147483647 h 334"/>
                  <a:gd name="T108" fmla="*/ 2147483647 w 484"/>
                  <a:gd name="T109" fmla="*/ 2147483647 h 334"/>
                  <a:gd name="T110" fmla="*/ 2147483647 w 484"/>
                  <a:gd name="T111" fmla="*/ 2147483647 h 334"/>
                  <a:gd name="T112" fmla="*/ 2147483647 w 484"/>
                  <a:gd name="T113" fmla="*/ 2147483647 h 334"/>
                  <a:gd name="T114" fmla="*/ 2147483647 w 484"/>
                  <a:gd name="T115" fmla="*/ 2147483647 h 334"/>
                  <a:gd name="T116" fmla="*/ 2147483647 w 484"/>
                  <a:gd name="T117" fmla="*/ 2147483647 h 334"/>
                  <a:gd name="T118" fmla="*/ 2147483647 w 484"/>
                  <a:gd name="T119" fmla="*/ 2147483647 h 334"/>
                  <a:gd name="T120" fmla="*/ 0 w 484"/>
                  <a:gd name="T121" fmla="*/ 2147483647 h 334"/>
                  <a:gd name="T122" fmla="*/ 2147483647 w 484"/>
                  <a:gd name="T123" fmla="*/ 2147483647 h 334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484"/>
                  <a:gd name="T187" fmla="*/ 0 h 334"/>
                  <a:gd name="T188" fmla="*/ 484 w 484"/>
                  <a:gd name="T189" fmla="*/ 334 h 334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484" h="334">
                    <a:moveTo>
                      <a:pt x="2" y="211"/>
                    </a:moveTo>
                    <a:lnTo>
                      <a:pt x="19" y="226"/>
                    </a:lnTo>
                    <a:lnTo>
                      <a:pt x="17" y="234"/>
                    </a:lnTo>
                    <a:lnTo>
                      <a:pt x="21" y="249"/>
                    </a:lnTo>
                    <a:lnTo>
                      <a:pt x="34" y="249"/>
                    </a:lnTo>
                    <a:lnTo>
                      <a:pt x="83" y="302"/>
                    </a:lnTo>
                    <a:lnTo>
                      <a:pt x="95" y="304"/>
                    </a:lnTo>
                    <a:lnTo>
                      <a:pt x="135" y="334"/>
                    </a:lnTo>
                    <a:lnTo>
                      <a:pt x="155" y="317"/>
                    </a:lnTo>
                    <a:lnTo>
                      <a:pt x="182" y="319"/>
                    </a:lnTo>
                    <a:lnTo>
                      <a:pt x="193" y="326"/>
                    </a:lnTo>
                    <a:lnTo>
                      <a:pt x="212" y="317"/>
                    </a:lnTo>
                    <a:lnTo>
                      <a:pt x="254" y="296"/>
                    </a:lnTo>
                    <a:lnTo>
                      <a:pt x="305" y="287"/>
                    </a:lnTo>
                    <a:lnTo>
                      <a:pt x="326" y="292"/>
                    </a:lnTo>
                    <a:lnTo>
                      <a:pt x="332" y="304"/>
                    </a:lnTo>
                    <a:lnTo>
                      <a:pt x="349" y="283"/>
                    </a:lnTo>
                    <a:lnTo>
                      <a:pt x="372" y="275"/>
                    </a:lnTo>
                    <a:lnTo>
                      <a:pt x="394" y="270"/>
                    </a:lnTo>
                    <a:lnTo>
                      <a:pt x="434" y="226"/>
                    </a:lnTo>
                    <a:lnTo>
                      <a:pt x="442" y="201"/>
                    </a:lnTo>
                    <a:lnTo>
                      <a:pt x="446" y="148"/>
                    </a:lnTo>
                    <a:lnTo>
                      <a:pt x="451" y="106"/>
                    </a:lnTo>
                    <a:lnTo>
                      <a:pt x="467" y="106"/>
                    </a:lnTo>
                    <a:lnTo>
                      <a:pt x="478" y="91"/>
                    </a:lnTo>
                    <a:lnTo>
                      <a:pt x="484" y="78"/>
                    </a:lnTo>
                    <a:lnTo>
                      <a:pt x="470" y="66"/>
                    </a:lnTo>
                    <a:lnTo>
                      <a:pt x="463" y="72"/>
                    </a:lnTo>
                    <a:lnTo>
                      <a:pt x="440" y="66"/>
                    </a:lnTo>
                    <a:lnTo>
                      <a:pt x="427" y="47"/>
                    </a:lnTo>
                    <a:lnTo>
                      <a:pt x="415" y="21"/>
                    </a:lnTo>
                    <a:lnTo>
                      <a:pt x="400" y="21"/>
                    </a:lnTo>
                    <a:lnTo>
                      <a:pt x="377" y="0"/>
                    </a:lnTo>
                    <a:lnTo>
                      <a:pt x="364" y="2"/>
                    </a:lnTo>
                    <a:lnTo>
                      <a:pt x="317" y="8"/>
                    </a:lnTo>
                    <a:lnTo>
                      <a:pt x="307" y="25"/>
                    </a:lnTo>
                    <a:lnTo>
                      <a:pt x="296" y="44"/>
                    </a:lnTo>
                    <a:lnTo>
                      <a:pt x="277" y="55"/>
                    </a:lnTo>
                    <a:lnTo>
                      <a:pt x="262" y="59"/>
                    </a:lnTo>
                    <a:lnTo>
                      <a:pt x="250" y="55"/>
                    </a:lnTo>
                    <a:lnTo>
                      <a:pt x="239" y="47"/>
                    </a:lnTo>
                    <a:lnTo>
                      <a:pt x="231" y="44"/>
                    </a:lnTo>
                    <a:lnTo>
                      <a:pt x="216" y="53"/>
                    </a:lnTo>
                    <a:lnTo>
                      <a:pt x="197" y="63"/>
                    </a:lnTo>
                    <a:lnTo>
                      <a:pt x="157" y="82"/>
                    </a:lnTo>
                    <a:lnTo>
                      <a:pt x="140" y="85"/>
                    </a:lnTo>
                    <a:lnTo>
                      <a:pt x="95" y="82"/>
                    </a:lnTo>
                    <a:lnTo>
                      <a:pt x="91" y="80"/>
                    </a:lnTo>
                    <a:lnTo>
                      <a:pt x="80" y="61"/>
                    </a:lnTo>
                    <a:lnTo>
                      <a:pt x="66" y="53"/>
                    </a:lnTo>
                    <a:lnTo>
                      <a:pt x="61" y="59"/>
                    </a:lnTo>
                    <a:lnTo>
                      <a:pt x="59" y="78"/>
                    </a:lnTo>
                    <a:lnTo>
                      <a:pt x="51" y="97"/>
                    </a:lnTo>
                    <a:lnTo>
                      <a:pt x="36" y="97"/>
                    </a:lnTo>
                    <a:lnTo>
                      <a:pt x="32" y="104"/>
                    </a:lnTo>
                    <a:lnTo>
                      <a:pt x="38" y="123"/>
                    </a:lnTo>
                    <a:lnTo>
                      <a:pt x="36" y="142"/>
                    </a:lnTo>
                    <a:lnTo>
                      <a:pt x="28" y="161"/>
                    </a:lnTo>
                    <a:lnTo>
                      <a:pt x="19" y="169"/>
                    </a:lnTo>
                    <a:lnTo>
                      <a:pt x="7" y="175"/>
                    </a:lnTo>
                    <a:lnTo>
                      <a:pt x="0" y="190"/>
                    </a:lnTo>
                    <a:lnTo>
                      <a:pt x="2" y="211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91" name="Freeform 37" descr="Wide upward diagonal"/>
              <p:cNvSpPr>
                <a:spLocks/>
              </p:cNvSpPr>
              <p:nvPr/>
            </p:nvSpPr>
            <p:spPr bwMode="auto">
              <a:xfrm>
                <a:off x="3332" y="2879"/>
                <a:ext cx="307" cy="314"/>
              </a:xfrm>
              <a:custGeom>
                <a:avLst/>
                <a:gdLst>
                  <a:gd name="T0" fmla="*/ 2147483647 w 419"/>
                  <a:gd name="T1" fmla="*/ 2147483647 h 469"/>
                  <a:gd name="T2" fmla="*/ 2147483647 w 419"/>
                  <a:gd name="T3" fmla="*/ 2147483647 h 469"/>
                  <a:gd name="T4" fmla="*/ 2147483647 w 419"/>
                  <a:gd name="T5" fmla="*/ 2147483647 h 469"/>
                  <a:gd name="T6" fmla="*/ 2147483647 w 419"/>
                  <a:gd name="T7" fmla="*/ 2147483647 h 469"/>
                  <a:gd name="T8" fmla="*/ 2147483647 w 419"/>
                  <a:gd name="T9" fmla="*/ 2147483647 h 469"/>
                  <a:gd name="T10" fmla="*/ 2147483647 w 419"/>
                  <a:gd name="T11" fmla="*/ 2147483647 h 469"/>
                  <a:gd name="T12" fmla="*/ 2147483647 w 419"/>
                  <a:gd name="T13" fmla="*/ 2147483647 h 469"/>
                  <a:gd name="T14" fmla="*/ 2147483647 w 419"/>
                  <a:gd name="T15" fmla="*/ 2147483647 h 469"/>
                  <a:gd name="T16" fmla="*/ 2147483647 w 419"/>
                  <a:gd name="T17" fmla="*/ 2147483647 h 469"/>
                  <a:gd name="T18" fmla="*/ 2147483647 w 419"/>
                  <a:gd name="T19" fmla="*/ 2147483647 h 469"/>
                  <a:gd name="T20" fmla="*/ 2147483647 w 419"/>
                  <a:gd name="T21" fmla="*/ 2147483647 h 469"/>
                  <a:gd name="T22" fmla="*/ 2147483647 w 419"/>
                  <a:gd name="T23" fmla="*/ 2147483647 h 469"/>
                  <a:gd name="T24" fmla="*/ 2147483647 w 419"/>
                  <a:gd name="T25" fmla="*/ 2147483647 h 469"/>
                  <a:gd name="T26" fmla="*/ 2147483647 w 419"/>
                  <a:gd name="T27" fmla="*/ 2147483647 h 469"/>
                  <a:gd name="T28" fmla="*/ 2147483647 w 419"/>
                  <a:gd name="T29" fmla="*/ 2147483647 h 469"/>
                  <a:gd name="T30" fmla="*/ 2147483647 w 419"/>
                  <a:gd name="T31" fmla="*/ 2147483647 h 469"/>
                  <a:gd name="T32" fmla="*/ 2147483647 w 419"/>
                  <a:gd name="T33" fmla="*/ 2147483647 h 469"/>
                  <a:gd name="T34" fmla="*/ 2147483647 w 419"/>
                  <a:gd name="T35" fmla="*/ 2147483647 h 469"/>
                  <a:gd name="T36" fmla="*/ 2147483647 w 419"/>
                  <a:gd name="T37" fmla="*/ 2147483647 h 469"/>
                  <a:gd name="T38" fmla="*/ 2147483647 w 419"/>
                  <a:gd name="T39" fmla="*/ 2147483647 h 469"/>
                  <a:gd name="T40" fmla="*/ 2147483647 w 419"/>
                  <a:gd name="T41" fmla="*/ 2147483647 h 469"/>
                  <a:gd name="T42" fmla="*/ 2147483647 w 419"/>
                  <a:gd name="T43" fmla="*/ 2147483647 h 469"/>
                  <a:gd name="T44" fmla="*/ 2147483647 w 419"/>
                  <a:gd name="T45" fmla="*/ 2147483647 h 469"/>
                  <a:gd name="T46" fmla="*/ 2147483647 w 419"/>
                  <a:gd name="T47" fmla="*/ 2147483647 h 469"/>
                  <a:gd name="T48" fmla="*/ 2147483647 w 419"/>
                  <a:gd name="T49" fmla="*/ 2147483647 h 469"/>
                  <a:gd name="T50" fmla="*/ 2147483647 w 419"/>
                  <a:gd name="T51" fmla="*/ 2147483647 h 469"/>
                  <a:gd name="T52" fmla="*/ 2147483647 w 419"/>
                  <a:gd name="T53" fmla="*/ 2147483647 h 469"/>
                  <a:gd name="T54" fmla="*/ 2147483647 w 419"/>
                  <a:gd name="T55" fmla="*/ 2147483647 h 469"/>
                  <a:gd name="T56" fmla="*/ 2147483647 w 419"/>
                  <a:gd name="T57" fmla="*/ 2147483647 h 469"/>
                  <a:gd name="T58" fmla="*/ 2147483647 w 419"/>
                  <a:gd name="T59" fmla="*/ 2147483647 h 469"/>
                  <a:gd name="T60" fmla="*/ 2147483647 w 419"/>
                  <a:gd name="T61" fmla="*/ 2147483647 h 469"/>
                  <a:gd name="T62" fmla="*/ 2147483647 w 419"/>
                  <a:gd name="T63" fmla="*/ 2147483647 h 469"/>
                  <a:gd name="T64" fmla="*/ 2147483647 w 419"/>
                  <a:gd name="T65" fmla="*/ 2147483647 h 469"/>
                  <a:gd name="T66" fmla="*/ 2147483647 w 419"/>
                  <a:gd name="T67" fmla="*/ 2147483647 h 469"/>
                  <a:gd name="T68" fmla="*/ 2147483647 w 419"/>
                  <a:gd name="T69" fmla="*/ 2147483647 h 469"/>
                  <a:gd name="T70" fmla="*/ 2147483647 w 419"/>
                  <a:gd name="T71" fmla="*/ 2147483647 h 469"/>
                  <a:gd name="T72" fmla="*/ 2147483647 w 419"/>
                  <a:gd name="T73" fmla="*/ 2147483647 h 469"/>
                  <a:gd name="T74" fmla="*/ 2147483647 w 419"/>
                  <a:gd name="T75" fmla="*/ 2147483647 h 469"/>
                  <a:gd name="T76" fmla="*/ 2147483647 w 419"/>
                  <a:gd name="T77" fmla="*/ 2147483647 h 469"/>
                  <a:gd name="T78" fmla="*/ 2147483647 w 419"/>
                  <a:gd name="T79" fmla="*/ 2147483647 h 469"/>
                  <a:gd name="T80" fmla="*/ 2147483647 w 419"/>
                  <a:gd name="T81" fmla="*/ 2147483647 h 469"/>
                  <a:gd name="T82" fmla="*/ 2147483647 w 419"/>
                  <a:gd name="T83" fmla="*/ 2147483647 h 469"/>
                  <a:gd name="T84" fmla="*/ 2147483647 w 419"/>
                  <a:gd name="T85" fmla="*/ 2147483647 h 469"/>
                  <a:gd name="T86" fmla="*/ 2147483647 w 419"/>
                  <a:gd name="T87" fmla="*/ 2147483647 h 469"/>
                  <a:gd name="T88" fmla="*/ 2147483647 w 419"/>
                  <a:gd name="T89" fmla="*/ 2147483647 h 46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19"/>
                  <a:gd name="T136" fmla="*/ 0 h 469"/>
                  <a:gd name="T137" fmla="*/ 419 w 419"/>
                  <a:gd name="T138" fmla="*/ 469 h 469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19" h="469">
                    <a:moveTo>
                      <a:pt x="0" y="104"/>
                    </a:moveTo>
                    <a:lnTo>
                      <a:pt x="8" y="133"/>
                    </a:lnTo>
                    <a:lnTo>
                      <a:pt x="17" y="157"/>
                    </a:lnTo>
                    <a:lnTo>
                      <a:pt x="25" y="169"/>
                    </a:lnTo>
                    <a:lnTo>
                      <a:pt x="36" y="173"/>
                    </a:lnTo>
                    <a:lnTo>
                      <a:pt x="46" y="165"/>
                    </a:lnTo>
                    <a:lnTo>
                      <a:pt x="53" y="150"/>
                    </a:lnTo>
                    <a:lnTo>
                      <a:pt x="65" y="129"/>
                    </a:lnTo>
                    <a:lnTo>
                      <a:pt x="80" y="142"/>
                    </a:lnTo>
                    <a:lnTo>
                      <a:pt x="95" y="146"/>
                    </a:lnTo>
                    <a:lnTo>
                      <a:pt x="106" y="154"/>
                    </a:lnTo>
                    <a:lnTo>
                      <a:pt x="101" y="178"/>
                    </a:lnTo>
                    <a:lnTo>
                      <a:pt x="101" y="192"/>
                    </a:lnTo>
                    <a:lnTo>
                      <a:pt x="118" y="220"/>
                    </a:lnTo>
                    <a:lnTo>
                      <a:pt x="135" y="241"/>
                    </a:lnTo>
                    <a:lnTo>
                      <a:pt x="133" y="247"/>
                    </a:lnTo>
                    <a:lnTo>
                      <a:pt x="112" y="247"/>
                    </a:lnTo>
                    <a:lnTo>
                      <a:pt x="122" y="260"/>
                    </a:lnTo>
                    <a:lnTo>
                      <a:pt x="180" y="336"/>
                    </a:lnTo>
                    <a:lnTo>
                      <a:pt x="186" y="343"/>
                    </a:lnTo>
                    <a:lnTo>
                      <a:pt x="203" y="343"/>
                    </a:lnTo>
                    <a:lnTo>
                      <a:pt x="216" y="345"/>
                    </a:lnTo>
                    <a:lnTo>
                      <a:pt x="241" y="357"/>
                    </a:lnTo>
                    <a:lnTo>
                      <a:pt x="262" y="383"/>
                    </a:lnTo>
                    <a:lnTo>
                      <a:pt x="268" y="393"/>
                    </a:lnTo>
                    <a:lnTo>
                      <a:pt x="275" y="412"/>
                    </a:lnTo>
                    <a:lnTo>
                      <a:pt x="281" y="410"/>
                    </a:lnTo>
                    <a:lnTo>
                      <a:pt x="287" y="410"/>
                    </a:lnTo>
                    <a:lnTo>
                      <a:pt x="304" y="419"/>
                    </a:lnTo>
                    <a:lnTo>
                      <a:pt x="315" y="429"/>
                    </a:lnTo>
                    <a:lnTo>
                      <a:pt x="347" y="469"/>
                    </a:lnTo>
                    <a:lnTo>
                      <a:pt x="343" y="459"/>
                    </a:lnTo>
                    <a:lnTo>
                      <a:pt x="337" y="445"/>
                    </a:lnTo>
                    <a:lnTo>
                      <a:pt x="325" y="410"/>
                    </a:lnTo>
                    <a:lnTo>
                      <a:pt x="332" y="395"/>
                    </a:lnTo>
                    <a:lnTo>
                      <a:pt x="328" y="383"/>
                    </a:lnTo>
                    <a:lnTo>
                      <a:pt x="311" y="362"/>
                    </a:lnTo>
                    <a:lnTo>
                      <a:pt x="281" y="321"/>
                    </a:lnTo>
                    <a:lnTo>
                      <a:pt x="262" y="304"/>
                    </a:lnTo>
                    <a:lnTo>
                      <a:pt x="256" y="296"/>
                    </a:lnTo>
                    <a:lnTo>
                      <a:pt x="245" y="298"/>
                    </a:lnTo>
                    <a:lnTo>
                      <a:pt x="230" y="285"/>
                    </a:lnTo>
                    <a:lnTo>
                      <a:pt x="228" y="285"/>
                    </a:lnTo>
                    <a:lnTo>
                      <a:pt x="220" y="277"/>
                    </a:lnTo>
                    <a:lnTo>
                      <a:pt x="216" y="258"/>
                    </a:lnTo>
                    <a:lnTo>
                      <a:pt x="211" y="241"/>
                    </a:lnTo>
                    <a:lnTo>
                      <a:pt x="195" y="216"/>
                    </a:lnTo>
                    <a:lnTo>
                      <a:pt x="161" y="176"/>
                    </a:lnTo>
                    <a:lnTo>
                      <a:pt x="159" y="165"/>
                    </a:lnTo>
                    <a:lnTo>
                      <a:pt x="161" y="161"/>
                    </a:lnTo>
                    <a:lnTo>
                      <a:pt x="178" y="157"/>
                    </a:lnTo>
                    <a:lnTo>
                      <a:pt x="224" y="173"/>
                    </a:lnTo>
                    <a:lnTo>
                      <a:pt x="256" y="133"/>
                    </a:lnTo>
                    <a:lnTo>
                      <a:pt x="281" y="159"/>
                    </a:lnTo>
                    <a:lnTo>
                      <a:pt x="292" y="161"/>
                    </a:lnTo>
                    <a:lnTo>
                      <a:pt x="298" y="169"/>
                    </a:lnTo>
                    <a:lnTo>
                      <a:pt x="306" y="161"/>
                    </a:lnTo>
                    <a:lnTo>
                      <a:pt x="325" y="161"/>
                    </a:lnTo>
                    <a:lnTo>
                      <a:pt x="340" y="163"/>
                    </a:lnTo>
                    <a:lnTo>
                      <a:pt x="359" y="150"/>
                    </a:lnTo>
                    <a:lnTo>
                      <a:pt x="381" y="161"/>
                    </a:lnTo>
                    <a:lnTo>
                      <a:pt x="395" y="173"/>
                    </a:lnTo>
                    <a:lnTo>
                      <a:pt x="410" y="178"/>
                    </a:lnTo>
                    <a:lnTo>
                      <a:pt x="410" y="165"/>
                    </a:lnTo>
                    <a:lnTo>
                      <a:pt x="419" y="146"/>
                    </a:lnTo>
                    <a:lnTo>
                      <a:pt x="410" y="135"/>
                    </a:lnTo>
                    <a:lnTo>
                      <a:pt x="395" y="121"/>
                    </a:lnTo>
                    <a:lnTo>
                      <a:pt x="395" y="102"/>
                    </a:lnTo>
                    <a:lnTo>
                      <a:pt x="395" y="91"/>
                    </a:lnTo>
                    <a:lnTo>
                      <a:pt x="395" y="76"/>
                    </a:lnTo>
                    <a:lnTo>
                      <a:pt x="376" y="70"/>
                    </a:lnTo>
                    <a:lnTo>
                      <a:pt x="368" y="68"/>
                    </a:lnTo>
                    <a:lnTo>
                      <a:pt x="359" y="76"/>
                    </a:lnTo>
                    <a:lnTo>
                      <a:pt x="347" y="85"/>
                    </a:lnTo>
                    <a:lnTo>
                      <a:pt x="338" y="85"/>
                    </a:lnTo>
                    <a:lnTo>
                      <a:pt x="319" y="66"/>
                    </a:lnTo>
                    <a:lnTo>
                      <a:pt x="304" y="57"/>
                    </a:lnTo>
                    <a:lnTo>
                      <a:pt x="290" y="59"/>
                    </a:lnTo>
                    <a:lnTo>
                      <a:pt x="277" y="42"/>
                    </a:lnTo>
                    <a:lnTo>
                      <a:pt x="243" y="2"/>
                    </a:lnTo>
                    <a:lnTo>
                      <a:pt x="228" y="0"/>
                    </a:lnTo>
                    <a:lnTo>
                      <a:pt x="205" y="34"/>
                    </a:lnTo>
                    <a:lnTo>
                      <a:pt x="182" y="32"/>
                    </a:lnTo>
                    <a:lnTo>
                      <a:pt x="169" y="42"/>
                    </a:lnTo>
                    <a:lnTo>
                      <a:pt x="167" y="59"/>
                    </a:lnTo>
                    <a:lnTo>
                      <a:pt x="122" y="114"/>
                    </a:lnTo>
                    <a:lnTo>
                      <a:pt x="93" y="104"/>
                    </a:lnTo>
                    <a:lnTo>
                      <a:pt x="63" y="97"/>
                    </a:lnTo>
                    <a:lnTo>
                      <a:pt x="46" y="104"/>
                    </a:lnTo>
                    <a:lnTo>
                      <a:pt x="27" y="114"/>
                    </a:lnTo>
                    <a:lnTo>
                      <a:pt x="0" y="104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92" name="Freeform 38"/>
              <p:cNvSpPr>
                <a:spLocks/>
              </p:cNvSpPr>
              <p:nvPr/>
            </p:nvSpPr>
            <p:spPr bwMode="auto">
              <a:xfrm>
                <a:off x="3522" y="2633"/>
                <a:ext cx="295" cy="135"/>
              </a:xfrm>
              <a:custGeom>
                <a:avLst/>
                <a:gdLst>
                  <a:gd name="T0" fmla="*/ 2147483647 w 404"/>
                  <a:gd name="T1" fmla="*/ 2147483647 h 203"/>
                  <a:gd name="T2" fmla="*/ 2147483647 w 404"/>
                  <a:gd name="T3" fmla="*/ 0 h 203"/>
                  <a:gd name="T4" fmla="*/ 2147483647 w 404"/>
                  <a:gd name="T5" fmla="*/ 0 h 203"/>
                  <a:gd name="T6" fmla="*/ 2147483647 w 404"/>
                  <a:gd name="T7" fmla="*/ 2147483647 h 203"/>
                  <a:gd name="T8" fmla="*/ 2147483647 w 404"/>
                  <a:gd name="T9" fmla="*/ 2147483647 h 203"/>
                  <a:gd name="T10" fmla="*/ 2147483647 w 404"/>
                  <a:gd name="T11" fmla="*/ 2147483647 h 203"/>
                  <a:gd name="T12" fmla="*/ 2147483647 w 404"/>
                  <a:gd name="T13" fmla="*/ 2147483647 h 203"/>
                  <a:gd name="T14" fmla="*/ 2147483647 w 404"/>
                  <a:gd name="T15" fmla="*/ 2147483647 h 203"/>
                  <a:gd name="T16" fmla="*/ 2147483647 w 404"/>
                  <a:gd name="T17" fmla="*/ 2147483647 h 203"/>
                  <a:gd name="T18" fmla="*/ 2147483647 w 404"/>
                  <a:gd name="T19" fmla="*/ 2147483647 h 203"/>
                  <a:gd name="T20" fmla="*/ 2147483647 w 404"/>
                  <a:gd name="T21" fmla="*/ 2147483647 h 203"/>
                  <a:gd name="T22" fmla="*/ 2147483647 w 404"/>
                  <a:gd name="T23" fmla="*/ 2147483647 h 203"/>
                  <a:gd name="T24" fmla="*/ 2147483647 w 404"/>
                  <a:gd name="T25" fmla="*/ 2147483647 h 203"/>
                  <a:gd name="T26" fmla="*/ 2147483647 w 404"/>
                  <a:gd name="T27" fmla="*/ 2147483647 h 203"/>
                  <a:gd name="T28" fmla="*/ 2147483647 w 404"/>
                  <a:gd name="T29" fmla="*/ 2147483647 h 203"/>
                  <a:gd name="T30" fmla="*/ 2147483647 w 404"/>
                  <a:gd name="T31" fmla="*/ 2147483647 h 203"/>
                  <a:gd name="T32" fmla="*/ 2147483647 w 404"/>
                  <a:gd name="T33" fmla="*/ 2147483647 h 203"/>
                  <a:gd name="T34" fmla="*/ 2147483647 w 404"/>
                  <a:gd name="T35" fmla="*/ 2147483647 h 203"/>
                  <a:gd name="T36" fmla="*/ 2147483647 w 404"/>
                  <a:gd name="T37" fmla="*/ 2147483647 h 203"/>
                  <a:gd name="T38" fmla="*/ 2147483647 w 404"/>
                  <a:gd name="T39" fmla="*/ 2147483647 h 203"/>
                  <a:gd name="T40" fmla="*/ 2147483647 w 404"/>
                  <a:gd name="T41" fmla="*/ 2147483647 h 203"/>
                  <a:gd name="T42" fmla="*/ 2147483647 w 404"/>
                  <a:gd name="T43" fmla="*/ 2147483647 h 203"/>
                  <a:gd name="T44" fmla="*/ 2147483647 w 404"/>
                  <a:gd name="T45" fmla="*/ 2147483647 h 203"/>
                  <a:gd name="T46" fmla="*/ 2147483647 w 404"/>
                  <a:gd name="T47" fmla="*/ 2147483647 h 203"/>
                  <a:gd name="T48" fmla="*/ 2147483647 w 404"/>
                  <a:gd name="T49" fmla="*/ 2147483647 h 203"/>
                  <a:gd name="T50" fmla="*/ 2147483647 w 404"/>
                  <a:gd name="T51" fmla="*/ 2147483647 h 203"/>
                  <a:gd name="T52" fmla="*/ 2147483647 w 404"/>
                  <a:gd name="T53" fmla="*/ 2147483647 h 203"/>
                  <a:gd name="T54" fmla="*/ 2147483647 w 404"/>
                  <a:gd name="T55" fmla="*/ 2147483647 h 203"/>
                  <a:gd name="T56" fmla="*/ 2147483647 w 404"/>
                  <a:gd name="T57" fmla="*/ 2147483647 h 203"/>
                  <a:gd name="T58" fmla="*/ 2147483647 w 404"/>
                  <a:gd name="T59" fmla="*/ 2147483647 h 203"/>
                  <a:gd name="T60" fmla="*/ 2147483647 w 404"/>
                  <a:gd name="T61" fmla="*/ 2147483647 h 203"/>
                  <a:gd name="T62" fmla="*/ 2147483647 w 404"/>
                  <a:gd name="T63" fmla="*/ 2147483647 h 203"/>
                  <a:gd name="T64" fmla="*/ 2147483647 w 404"/>
                  <a:gd name="T65" fmla="*/ 2147483647 h 203"/>
                  <a:gd name="T66" fmla="*/ 2147483647 w 404"/>
                  <a:gd name="T67" fmla="*/ 2147483647 h 203"/>
                  <a:gd name="T68" fmla="*/ 2147483647 w 404"/>
                  <a:gd name="T69" fmla="*/ 2147483647 h 203"/>
                  <a:gd name="T70" fmla="*/ 2147483647 w 404"/>
                  <a:gd name="T71" fmla="*/ 2147483647 h 203"/>
                  <a:gd name="T72" fmla="*/ 2147483647 w 404"/>
                  <a:gd name="T73" fmla="*/ 2147483647 h 203"/>
                  <a:gd name="T74" fmla="*/ 0 w 404"/>
                  <a:gd name="T75" fmla="*/ 2147483647 h 203"/>
                  <a:gd name="T76" fmla="*/ 0 w 404"/>
                  <a:gd name="T77" fmla="*/ 2147483647 h 203"/>
                  <a:gd name="T78" fmla="*/ 2147483647 w 404"/>
                  <a:gd name="T79" fmla="*/ 2147483647 h 203"/>
                  <a:gd name="T80" fmla="*/ 2147483647 w 404"/>
                  <a:gd name="T81" fmla="*/ 2147483647 h 203"/>
                  <a:gd name="T82" fmla="*/ 2147483647 w 404"/>
                  <a:gd name="T83" fmla="*/ 2147483647 h 203"/>
                  <a:gd name="T84" fmla="*/ 2147483647 w 404"/>
                  <a:gd name="T85" fmla="*/ 2147483647 h 203"/>
                  <a:gd name="T86" fmla="*/ 2147483647 w 404"/>
                  <a:gd name="T87" fmla="*/ 2147483647 h 203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404"/>
                  <a:gd name="T133" fmla="*/ 0 h 203"/>
                  <a:gd name="T134" fmla="*/ 404 w 404"/>
                  <a:gd name="T135" fmla="*/ 203 h 203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404" h="203">
                    <a:moveTo>
                      <a:pt x="137" y="9"/>
                    </a:moveTo>
                    <a:lnTo>
                      <a:pt x="152" y="0"/>
                    </a:lnTo>
                    <a:lnTo>
                      <a:pt x="167" y="0"/>
                    </a:lnTo>
                    <a:lnTo>
                      <a:pt x="173" y="13"/>
                    </a:lnTo>
                    <a:lnTo>
                      <a:pt x="188" y="3"/>
                    </a:lnTo>
                    <a:lnTo>
                      <a:pt x="205" y="7"/>
                    </a:lnTo>
                    <a:lnTo>
                      <a:pt x="228" y="34"/>
                    </a:lnTo>
                    <a:lnTo>
                      <a:pt x="254" y="47"/>
                    </a:lnTo>
                    <a:lnTo>
                      <a:pt x="262" y="49"/>
                    </a:lnTo>
                    <a:lnTo>
                      <a:pt x="275" y="38"/>
                    </a:lnTo>
                    <a:lnTo>
                      <a:pt x="287" y="32"/>
                    </a:lnTo>
                    <a:lnTo>
                      <a:pt x="324" y="43"/>
                    </a:lnTo>
                    <a:lnTo>
                      <a:pt x="368" y="55"/>
                    </a:lnTo>
                    <a:lnTo>
                      <a:pt x="404" y="66"/>
                    </a:lnTo>
                    <a:lnTo>
                      <a:pt x="391" y="83"/>
                    </a:lnTo>
                    <a:lnTo>
                      <a:pt x="368" y="110"/>
                    </a:lnTo>
                    <a:lnTo>
                      <a:pt x="362" y="121"/>
                    </a:lnTo>
                    <a:lnTo>
                      <a:pt x="364" y="140"/>
                    </a:lnTo>
                    <a:lnTo>
                      <a:pt x="349" y="140"/>
                    </a:lnTo>
                    <a:lnTo>
                      <a:pt x="330" y="125"/>
                    </a:lnTo>
                    <a:lnTo>
                      <a:pt x="313" y="121"/>
                    </a:lnTo>
                    <a:lnTo>
                      <a:pt x="268" y="132"/>
                    </a:lnTo>
                    <a:lnTo>
                      <a:pt x="256" y="142"/>
                    </a:lnTo>
                    <a:lnTo>
                      <a:pt x="243" y="161"/>
                    </a:lnTo>
                    <a:lnTo>
                      <a:pt x="220" y="178"/>
                    </a:lnTo>
                    <a:lnTo>
                      <a:pt x="205" y="178"/>
                    </a:lnTo>
                    <a:lnTo>
                      <a:pt x="190" y="165"/>
                    </a:lnTo>
                    <a:lnTo>
                      <a:pt x="178" y="165"/>
                    </a:lnTo>
                    <a:lnTo>
                      <a:pt x="131" y="189"/>
                    </a:lnTo>
                    <a:lnTo>
                      <a:pt x="110" y="201"/>
                    </a:lnTo>
                    <a:lnTo>
                      <a:pt x="93" y="203"/>
                    </a:lnTo>
                    <a:lnTo>
                      <a:pt x="57" y="201"/>
                    </a:lnTo>
                    <a:lnTo>
                      <a:pt x="42" y="201"/>
                    </a:lnTo>
                    <a:lnTo>
                      <a:pt x="32" y="182"/>
                    </a:lnTo>
                    <a:lnTo>
                      <a:pt x="23" y="176"/>
                    </a:lnTo>
                    <a:lnTo>
                      <a:pt x="13" y="168"/>
                    </a:lnTo>
                    <a:lnTo>
                      <a:pt x="6" y="159"/>
                    </a:lnTo>
                    <a:lnTo>
                      <a:pt x="0" y="140"/>
                    </a:lnTo>
                    <a:lnTo>
                      <a:pt x="0" y="117"/>
                    </a:lnTo>
                    <a:lnTo>
                      <a:pt x="38" y="98"/>
                    </a:lnTo>
                    <a:lnTo>
                      <a:pt x="82" y="98"/>
                    </a:lnTo>
                    <a:lnTo>
                      <a:pt x="108" y="70"/>
                    </a:lnTo>
                    <a:lnTo>
                      <a:pt x="112" y="24"/>
                    </a:lnTo>
                    <a:lnTo>
                      <a:pt x="137" y="9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93" name="Freeform 39" descr="Wide upward diagonal"/>
              <p:cNvSpPr>
                <a:spLocks/>
              </p:cNvSpPr>
              <p:nvPr/>
            </p:nvSpPr>
            <p:spPr bwMode="auto">
              <a:xfrm>
                <a:off x="3823" y="3040"/>
                <a:ext cx="321" cy="247"/>
              </a:xfrm>
              <a:custGeom>
                <a:avLst/>
                <a:gdLst>
                  <a:gd name="T0" fmla="*/ 2147483647 w 440"/>
                  <a:gd name="T1" fmla="*/ 2147483647 h 368"/>
                  <a:gd name="T2" fmla="*/ 2147483647 w 440"/>
                  <a:gd name="T3" fmla="*/ 2147483647 h 368"/>
                  <a:gd name="T4" fmla="*/ 2147483647 w 440"/>
                  <a:gd name="T5" fmla="*/ 2147483647 h 368"/>
                  <a:gd name="T6" fmla="*/ 2147483647 w 440"/>
                  <a:gd name="T7" fmla="*/ 2147483647 h 368"/>
                  <a:gd name="T8" fmla="*/ 2147483647 w 440"/>
                  <a:gd name="T9" fmla="*/ 2147483647 h 368"/>
                  <a:gd name="T10" fmla="*/ 2147483647 w 440"/>
                  <a:gd name="T11" fmla="*/ 2147483647 h 368"/>
                  <a:gd name="T12" fmla="*/ 2147483647 w 440"/>
                  <a:gd name="T13" fmla="*/ 2147483647 h 368"/>
                  <a:gd name="T14" fmla="*/ 2147483647 w 440"/>
                  <a:gd name="T15" fmla="*/ 2147483647 h 368"/>
                  <a:gd name="T16" fmla="*/ 2147483647 w 440"/>
                  <a:gd name="T17" fmla="*/ 2147483647 h 368"/>
                  <a:gd name="T18" fmla="*/ 2147483647 w 440"/>
                  <a:gd name="T19" fmla="*/ 2147483647 h 368"/>
                  <a:gd name="T20" fmla="*/ 2147483647 w 440"/>
                  <a:gd name="T21" fmla="*/ 2147483647 h 368"/>
                  <a:gd name="T22" fmla="*/ 2147483647 w 440"/>
                  <a:gd name="T23" fmla="*/ 2147483647 h 368"/>
                  <a:gd name="T24" fmla="*/ 2147483647 w 440"/>
                  <a:gd name="T25" fmla="*/ 2147483647 h 368"/>
                  <a:gd name="T26" fmla="*/ 2147483647 w 440"/>
                  <a:gd name="T27" fmla="*/ 2147483647 h 368"/>
                  <a:gd name="T28" fmla="*/ 2147483647 w 440"/>
                  <a:gd name="T29" fmla="*/ 2147483647 h 368"/>
                  <a:gd name="T30" fmla="*/ 2147483647 w 440"/>
                  <a:gd name="T31" fmla="*/ 2147483647 h 368"/>
                  <a:gd name="T32" fmla="*/ 2147483647 w 440"/>
                  <a:gd name="T33" fmla="*/ 2147483647 h 368"/>
                  <a:gd name="T34" fmla="*/ 2147483647 w 440"/>
                  <a:gd name="T35" fmla="*/ 2147483647 h 368"/>
                  <a:gd name="T36" fmla="*/ 2147483647 w 440"/>
                  <a:gd name="T37" fmla="*/ 2147483647 h 368"/>
                  <a:gd name="T38" fmla="*/ 2147483647 w 440"/>
                  <a:gd name="T39" fmla="*/ 2147483647 h 368"/>
                  <a:gd name="T40" fmla="*/ 2147483647 w 440"/>
                  <a:gd name="T41" fmla="*/ 2147483647 h 368"/>
                  <a:gd name="T42" fmla="*/ 2147483647 w 440"/>
                  <a:gd name="T43" fmla="*/ 2147483647 h 368"/>
                  <a:gd name="T44" fmla="*/ 2147483647 w 440"/>
                  <a:gd name="T45" fmla="*/ 2147483647 h 368"/>
                  <a:gd name="T46" fmla="*/ 2147483647 w 440"/>
                  <a:gd name="T47" fmla="*/ 2147483647 h 368"/>
                  <a:gd name="T48" fmla="*/ 2147483647 w 440"/>
                  <a:gd name="T49" fmla="*/ 2147483647 h 368"/>
                  <a:gd name="T50" fmla="*/ 2147483647 w 440"/>
                  <a:gd name="T51" fmla="*/ 2147483647 h 368"/>
                  <a:gd name="T52" fmla="*/ 2147483647 w 440"/>
                  <a:gd name="T53" fmla="*/ 2147483647 h 368"/>
                  <a:gd name="T54" fmla="*/ 2147483647 w 440"/>
                  <a:gd name="T55" fmla="*/ 2147483647 h 368"/>
                  <a:gd name="T56" fmla="*/ 2147483647 w 440"/>
                  <a:gd name="T57" fmla="*/ 2147483647 h 368"/>
                  <a:gd name="T58" fmla="*/ 2147483647 w 440"/>
                  <a:gd name="T59" fmla="*/ 2147483647 h 368"/>
                  <a:gd name="T60" fmla="*/ 2147483647 w 440"/>
                  <a:gd name="T61" fmla="*/ 2147483647 h 368"/>
                  <a:gd name="T62" fmla="*/ 2147483647 w 440"/>
                  <a:gd name="T63" fmla="*/ 2147483647 h 368"/>
                  <a:gd name="T64" fmla="*/ 2147483647 w 440"/>
                  <a:gd name="T65" fmla="*/ 2147483647 h 368"/>
                  <a:gd name="T66" fmla="*/ 2147483647 w 440"/>
                  <a:gd name="T67" fmla="*/ 2147483647 h 368"/>
                  <a:gd name="T68" fmla="*/ 2147483647 w 440"/>
                  <a:gd name="T69" fmla="*/ 2147483647 h 368"/>
                  <a:gd name="T70" fmla="*/ 2147483647 w 440"/>
                  <a:gd name="T71" fmla="*/ 2147483647 h 36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40"/>
                  <a:gd name="T109" fmla="*/ 0 h 368"/>
                  <a:gd name="T110" fmla="*/ 440 w 440"/>
                  <a:gd name="T111" fmla="*/ 368 h 368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40" h="368">
                    <a:moveTo>
                      <a:pt x="11" y="42"/>
                    </a:moveTo>
                    <a:lnTo>
                      <a:pt x="9" y="51"/>
                    </a:lnTo>
                    <a:lnTo>
                      <a:pt x="0" y="59"/>
                    </a:lnTo>
                    <a:lnTo>
                      <a:pt x="2" y="76"/>
                    </a:lnTo>
                    <a:lnTo>
                      <a:pt x="15" y="104"/>
                    </a:lnTo>
                    <a:lnTo>
                      <a:pt x="32" y="108"/>
                    </a:lnTo>
                    <a:lnTo>
                      <a:pt x="36" y="119"/>
                    </a:lnTo>
                    <a:lnTo>
                      <a:pt x="34" y="150"/>
                    </a:lnTo>
                    <a:lnTo>
                      <a:pt x="28" y="159"/>
                    </a:lnTo>
                    <a:lnTo>
                      <a:pt x="7" y="176"/>
                    </a:lnTo>
                    <a:lnTo>
                      <a:pt x="4" y="184"/>
                    </a:lnTo>
                    <a:lnTo>
                      <a:pt x="11" y="207"/>
                    </a:lnTo>
                    <a:lnTo>
                      <a:pt x="13" y="226"/>
                    </a:lnTo>
                    <a:lnTo>
                      <a:pt x="7" y="243"/>
                    </a:lnTo>
                    <a:lnTo>
                      <a:pt x="0" y="256"/>
                    </a:lnTo>
                    <a:lnTo>
                      <a:pt x="11" y="275"/>
                    </a:lnTo>
                    <a:lnTo>
                      <a:pt x="19" y="271"/>
                    </a:lnTo>
                    <a:lnTo>
                      <a:pt x="34" y="290"/>
                    </a:lnTo>
                    <a:lnTo>
                      <a:pt x="36" y="309"/>
                    </a:lnTo>
                    <a:lnTo>
                      <a:pt x="36" y="334"/>
                    </a:lnTo>
                    <a:lnTo>
                      <a:pt x="34" y="347"/>
                    </a:lnTo>
                    <a:lnTo>
                      <a:pt x="51" y="368"/>
                    </a:lnTo>
                    <a:lnTo>
                      <a:pt x="85" y="359"/>
                    </a:lnTo>
                    <a:lnTo>
                      <a:pt x="125" y="347"/>
                    </a:lnTo>
                    <a:lnTo>
                      <a:pt x="155" y="323"/>
                    </a:lnTo>
                    <a:lnTo>
                      <a:pt x="169" y="309"/>
                    </a:lnTo>
                    <a:lnTo>
                      <a:pt x="188" y="340"/>
                    </a:lnTo>
                    <a:lnTo>
                      <a:pt x="205" y="332"/>
                    </a:lnTo>
                    <a:lnTo>
                      <a:pt x="224" y="340"/>
                    </a:lnTo>
                    <a:lnTo>
                      <a:pt x="239" y="342"/>
                    </a:lnTo>
                    <a:lnTo>
                      <a:pt x="262" y="332"/>
                    </a:lnTo>
                    <a:lnTo>
                      <a:pt x="277" y="328"/>
                    </a:lnTo>
                    <a:lnTo>
                      <a:pt x="277" y="311"/>
                    </a:lnTo>
                    <a:lnTo>
                      <a:pt x="279" y="287"/>
                    </a:lnTo>
                    <a:lnTo>
                      <a:pt x="292" y="281"/>
                    </a:lnTo>
                    <a:lnTo>
                      <a:pt x="309" y="287"/>
                    </a:lnTo>
                    <a:lnTo>
                      <a:pt x="313" y="298"/>
                    </a:lnTo>
                    <a:lnTo>
                      <a:pt x="326" y="277"/>
                    </a:lnTo>
                    <a:lnTo>
                      <a:pt x="358" y="260"/>
                    </a:lnTo>
                    <a:lnTo>
                      <a:pt x="385" y="256"/>
                    </a:lnTo>
                    <a:lnTo>
                      <a:pt x="410" y="256"/>
                    </a:lnTo>
                    <a:lnTo>
                      <a:pt x="404" y="230"/>
                    </a:lnTo>
                    <a:lnTo>
                      <a:pt x="402" y="214"/>
                    </a:lnTo>
                    <a:lnTo>
                      <a:pt x="375" y="192"/>
                    </a:lnTo>
                    <a:lnTo>
                      <a:pt x="375" y="186"/>
                    </a:lnTo>
                    <a:lnTo>
                      <a:pt x="389" y="161"/>
                    </a:lnTo>
                    <a:lnTo>
                      <a:pt x="404" y="157"/>
                    </a:lnTo>
                    <a:lnTo>
                      <a:pt x="400" y="144"/>
                    </a:lnTo>
                    <a:lnTo>
                      <a:pt x="406" y="121"/>
                    </a:lnTo>
                    <a:lnTo>
                      <a:pt x="406" y="108"/>
                    </a:lnTo>
                    <a:lnTo>
                      <a:pt x="413" y="78"/>
                    </a:lnTo>
                    <a:lnTo>
                      <a:pt x="417" y="68"/>
                    </a:lnTo>
                    <a:lnTo>
                      <a:pt x="432" y="70"/>
                    </a:lnTo>
                    <a:lnTo>
                      <a:pt x="440" y="51"/>
                    </a:lnTo>
                    <a:lnTo>
                      <a:pt x="432" y="34"/>
                    </a:lnTo>
                    <a:lnTo>
                      <a:pt x="427" y="11"/>
                    </a:lnTo>
                    <a:lnTo>
                      <a:pt x="417" y="13"/>
                    </a:lnTo>
                    <a:lnTo>
                      <a:pt x="368" y="2"/>
                    </a:lnTo>
                    <a:lnTo>
                      <a:pt x="334" y="0"/>
                    </a:lnTo>
                    <a:lnTo>
                      <a:pt x="305" y="6"/>
                    </a:lnTo>
                    <a:lnTo>
                      <a:pt x="277" y="21"/>
                    </a:lnTo>
                    <a:lnTo>
                      <a:pt x="245" y="40"/>
                    </a:lnTo>
                    <a:lnTo>
                      <a:pt x="220" y="61"/>
                    </a:lnTo>
                    <a:lnTo>
                      <a:pt x="197" y="63"/>
                    </a:lnTo>
                    <a:lnTo>
                      <a:pt x="165" y="57"/>
                    </a:lnTo>
                    <a:lnTo>
                      <a:pt x="136" y="70"/>
                    </a:lnTo>
                    <a:lnTo>
                      <a:pt x="117" y="76"/>
                    </a:lnTo>
                    <a:lnTo>
                      <a:pt x="95" y="68"/>
                    </a:lnTo>
                    <a:lnTo>
                      <a:pt x="64" y="53"/>
                    </a:lnTo>
                    <a:lnTo>
                      <a:pt x="47" y="46"/>
                    </a:lnTo>
                    <a:lnTo>
                      <a:pt x="23" y="42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94" name="Freeform 40"/>
              <p:cNvSpPr>
                <a:spLocks/>
              </p:cNvSpPr>
              <p:nvPr/>
            </p:nvSpPr>
            <p:spPr bwMode="auto">
              <a:xfrm>
                <a:off x="3639" y="3192"/>
                <a:ext cx="123" cy="219"/>
              </a:xfrm>
              <a:custGeom>
                <a:avLst/>
                <a:gdLst>
                  <a:gd name="T0" fmla="*/ 2147483647 w 171"/>
                  <a:gd name="T1" fmla="*/ 2147483647 h 328"/>
                  <a:gd name="T2" fmla="*/ 2147483647 w 171"/>
                  <a:gd name="T3" fmla="*/ 2147483647 h 328"/>
                  <a:gd name="T4" fmla="*/ 2147483647 w 171"/>
                  <a:gd name="T5" fmla="*/ 2147483647 h 328"/>
                  <a:gd name="T6" fmla="*/ 2147483647 w 171"/>
                  <a:gd name="T7" fmla="*/ 2147483647 h 328"/>
                  <a:gd name="T8" fmla="*/ 2147483647 w 171"/>
                  <a:gd name="T9" fmla="*/ 2147483647 h 328"/>
                  <a:gd name="T10" fmla="*/ 2147483647 w 171"/>
                  <a:gd name="T11" fmla="*/ 2147483647 h 328"/>
                  <a:gd name="T12" fmla="*/ 2147483647 w 171"/>
                  <a:gd name="T13" fmla="*/ 2147483647 h 328"/>
                  <a:gd name="T14" fmla="*/ 2147483647 w 171"/>
                  <a:gd name="T15" fmla="*/ 2147483647 h 328"/>
                  <a:gd name="T16" fmla="*/ 2147483647 w 171"/>
                  <a:gd name="T17" fmla="*/ 2147483647 h 328"/>
                  <a:gd name="T18" fmla="*/ 0 w 171"/>
                  <a:gd name="T19" fmla="*/ 2147483647 h 328"/>
                  <a:gd name="T20" fmla="*/ 2147483647 w 171"/>
                  <a:gd name="T21" fmla="*/ 2147483647 h 328"/>
                  <a:gd name="T22" fmla="*/ 2147483647 w 171"/>
                  <a:gd name="T23" fmla="*/ 2147483647 h 328"/>
                  <a:gd name="T24" fmla="*/ 2147483647 w 171"/>
                  <a:gd name="T25" fmla="*/ 2147483647 h 328"/>
                  <a:gd name="T26" fmla="*/ 2147483647 w 171"/>
                  <a:gd name="T27" fmla="*/ 2147483647 h 328"/>
                  <a:gd name="T28" fmla="*/ 2147483647 w 171"/>
                  <a:gd name="T29" fmla="*/ 2147483647 h 328"/>
                  <a:gd name="T30" fmla="*/ 2147483647 w 171"/>
                  <a:gd name="T31" fmla="*/ 2147483647 h 328"/>
                  <a:gd name="T32" fmla="*/ 2147483647 w 171"/>
                  <a:gd name="T33" fmla="*/ 2147483647 h 328"/>
                  <a:gd name="T34" fmla="*/ 2147483647 w 171"/>
                  <a:gd name="T35" fmla="*/ 2147483647 h 328"/>
                  <a:gd name="T36" fmla="*/ 2147483647 w 171"/>
                  <a:gd name="T37" fmla="*/ 2147483647 h 328"/>
                  <a:gd name="T38" fmla="*/ 2147483647 w 171"/>
                  <a:gd name="T39" fmla="*/ 2147483647 h 328"/>
                  <a:gd name="T40" fmla="*/ 2147483647 w 171"/>
                  <a:gd name="T41" fmla="*/ 2147483647 h 328"/>
                  <a:gd name="T42" fmla="*/ 2147483647 w 171"/>
                  <a:gd name="T43" fmla="*/ 2147483647 h 328"/>
                  <a:gd name="T44" fmla="*/ 2147483647 w 171"/>
                  <a:gd name="T45" fmla="*/ 2147483647 h 328"/>
                  <a:gd name="T46" fmla="*/ 2147483647 w 171"/>
                  <a:gd name="T47" fmla="*/ 2147483647 h 328"/>
                  <a:gd name="T48" fmla="*/ 2147483647 w 171"/>
                  <a:gd name="T49" fmla="*/ 2147483647 h 328"/>
                  <a:gd name="T50" fmla="*/ 2147483647 w 171"/>
                  <a:gd name="T51" fmla="*/ 2147483647 h 328"/>
                  <a:gd name="T52" fmla="*/ 2147483647 w 171"/>
                  <a:gd name="T53" fmla="*/ 2147483647 h 328"/>
                  <a:gd name="T54" fmla="*/ 2147483647 w 171"/>
                  <a:gd name="T55" fmla="*/ 2147483647 h 328"/>
                  <a:gd name="T56" fmla="*/ 2147483647 w 171"/>
                  <a:gd name="T57" fmla="*/ 2147483647 h 328"/>
                  <a:gd name="T58" fmla="*/ 2147483647 w 171"/>
                  <a:gd name="T59" fmla="*/ 2147483647 h 328"/>
                  <a:gd name="T60" fmla="*/ 2147483647 w 171"/>
                  <a:gd name="T61" fmla="*/ 2147483647 h 328"/>
                  <a:gd name="T62" fmla="*/ 2147483647 w 171"/>
                  <a:gd name="T63" fmla="*/ 2147483647 h 328"/>
                  <a:gd name="T64" fmla="*/ 2147483647 w 171"/>
                  <a:gd name="T65" fmla="*/ 2147483647 h 328"/>
                  <a:gd name="T66" fmla="*/ 2147483647 w 171"/>
                  <a:gd name="T67" fmla="*/ 2147483647 h 328"/>
                  <a:gd name="T68" fmla="*/ 2147483647 w 171"/>
                  <a:gd name="T69" fmla="*/ 2147483647 h 328"/>
                  <a:gd name="T70" fmla="*/ 2147483647 w 171"/>
                  <a:gd name="T71" fmla="*/ 2147483647 h 328"/>
                  <a:gd name="T72" fmla="*/ 2147483647 w 171"/>
                  <a:gd name="T73" fmla="*/ 2147483647 h 328"/>
                  <a:gd name="T74" fmla="*/ 2147483647 w 171"/>
                  <a:gd name="T75" fmla="*/ 2147483647 h 328"/>
                  <a:gd name="T76" fmla="*/ 2147483647 w 171"/>
                  <a:gd name="T77" fmla="*/ 2147483647 h 328"/>
                  <a:gd name="T78" fmla="*/ 2147483647 w 171"/>
                  <a:gd name="T79" fmla="*/ 2147483647 h 328"/>
                  <a:gd name="T80" fmla="*/ 2147483647 w 171"/>
                  <a:gd name="T81" fmla="*/ 2147483647 h 328"/>
                  <a:gd name="T82" fmla="*/ 2147483647 w 171"/>
                  <a:gd name="T83" fmla="*/ 2147483647 h 328"/>
                  <a:gd name="T84" fmla="*/ 2147483647 w 171"/>
                  <a:gd name="T85" fmla="*/ 2147483647 h 328"/>
                  <a:gd name="T86" fmla="*/ 2147483647 w 171"/>
                  <a:gd name="T87" fmla="*/ 2147483647 h 328"/>
                  <a:gd name="T88" fmla="*/ 2147483647 w 171"/>
                  <a:gd name="T89" fmla="*/ 2147483647 h 328"/>
                  <a:gd name="T90" fmla="*/ 2147483647 w 171"/>
                  <a:gd name="T91" fmla="*/ 0 h 328"/>
                  <a:gd name="T92" fmla="*/ 2147483647 w 171"/>
                  <a:gd name="T93" fmla="*/ 2147483647 h 328"/>
                  <a:gd name="T94" fmla="*/ 2147483647 w 171"/>
                  <a:gd name="T95" fmla="*/ 2147483647 h 328"/>
                  <a:gd name="T96" fmla="*/ 2147483647 w 171"/>
                  <a:gd name="T97" fmla="*/ 2147483647 h 328"/>
                  <a:gd name="T98" fmla="*/ 2147483647 w 171"/>
                  <a:gd name="T99" fmla="*/ 2147483647 h 32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71"/>
                  <a:gd name="T151" fmla="*/ 0 h 328"/>
                  <a:gd name="T152" fmla="*/ 171 w 171"/>
                  <a:gd name="T153" fmla="*/ 328 h 32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71" h="328">
                    <a:moveTo>
                      <a:pt x="10" y="74"/>
                    </a:moveTo>
                    <a:lnTo>
                      <a:pt x="21" y="83"/>
                    </a:lnTo>
                    <a:lnTo>
                      <a:pt x="21" y="99"/>
                    </a:lnTo>
                    <a:lnTo>
                      <a:pt x="21" y="108"/>
                    </a:lnTo>
                    <a:lnTo>
                      <a:pt x="12" y="121"/>
                    </a:lnTo>
                    <a:lnTo>
                      <a:pt x="12" y="152"/>
                    </a:lnTo>
                    <a:lnTo>
                      <a:pt x="19" y="165"/>
                    </a:lnTo>
                    <a:lnTo>
                      <a:pt x="4" y="191"/>
                    </a:lnTo>
                    <a:lnTo>
                      <a:pt x="6" y="197"/>
                    </a:lnTo>
                    <a:lnTo>
                      <a:pt x="0" y="210"/>
                    </a:lnTo>
                    <a:lnTo>
                      <a:pt x="6" y="226"/>
                    </a:lnTo>
                    <a:lnTo>
                      <a:pt x="6" y="235"/>
                    </a:lnTo>
                    <a:lnTo>
                      <a:pt x="10" y="222"/>
                    </a:lnTo>
                    <a:lnTo>
                      <a:pt x="25" y="239"/>
                    </a:lnTo>
                    <a:lnTo>
                      <a:pt x="21" y="256"/>
                    </a:lnTo>
                    <a:lnTo>
                      <a:pt x="14" y="264"/>
                    </a:lnTo>
                    <a:lnTo>
                      <a:pt x="25" y="279"/>
                    </a:lnTo>
                    <a:lnTo>
                      <a:pt x="33" y="283"/>
                    </a:lnTo>
                    <a:lnTo>
                      <a:pt x="52" y="296"/>
                    </a:lnTo>
                    <a:lnTo>
                      <a:pt x="67" y="311"/>
                    </a:lnTo>
                    <a:lnTo>
                      <a:pt x="69" y="319"/>
                    </a:lnTo>
                    <a:lnTo>
                      <a:pt x="86" y="328"/>
                    </a:lnTo>
                    <a:lnTo>
                      <a:pt x="103" y="319"/>
                    </a:lnTo>
                    <a:lnTo>
                      <a:pt x="120" y="307"/>
                    </a:lnTo>
                    <a:lnTo>
                      <a:pt x="131" y="288"/>
                    </a:lnTo>
                    <a:lnTo>
                      <a:pt x="137" y="273"/>
                    </a:lnTo>
                    <a:lnTo>
                      <a:pt x="152" y="241"/>
                    </a:lnTo>
                    <a:lnTo>
                      <a:pt x="158" y="220"/>
                    </a:lnTo>
                    <a:lnTo>
                      <a:pt x="160" y="197"/>
                    </a:lnTo>
                    <a:lnTo>
                      <a:pt x="171" y="182"/>
                    </a:lnTo>
                    <a:lnTo>
                      <a:pt x="152" y="176"/>
                    </a:lnTo>
                    <a:lnTo>
                      <a:pt x="148" y="167"/>
                    </a:lnTo>
                    <a:lnTo>
                      <a:pt x="137" y="169"/>
                    </a:lnTo>
                    <a:lnTo>
                      <a:pt x="122" y="163"/>
                    </a:lnTo>
                    <a:lnTo>
                      <a:pt x="118" y="140"/>
                    </a:lnTo>
                    <a:lnTo>
                      <a:pt x="114" y="125"/>
                    </a:lnTo>
                    <a:lnTo>
                      <a:pt x="122" y="106"/>
                    </a:lnTo>
                    <a:lnTo>
                      <a:pt x="122" y="55"/>
                    </a:lnTo>
                    <a:lnTo>
                      <a:pt x="120" y="36"/>
                    </a:lnTo>
                    <a:lnTo>
                      <a:pt x="114" y="28"/>
                    </a:lnTo>
                    <a:lnTo>
                      <a:pt x="99" y="26"/>
                    </a:lnTo>
                    <a:lnTo>
                      <a:pt x="88" y="19"/>
                    </a:lnTo>
                    <a:lnTo>
                      <a:pt x="80" y="4"/>
                    </a:lnTo>
                    <a:lnTo>
                      <a:pt x="63" y="4"/>
                    </a:lnTo>
                    <a:lnTo>
                      <a:pt x="48" y="4"/>
                    </a:lnTo>
                    <a:lnTo>
                      <a:pt x="35" y="0"/>
                    </a:lnTo>
                    <a:lnTo>
                      <a:pt x="25" y="11"/>
                    </a:lnTo>
                    <a:lnTo>
                      <a:pt x="21" y="40"/>
                    </a:lnTo>
                    <a:lnTo>
                      <a:pt x="19" y="59"/>
                    </a:lnTo>
                    <a:lnTo>
                      <a:pt x="10" y="74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95" name="Freeform 41" descr="Wide upward diagonal"/>
              <p:cNvSpPr>
                <a:spLocks/>
              </p:cNvSpPr>
              <p:nvPr/>
            </p:nvSpPr>
            <p:spPr bwMode="auto">
              <a:xfrm>
                <a:off x="3729" y="2735"/>
                <a:ext cx="462" cy="355"/>
              </a:xfrm>
              <a:custGeom>
                <a:avLst/>
                <a:gdLst>
                  <a:gd name="T0" fmla="*/ 2147483647 w 633"/>
                  <a:gd name="T1" fmla="*/ 2147483647 h 528"/>
                  <a:gd name="T2" fmla="*/ 2147483647 w 633"/>
                  <a:gd name="T3" fmla="*/ 2147483647 h 528"/>
                  <a:gd name="T4" fmla="*/ 2147483647 w 633"/>
                  <a:gd name="T5" fmla="*/ 2147483647 h 528"/>
                  <a:gd name="T6" fmla="*/ 2147483647 w 633"/>
                  <a:gd name="T7" fmla="*/ 2147483647 h 528"/>
                  <a:gd name="T8" fmla="*/ 2147483647 w 633"/>
                  <a:gd name="T9" fmla="*/ 2147483647 h 528"/>
                  <a:gd name="T10" fmla="*/ 0 w 633"/>
                  <a:gd name="T11" fmla="*/ 2147483647 h 528"/>
                  <a:gd name="T12" fmla="*/ 2147483647 w 633"/>
                  <a:gd name="T13" fmla="*/ 2147483647 h 528"/>
                  <a:gd name="T14" fmla="*/ 2147483647 w 633"/>
                  <a:gd name="T15" fmla="*/ 2147483647 h 528"/>
                  <a:gd name="T16" fmla="*/ 2147483647 w 633"/>
                  <a:gd name="T17" fmla="*/ 2147483647 h 528"/>
                  <a:gd name="T18" fmla="*/ 2147483647 w 633"/>
                  <a:gd name="T19" fmla="*/ 2147483647 h 528"/>
                  <a:gd name="T20" fmla="*/ 2147483647 w 633"/>
                  <a:gd name="T21" fmla="*/ 2147483647 h 528"/>
                  <a:gd name="T22" fmla="*/ 2147483647 w 633"/>
                  <a:gd name="T23" fmla="*/ 2147483647 h 528"/>
                  <a:gd name="T24" fmla="*/ 2147483647 w 633"/>
                  <a:gd name="T25" fmla="*/ 2147483647 h 528"/>
                  <a:gd name="T26" fmla="*/ 2147483647 w 633"/>
                  <a:gd name="T27" fmla="*/ 2147483647 h 528"/>
                  <a:gd name="T28" fmla="*/ 2147483647 w 633"/>
                  <a:gd name="T29" fmla="*/ 2147483647 h 528"/>
                  <a:gd name="T30" fmla="*/ 2147483647 w 633"/>
                  <a:gd name="T31" fmla="*/ 2147483647 h 528"/>
                  <a:gd name="T32" fmla="*/ 2147483647 w 633"/>
                  <a:gd name="T33" fmla="*/ 2147483647 h 528"/>
                  <a:gd name="T34" fmla="*/ 2147483647 w 633"/>
                  <a:gd name="T35" fmla="*/ 2147483647 h 528"/>
                  <a:gd name="T36" fmla="*/ 2147483647 w 633"/>
                  <a:gd name="T37" fmla="*/ 2147483647 h 528"/>
                  <a:gd name="T38" fmla="*/ 2147483647 w 633"/>
                  <a:gd name="T39" fmla="*/ 2147483647 h 528"/>
                  <a:gd name="T40" fmla="*/ 2147483647 w 633"/>
                  <a:gd name="T41" fmla="*/ 2147483647 h 528"/>
                  <a:gd name="T42" fmla="*/ 2147483647 w 633"/>
                  <a:gd name="T43" fmla="*/ 2147483647 h 528"/>
                  <a:gd name="T44" fmla="*/ 2147483647 w 633"/>
                  <a:gd name="T45" fmla="*/ 2147483647 h 528"/>
                  <a:gd name="T46" fmla="*/ 2147483647 w 633"/>
                  <a:gd name="T47" fmla="*/ 2147483647 h 528"/>
                  <a:gd name="T48" fmla="*/ 2147483647 w 633"/>
                  <a:gd name="T49" fmla="*/ 2147483647 h 528"/>
                  <a:gd name="T50" fmla="*/ 2147483647 w 633"/>
                  <a:gd name="T51" fmla="*/ 2147483647 h 528"/>
                  <a:gd name="T52" fmla="*/ 2147483647 w 633"/>
                  <a:gd name="T53" fmla="*/ 2147483647 h 528"/>
                  <a:gd name="T54" fmla="*/ 2147483647 w 633"/>
                  <a:gd name="T55" fmla="*/ 2147483647 h 528"/>
                  <a:gd name="T56" fmla="*/ 2147483647 w 633"/>
                  <a:gd name="T57" fmla="*/ 2147483647 h 528"/>
                  <a:gd name="T58" fmla="*/ 2147483647 w 633"/>
                  <a:gd name="T59" fmla="*/ 2147483647 h 528"/>
                  <a:gd name="T60" fmla="*/ 2147483647 w 633"/>
                  <a:gd name="T61" fmla="*/ 2147483647 h 528"/>
                  <a:gd name="T62" fmla="*/ 2147483647 w 633"/>
                  <a:gd name="T63" fmla="*/ 2147483647 h 528"/>
                  <a:gd name="T64" fmla="*/ 2147483647 w 633"/>
                  <a:gd name="T65" fmla="*/ 2147483647 h 528"/>
                  <a:gd name="T66" fmla="*/ 2147483647 w 633"/>
                  <a:gd name="T67" fmla="*/ 2147483647 h 528"/>
                  <a:gd name="T68" fmla="*/ 2147483647 w 633"/>
                  <a:gd name="T69" fmla="*/ 2147483647 h 528"/>
                  <a:gd name="T70" fmla="*/ 2147483647 w 633"/>
                  <a:gd name="T71" fmla="*/ 2147483647 h 528"/>
                  <a:gd name="T72" fmla="*/ 2147483647 w 633"/>
                  <a:gd name="T73" fmla="*/ 2147483647 h 528"/>
                  <a:gd name="T74" fmla="*/ 2147483647 w 633"/>
                  <a:gd name="T75" fmla="*/ 2147483647 h 528"/>
                  <a:gd name="T76" fmla="*/ 2147483647 w 633"/>
                  <a:gd name="T77" fmla="*/ 2147483647 h 528"/>
                  <a:gd name="T78" fmla="*/ 2147483647 w 633"/>
                  <a:gd name="T79" fmla="*/ 2147483647 h 528"/>
                  <a:gd name="T80" fmla="*/ 2147483647 w 633"/>
                  <a:gd name="T81" fmla="*/ 2147483647 h 528"/>
                  <a:gd name="T82" fmla="*/ 2147483647 w 633"/>
                  <a:gd name="T83" fmla="*/ 0 h 528"/>
                  <a:gd name="T84" fmla="*/ 2147483647 w 633"/>
                  <a:gd name="T85" fmla="*/ 2147483647 h 528"/>
                  <a:gd name="T86" fmla="*/ 2147483647 w 633"/>
                  <a:gd name="T87" fmla="*/ 2147483647 h 528"/>
                  <a:gd name="T88" fmla="*/ 2147483647 w 633"/>
                  <a:gd name="T89" fmla="*/ 2147483647 h 528"/>
                  <a:gd name="T90" fmla="*/ 2147483647 w 633"/>
                  <a:gd name="T91" fmla="*/ 2147483647 h 528"/>
                  <a:gd name="T92" fmla="*/ 2147483647 w 633"/>
                  <a:gd name="T93" fmla="*/ 2147483647 h 528"/>
                  <a:gd name="T94" fmla="*/ 2147483647 w 633"/>
                  <a:gd name="T95" fmla="*/ 2147483647 h 528"/>
                  <a:gd name="T96" fmla="*/ 2147483647 w 633"/>
                  <a:gd name="T97" fmla="*/ 2147483647 h 528"/>
                  <a:gd name="T98" fmla="*/ 2147483647 w 633"/>
                  <a:gd name="T99" fmla="*/ 2147483647 h 528"/>
                  <a:gd name="T100" fmla="*/ 2147483647 w 633"/>
                  <a:gd name="T101" fmla="*/ 2147483647 h 528"/>
                  <a:gd name="T102" fmla="*/ 2147483647 w 633"/>
                  <a:gd name="T103" fmla="*/ 2147483647 h 52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633"/>
                  <a:gd name="T157" fmla="*/ 0 h 528"/>
                  <a:gd name="T158" fmla="*/ 633 w 633"/>
                  <a:gd name="T159" fmla="*/ 528 h 528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633" h="528">
                    <a:moveTo>
                      <a:pt x="152" y="44"/>
                    </a:moveTo>
                    <a:lnTo>
                      <a:pt x="142" y="59"/>
                    </a:lnTo>
                    <a:lnTo>
                      <a:pt x="133" y="69"/>
                    </a:lnTo>
                    <a:lnTo>
                      <a:pt x="119" y="74"/>
                    </a:lnTo>
                    <a:lnTo>
                      <a:pt x="110" y="156"/>
                    </a:lnTo>
                    <a:lnTo>
                      <a:pt x="110" y="169"/>
                    </a:lnTo>
                    <a:lnTo>
                      <a:pt x="93" y="200"/>
                    </a:lnTo>
                    <a:lnTo>
                      <a:pt x="72" y="219"/>
                    </a:lnTo>
                    <a:lnTo>
                      <a:pt x="60" y="238"/>
                    </a:lnTo>
                    <a:lnTo>
                      <a:pt x="21" y="247"/>
                    </a:lnTo>
                    <a:lnTo>
                      <a:pt x="4" y="266"/>
                    </a:lnTo>
                    <a:lnTo>
                      <a:pt x="0" y="281"/>
                    </a:lnTo>
                    <a:lnTo>
                      <a:pt x="13" y="294"/>
                    </a:lnTo>
                    <a:lnTo>
                      <a:pt x="19" y="310"/>
                    </a:lnTo>
                    <a:lnTo>
                      <a:pt x="17" y="323"/>
                    </a:lnTo>
                    <a:lnTo>
                      <a:pt x="19" y="338"/>
                    </a:lnTo>
                    <a:lnTo>
                      <a:pt x="30" y="344"/>
                    </a:lnTo>
                    <a:lnTo>
                      <a:pt x="47" y="344"/>
                    </a:lnTo>
                    <a:lnTo>
                      <a:pt x="53" y="359"/>
                    </a:lnTo>
                    <a:lnTo>
                      <a:pt x="62" y="386"/>
                    </a:lnTo>
                    <a:lnTo>
                      <a:pt x="64" y="408"/>
                    </a:lnTo>
                    <a:lnTo>
                      <a:pt x="68" y="424"/>
                    </a:lnTo>
                    <a:lnTo>
                      <a:pt x="81" y="431"/>
                    </a:lnTo>
                    <a:lnTo>
                      <a:pt x="89" y="424"/>
                    </a:lnTo>
                    <a:lnTo>
                      <a:pt x="102" y="412"/>
                    </a:lnTo>
                    <a:lnTo>
                      <a:pt x="121" y="429"/>
                    </a:lnTo>
                    <a:lnTo>
                      <a:pt x="119" y="441"/>
                    </a:lnTo>
                    <a:lnTo>
                      <a:pt x="121" y="450"/>
                    </a:lnTo>
                    <a:lnTo>
                      <a:pt x="129" y="454"/>
                    </a:lnTo>
                    <a:lnTo>
                      <a:pt x="142" y="469"/>
                    </a:lnTo>
                    <a:lnTo>
                      <a:pt x="138" y="486"/>
                    </a:lnTo>
                    <a:lnTo>
                      <a:pt x="142" y="496"/>
                    </a:lnTo>
                    <a:lnTo>
                      <a:pt x="161" y="496"/>
                    </a:lnTo>
                    <a:lnTo>
                      <a:pt x="184" y="507"/>
                    </a:lnTo>
                    <a:lnTo>
                      <a:pt x="229" y="528"/>
                    </a:lnTo>
                    <a:lnTo>
                      <a:pt x="246" y="528"/>
                    </a:lnTo>
                    <a:lnTo>
                      <a:pt x="271" y="522"/>
                    </a:lnTo>
                    <a:lnTo>
                      <a:pt x="290" y="513"/>
                    </a:lnTo>
                    <a:lnTo>
                      <a:pt x="326" y="520"/>
                    </a:lnTo>
                    <a:lnTo>
                      <a:pt x="343" y="517"/>
                    </a:lnTo>
                    <a:lnTo>
                      <a:pt x="351" y="515"/>
                    </a:lnTo>
                    <a:lnTo>
                      <a:pt x="372" y="498"/>
                    </a:lnTo>
                    <a:lnTo>
                      <a:pt x="421" y="467"/>
                    </a:lnTo>
                    <a:lnTo>
                      <a:pt x="457" y="454"/>
                    </a:lnTo>
                    <a:lnTo>
                      <a:pt x="476" y="452"/>
                    </a:lnTo>
                    <a:lnTo>
                      <a:pt x="508" y="458"/>
                    </a:lnTo>
                    <a:lnTo>
                      <a:pt x="533" y="462"/>
                    </a:lnTo>
                    <a:lnTo>
                      <a:pt x="544" y="467"/>
                    </a:lnTo>
                    <a:lnTo>
                      <a:pt x="565" y="465"/>
                    </a:lnTo>
                    <a:lnTo>
                      <a:pt x="567" y="443"/>
                    </a:lnTo>
                    <a:lnTo>
                      <a:pt x="567" y="408"/>
                    </a:lnTo>
                    <a:lnTo>
                      <a:pt x="569" y="370"/>
                    </a:lnTo>
                    <a:lnTo>
                      <a:pt x="582" y="348"/>
                    </a:lnTo>
                    <a:lnTo>
                      <a:pt x="592" y="344"/>
                    </a:lnTo>
                    <a:lnTo>
                      <a:pt x="603" y="353"/>
                    </a:lnTo>
                    <a:lnTo>
                      <a:pt x="613" y="344"/>
                    </a:lnTo>
                    <a:lnTo>
                      <a:pt x="622" y="336"/>
                    </a:lnTo>
                    <a:lnTo>
                      <a:pt x="618" y="325"/>
                    </a:lnTo>
                    <a:lnTo>
                      <a:pt x="630" y="321"/>
                    </a:lnTo>
                    <a:lnTo>
                      <a:pt x="633" y="308"/>
                    </a:lnTo>
                    <a:lnTo>
                      <a:pt x="622" y="302"/>
                    </a:lnTo>
                    <a:lnTo>
                      <a:pt x="601" y="296"/>
                    </a:lnTo>
                    <a:lnTo>
                      <a:pt x="586" y="302"/>
                    </a:lnTo>
                    <a:lnTo>
                      <a:pt x="563" y="306"/>
                    </a:lnTo>
                    <a:lnTo>
                      <a:pt x="539" y="306"/>
                    </a:lnTo>
                    <a:lnTo>
                      <a:pt x="525" y="296"/>
                    </a:lnTo>
                    <a:lnTo>
                      <a:pt x="518" y="281"/>
                    </a:lnTo>
                    <a:lnTo>
                      <a:pt x="518" y="262"/>
                    </a:lnTo>
                    <a:lnTo>
                      <a:pt x="518" y="243"/>
                    </a:lnTo>
                    <a:lnTo>
                      <a:pt x="508" y="228"/>
                    </a:lnTo>
                    <a:lnTo>
                      <a:pt x="499" y="213"/>
                    </a:lnTo>
                    <a:lnTo>
                      <a:pt x="499" y="194"/>
                    </a:lnTo>
                    <a:lnTo>
                      <a:pt x="501" y="173"/>
                    </a:lnTo>
                    <a:lnTo>
                      <a:pt x="501" y="162"/>
                    </a:lnTo>
                    <a:lnTo>
                      <a:pt x="493" y="133"/>
                    </a:lnTo>
                    <a:lnTo>
                      <a:pt x="474" y="114"/>
                    </a:lnTo>
                    <a:lnTo>
                      <a:pt x="468" y="95"/>
                    </a:lnTo>
                    <a:lnTo>
                      <a:pt x="466" y="78"/>
                    </a:lnTo>
                    <a:lnTo>
                      <a:pt x="463" y="72"/>
                    </a:lnTo>
                    <a:lnTo>
                      <a:pt x="438" y="53"/>
                    </a:lnTo>
                    <a:lnTo>
                      <a:pt x="430" y="36"/>
                    </a:lnTo>
                    <a:lnTo>
                      <a:pt x="419" y="10"/>
                    </a:lnTo>
                    <a:lnTo>
                      <a:pt x="410" y="2"/>
                    </a:lnTo>
                    <a:lnTo>
                      <a:pt x="400" y="0"/>
                    </a:lnTo>
                    <a:lnTo>
                      <a:pt x="389" y="4"/>
                    </a:lnTo>
                    <a:lnTo>
                      <a:pt x="379" y="17"/>
                    </a:lnTo>
                    <a:lnTo>
                      <a:pt x="372" y="19"/>
                    </a:lnTo>
                    <a:lnTo>
                      <a:pt x="353" y="19"/>
                    </a:lnTo>
                    <a:lnTo>
                      <a:pt x="341" y="21"/>
                    </a:lnTo>
                    <a:lnTo>
                      <a:pt x="330" y="34"/>
                    </a:lnTo>
                    <a:lnTo>
                      <a:pt x="315" y="40"/>
                    </a:lnTo>
                    <a:lnTo>
                      <a:pt x="298" y="38"/>
                    </a:lnTo>
                    <a:lnTo>
                      <a:pt x="288" y="27"/>
                    </a:lnTo>
                    <a:lnTo>
                      <a:pt x="271" y="17"/>
                    </a:lnTo>
                    <a:lnTo>
                      <a:pt x="254" y="21"/>
                    </a:lnTo>
                    <a:lnTo>
                      <a:pt x="235" y="31"/>
                    </a:lnTo>
                    <a:lnTo>
                      <a:pt x="220" y="34"/>
                    </a:lnTo>
                    <a:lnTo>
                      <a:pt x="207" y="27"/>
                    </a:lnTo>
                    <a:lnTo>
                      <a:pt x="193" y="19"/>
                    </a:lnTo>
                    <a:lnTo>
                      <a:pt x="174" y="25"/>
                    </a:lnTo>
                    <a:lnTo>
                      <a:pt x="161" y="34"/>
                    </a:lnTo>
                    <a:lnTo>
                      <a:pt x="157" y="36"/>
                    </a:lnTo>
                    <a:lnTo>
                      <a:pt x="152" y="38"/>
                    </a:lnTo>
                    <a:lnTo>
                      <a:pt x="148" y="40"/>
                    </a:lnTo>
                    <a:lnTo>
                      <a:pt x="152" y="44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96" name="Freeform 42"/>
              <p:cNvSpPr>
                <a:spLocks/>
              </p:cNvSpPr>
              <p:nvPr/>
            </p:nvSpPr>
            <p:spPr bwMode="auto">
              <a:xfrm>
                <a:off x="3742" y="3521"/>
                <a:ext cx="155" cy="144"/>
              </a:xfrm>
              <a:custGeom>
                <a:avLst/>
                <a:gdLst>
                  <a:gd name="T0" fmla="*/ 2147483647 w 212"/>
                  <a:gd name="T1" fmla="*/ 2147483647 h 215"/>
                  <a:gd name="T2" fmla="*/ 2147483647 w 212"/>
                  <a:gd name="T3" fmla="*/ 2147483647 h 215"/>
                  <a:gd name="T4" fmla="*/ 2147483647 w 212"/>
                  <a:gd name="T5" fmla="*/ 2147483647 h 215"/>
                  <a:gd name="T6" fmla="*/ 2147483647 w 212"/>
                  <a:gd name="T7" fmla="*/ 2147483647 h 215"/>
                  <a:gd name="T8" fmla="*/ 2147483647 w 212"/>
                  <a:gd name="T9" fmla="*/ 2147483647 h 215"/>
                  <a:gd name="T10" fmla="*/ 0 w 212"/>
                  <a:gd name="T11" fmla="*/ 2147483647 h 215"/>
                  <a:gd name="T12" fmla="*/ 2147483647 w 212"/>
                  <a:gd name="T13" fmla="*/ 2147483647 h 215"/>
                  <a:gd name="T14" fmla="*/ 2147483647 w 212"/>
                  <a:gd name="T15" fmla="*/ 2147483647 h 215"/>
                  <a:gd name="T16" fmla="*/ 2147483647 w 212"/>
                  <a:gd name="T17" fmla="*/ 2147483647 h 215"/>
                  <a:gd name="T18" fmla="*/ 2147483647 w 212"/>
                  <a:gd name="T19" fmla="*/ 2147483647 h 215"/>
                  <a:gd name="T20" fmla="*/ 2147483647 w 212"/>
                  <a:gd name="T21" fmla="*/ 2147483647 h 215"/>
                  <a:gd name="T22" fmla="*/ 2147483647 w 212"/>
                  <a:gd name="T23" fmla="*/ 2147483647 h 215"/>
                  <a:gd name="T24" fmla="*/ 2147483647 w 212"/>
                  <a:gd name="T25" fmla="*/ 2147483647 h 215"/>
                  <a:gd name="T26" fmla="*/ 2147483647 w 212"/>
                  <a:gd name="T27" fmla="*/ 2147483647 h 215"/>
                  <a:gd name="T28" fmla="*/ 2147483647 w 212"/>
                  <a:gd name="T29" fmla="*/ 2147483647 h 215"/>
                  <a:gd name="T30" fmla="*/ 2147483647 w 212"/>
                  <a:gd name="T31" fmla="*/ 2147483647 h 215"/>
                  <a:gd name="T32" fmla="*/ 2147483647 w 212"/>
                  <a:gd name="T33" fmla="*/ 2147483647 h 215"/>
                  <a:gd name="T34" fmla="*/ 2147483647 w 212"/>
                  <a:gd name="T35" fmla="*/ 2147483647 h 215"/>
                  <a:gd name="T36" fmla="*/ 2147483647 w 212"/>
                  <a:gd name="T37" fmla="*/ 2147483647 h 215"/>
                  <a:gd name="T38" fmla="*/ 2147483647 w 212"/>
                  <a:gd name="T39" fmla="*/ 2147483647 h 215"/>
                  <a:gd name="T40" fmla="*/ 2147483647 w 212"/>
                  <a:gd name="T41" fmla="*/ 2147483647 h 215"/>
                  <a:gd name="T42" fmla="*/ 2147483647 w 212"/>
                  <a:gd name="T43" fmla="*/ 2147483647 h 215"/>
                  <a:gd name="T44" fmla="*/ 2147483647 w 212"/>
                  <a:gd name="T45" fmla="*/ 2147483647 h 215"/>
                  <a:gd name="T46" fmla="*/ 2147483647 w 212"/>
                  <a:gd name="T47" fmla="*/ 2147483647 h 215"/>
                  <a:gd name="T48" fmla="*/ 2147483647 w 212"/>
                  <a:gd name="T49" fmla="*/ 2147483647 h 215"/>
                  <a:gd name="T50" fmla="*/ 2147483647 w 212"/>
                  <a:gd name="T51" fmla="*/ 2147483647 h 215"/>
                  <a:gd name="T52" fmla="*/ 2147483647 w 212"/>
                  <a:gd name="T53" fmla="*/ 2147483647 h 215"/>
                  <a:gd name="T54" fmla="*/ 2147483647 w 212"/>
                  <a:gd name="T55" fmla="*/ 2147483647 h 215"/>
                  <a:gd name="T56" fmla="*/ 2147483647 w 212"/>
                  <a:gd name="T57" fmla="*/ 2147483647 h 215"/>
                  <a:gd name="T58" fmla="*/ 2147483647 w 212"/>
                  <a:gd name="T59" fmla="*/ 2147483647 h 215"/>
                  <a:gd name="T60" fmla="*/ 2147483647 w 212"/>
                  <a:gd name="T61" fmla="*/ 2147483647 h 215"/>
                  <a:gd name="T62" fmla="*/ 2147483647 w 212"/>
                  <a:gd name="T63" fmla="*/ 2147483647 h 215"/>
                  <a:gd name="T64" fmla="*/ 2147483647 w 212"/>
                  <a:gd name="T65" fmla="*/ 2147483647 h 215"/>
                  <a:gd name="T66" fmla="*/ 2147483647 w 212"/>
                  <a:gd name="T67" fmla="*/ 2147483647 h 215"/>
                  <a:gd name="T68" fmla="*/ 2147483647 w 212"/>
                  <a:gd name="T69" fmla="*/ 2147483647 h 215"/>
                  <a:gd name="T70" fmla="*/ 2147483647 w 212"/>
                  <a:gd name="T71" fmla="*/ 2147483647 h 215"/>
                  <a:gd name="T72" fmla="*/ 2147483647 w 212"/>
                  <a:gd name="T73" fmla="*/ 2147483647 h 215"/>
                  <a:gd name="T74" fmla="*/ 2147483647 w 212"/>
                  <a:gd name="T75" fmla="*/ 2147483647 h 215"/>
                  <a:gd name="T76" fmla="*/ 2147483647 w 212"/>
                  <a:gd name="T77" fmla="*/ 2147483647 h 215"/>
                  <a:gd name="T78" fmla="*/ 2147483647 w 212"/>
                  <a:gd name="T79" fmla="*/ 0 h 215"/>
                  <a:gd name="T80" fmla="*/ 2147483647 w 212"/>
                  <a:gd name="T81" fmla="*/ 2147483647 h 215"/>
                  <a:gd name="T82" fmla="*/ 2147483647 w 212"/>
                  <a:gd name="T83" fmla="*/ 2147483647 h 21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12"/>
                  <a:gd name="T127" fmla="*/ 0 h 215"/>
                  <a:gd name="T128" fmla="*/ 212 w 212"/>
                  <a:gd name="T129" fmla="*/ 215 h 21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12" h="215">
                    <a:moveTo>
                      <a:pt x="30" y="10"/>
                    </a:moveTo>
                    <a:lnTo>
                      <a:pt x="19" y="14"/>
                    </a:lnTo>
                    <a:lnTo>
                      <a:pt x="24" y="27"/>
                    </a:lnTo>
                    <a:lnTo>
                      <a:pt x="13" y="42"/>
                    </a:lnTo>
                    <a:lnTo>
                      <a:pt x="5" y="40"/>
                    </a:lnTo>
                    <a:lnTo>
                      <a:pt x="0" y="46"/>
                    </a:lnTo>
                    <a:lnTo>
                      <a:pt x="2" y="61"/>
                    </a:lnTo>
                    <a:lnTo>
                      <a:pt x="36" y="76"/>
                    </a:lnTo>
                    <a:lnTo>
                      <a:pt x="45" y="107"/>
                    </a:lnTo>
                    <a:lnTo>
                      <a:pt x="55" y="149"/>
                    </a:lnTo>
                    <a:lnTo>
                      <a:pt x="68" y="171"/>
                    </a:lnTo>
                    <a:lnTo>
                      <a:pt x="83" y="156"/>
                    </a:lnTo>
                    <a:lnTo>
                      <a:pt x="102" y="185"/>
                    </a:lnTo>
                    <a:lnTo>
                      <a:pt x="123" y="215"/>
                    </a:lnTo>
                    <a:lnTo>
                      <a:pt x="129" y="192"/>
                    </a:lnTo>
                    <a:lnTo>
                      <a:pt x="125" y="177"/>
                    </a:lnTo>
                    <a:lnTo>
                      <a:pt x="131" y="171"/>
                    </a:lnTo>
                    <a:lnTo>
                      <a:pt x="163" y="198"/>
                    </a:lnTo>
                    <a:lnTo>
                      <a:pt x="171" y="190"/>
                    </a:lnTo>
                    <a:lnTo>
                      <a:pt x="174" y="179"/>
                    </a:lnTo>
                    <a:lnTo>
                      <a:pt x="159" y="145"/>
                    </a:lnTo>
                    <a:lnTo>
                      <a:pt x="159" y="139"/>
                    </a:lnTo>
                    <a:lnTo>
                      <a:pt x="146" y="111"/>
                    </a:lnTo>
                    <a:lnTo>
                      <a:pt x="140" y="92"/>
                    </a:lnTo>
                    <a:lnTo>
                      <a:pt x="146" y="90"/>
                    </a:lnTo>
                    <a:lnTo>
                      <a:pt x="163" y="95"/>
                    </a:lnTo>
                    <a:lnTo>
                      <a:pt x="182" y="114"/>
                    </a:lnTo>
                    <a:lnTo>
                      <a:pt x="193" y="101"/>
                    </a:lnTo>
                    <a:lnTo>
                      <a:pt x="210" y="103"/>
                    </a:lnTo>
                    <a:lnTo>
                      <a:pt x="212" y="97"/>
                    </a:lnTo>
                    <a:lnTo>
                      <a:pt x="191" y="65"/>
                    </a:lnTo>
                    <a:lnTo>
                      <a:pt x="174" y="67"/>
                    </a:lnTo>
                    <a:lnTo>
                      <a:pt x="169" y="57"/>
                    </a:lnTo>
                    <a:lnTo>
                      <a:pt x="159" y="33"/>
                    </a:lnTo>
                    <a:lnTo>
                      <a:pt x="150" y="44"/>
                    </a:lnTo>
                    <a:lnTo>
                      <a:pt x="129" y="33"/>
                    </a:lnTo>
                    <a:lnTo>
                      <a:pt x="114" y="10"/>
                    </a:lnTo>
                    <a:lnTo>
                      <a:pt x="89" y="12"/>
                    </a:lnTo>
                    <a:lnTo>
                      <a:pt x="70" y="14"/>
                    </a:lnTo>
                    <a:lnTo>
                      <a:pt x="57" y="0"/>
                    </a:lnTo>
                    <a:lnTo>
                      <a:pt x="47" y="8"/>
                    </a:lnTo>
                    <a:lnTo>
                      <a:pt x="30" y="10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97" name="Freeform 43"/>
              <p:cNvSpPr>
                <a:spLocks/>
              </p:cNvSpPr>
              <p:nvPr/>
            </p:nvSpPr>
            <p:spPr bwMode="auto">
              <a:xfrm>
                <a:off x="3690" y="3229"/>
                <a:ext cx="360" cy="340"/>
              </a:xfrm>
              <a:custGeom>
                <a:avLst/>
                <a:gdLst>
                  <a:gd name="T0" fmla="*/ 2147483647 w 493"/>
                  <a:gd name="T1" fmla="*/ 2147483647 h 507"/>
                  <a:gd name="T2" fmla="*/ 2147483647 w 493"/>
                  <a:gd name="T3" fmla="*/ 2147483647 h 507"/>
                  <a:gd name="T4" fmla="*/ 2147483647 w 493"/>
                  <a:gd name="T5" fmla="*/ 2147483647 h 507"/>
                  <a:gd name="T6" fmla="*/ 2147483647 w 493"/>
                  <a:gd name="T7" fmla="*/ 2147483647 h 507"/>
                  <a:gd name="T8" fmla="*/ 0 w 493"/>
                  <a:gd name="T9" fmla="*/ 2147483647 h 507"/>
                  <a:gd name="T10" fmla="*/ 2147483647 w 493"/>
                  <a:gd name="T11" fmla="*/ 2147483647 h 507"/>
                  <a:gd name="T12" fmla="*/ 2147483647 w 493"/>
                  <a:gd name="T13" fmla="*/ 2147483647 h 507"/>
                  <a:gd name="T14" fmla="*/ 2147483647 w 493"/>
                  <a:gd name="T15" fmla="*/ 2147483647 h 507"/>
                  <a:gd name="T16" fmla="*/ 2147483647 w 493"/>
                  <a:gd name="T17" fmla="*/ 2147483647 h 507"/>
                  <a:gd name="T18" fmla="*/ 2147483647 w 493"/>
                  <a:gd name="T19" fmla="*/ 2147483647 h 507"/>
                  <a:gd name="T20" fmla="*/ 2147483647 w 493"/>
                  <a:gd name="T21" fmla="*/ 2147483647 h 507"/>
                  <a:gd name="T22" fmla="*/ 2147483647 w 493"/>
                  <a:gd name="T23" fmla="*/ 2147483647 h 507"/>
                  <a:gd name="T24" fmla="*/ 2147483647 w 493"/>
                  <a:gd name="T25" fmla="*/ 2147483647 h 507"/>
                  <a:gd name="T26" fmla="*/ 2147483647 w 493"/>
                  <a:gd name="T27" fmla="*/ 2147483647 h 507"/>
                  <a:gd name="T28" fmla="*/ 2147483647 w 493"/>
                  <a:gd name="T29" fmla="*/ 2147483647 h 507"/>
                  <a:gd name="T30" fmla="*/ 2147483647 w 493"/>
                  <a:gd name="T31" fmla="*/ 2147483647 h 507"/>
                  <a:gd name="T32" fmla="*/ 2147483647 w 493"/>
                  <a:gd name="T33" fmla="*/ 2147483647 h 507"/>
                  <a:gd name="T34" fmla="*/ 2147483647 w 493"/>
                  <a:gd name="T35" fmla="*/ 2147483647 h 507"/>
                  <a:gd name="T36" fmla="*/ 2147483647 w 493"/>
                  <a:gd name="T37" fmla="*/ 2147483647 h 507"/>
                  <a:gd name="T38" fmla="*/ 2147483647 w 493"/>
                  <a:gd name="T39" fmla="*/ 2147483647 h 507"/>
                  <a:gd name="T40" fmla="*/ 2147483647 w 493"/>
                  <a:gd name="T41" fmla="*/ 2147483647 h 507"/>
                  <a:gd name="T42" fmla="*/ 2147483647 w 493"/>
                  <a:gd name="T43" fmla="*/ 2147483647 h 507"/>
                  <a:gd name="T44" fmla="*/ 2147483647 w 493"/>
                  <a:gd name="T45" fmla="*/ 2147483647 h 507"/>
                  <a:gd name="T46" fmla="*/ 2147483647 w 493"/>
                  <a:gd name="T47" fmla="*/ 2147483647 h 507"/>
                  <a:gd name="T48" fmla="*/ 2147483647 w 493"/>
                  <a:gd name="T49" fmla="*/ 2147483647 h 507"/>
                  <a:gd name="T50" fmla="*/ 2147483647 w 493"/>
                  <a:gd name="T51" fmla="*/ 2147483647 h 507"/>
                  <a:gd name="T52" fmla="*/ 2147483647 w 493"/>
                  <a:gd name="T53" fmla="*/ 2147483647 h 507"/>
                  <a:gd name="T54" fmla="*/ 2147483647 w 493"/>
                  <a:gd name="T55" fmla="*/ 2147483647 h 507"/>
                  <a:gd name="T56" fmla="*/ 2147483647 w 493"/>
                  <a:gd name="T57" fmla="*/ 2147483647 h 507"/>
                  <a:gd name="T58" fmla="*/ 2147483647 w 493"/>
                  <a:gd name="T59" fmla="*/ 2147483647 h 507"/>
                  <a:gd name="T60" fmla="*/ 2147483647 w 493"/>
                  <a:gd name="T61" fmla="*/ 2147483647 h 507"/>
                  <a:gd name="T62" fmla="*/ 2147483647 w 493"/>
                  <a:gd name="T63" fmla="*/ 2147483647 h 507"/>
                  <a:gd name="T64" fmla="*/ 2147483647 w 493"/>
                  <a:gd name="T65" fmla="*/ 2147483647 h 507"/>
                  <a:gd name="T66" fmla="*/ 2147483647 w 493"/>
                  <a:gd name="T67" fmla="*/ 2147483647 h 507"/>
                  <a:gd name="T68" fmla="*/ 2147483647 w 493"/>
                  <a:gd name="T69" fmla="*/ 2147483647 h 507"/>
                  <a:gd name="T70" fmla="*/ 2147483647 w 493"/>
                  <a:gd name="T71" fmla="*/ 2147483647 h 507"/>
                  <a:gd name="T72" fmla="*/ 2147483647 w 493"/>
                  <a:gd name="T73" fmla="*/ 2147483647 h 507"/>
                  <a:gd name="T74" fmla="*/ 2147483647 w 493"/>
                  <a:gd name="T75" fmla="*/ 2147483647 h 507"/>
                  <a:gd name="T76" fmla="*/ 2147483647 w 493"/>
                  <a:gd name="T77" fmla="*/ 2147483647 h 507"/>
                  <a:gd name="T78" fmla="*/ 2147483647 w 493"/>
                  <a:gd name="T79" fmla="*/ 2147483647 h 507"/>
                  <a:gd name="T80" fmla="*/ 2147483647 w 493"/>
                  <a:gd name="T81" fmla="*/ 2147483647 h 507"/>
                  <a:gd name="T82" fmla="*/ 2147483647 w 493"/>
                  <a:gd name="T83" fmla="*/ 2147483647 h 507"/>
                  <a:gd name="T84" fmla="*/ 2147483647 w 493"/>
                  <a:gd name="T85" fmla="*/ 2147483647 h 507"/>
                  <a:gd name="T86" fmla="*/ 2147483647 w 493"/>
                  <a:gd name="T87" fmla="*/ 2147483647 h 507"/>
                  <a:gd name="T88" fmla="*/ 2147483647 w 493"/>
                  <a:gd name="T89" fmla="*/ 2147483647 h 507"/>
                  <a:gd name="T90" fmla="*/ 2147483647 w 493"/>
                  <a:gd name="T91" fmla="*/ 2147483647 h 507"/>
                  <a:gd name="T92" fmla="*/ 2147483647 w 493"/>
                  <a:gd name="T93" fmla="*/ 2147483647 h 507"/>
                  <a:gd name="T94" fmla="*/ 2147483647 w 493"/>
                  <a:gd name="T95" fmla="*/ 2147483647 h 507"/>
                  <a:gd name="T96" fmla="*/ 2147483647 w 493"/>
                  <a:gd name="T97" fmla="*/ 0 h 507"/>
                  <a:gd name="T98" fmla="*/ 2147483647 w 493"/>
                  <a:gd name="T99" fmla="*/ 2147483647 h 507"/>
                  <a:gd name="T100" fmla="*/ 2147483647 w 493"/>
                  <a:gd name="T101" fmla="*/ 2147483647 h 507"/>
                  <a:gd name="T102" fmla="*/ 2147483647 w 493"/>
                  <a:gd name="T103" fmla="*/ 2147483647 h 507"/>
                  <a:gd name="T104" fmla="*/ 2147483647 w 493"/>
                  <a:gd name="T105" fmla="*/ 2147483647 h 507"/>
                  <a:gd name="T106" fmla="*/ 2147483647 w 493"/>
                  <a:gd name="T107" fmla="*/ 2147483647 h 507"/>
                  <a:gd name="T108" fmla="*/ 2147483647 w 493"/>
                  <a:gd name="T109" fmla="*/ 2147483647 h 507"/>
                  <a:gd name="T110" fmla="*/ 2147483647 w 493"/>
                  <a:gd name="T111" fmla="*/ 2147483647 h 507"/>
                  <a:gd name="T112" fmla="*/ 2147483647 w 493"/>
                  <a:gd name="T113" fmla="*/ 2147483647 h 507"/>
                  <a:gd name="T114" fmla="*/ 2147483647 w 493"/>
                  <a:gd name="T115" fmla="*/ 2147483647 h 507"/>
                  <a:gd name="T116" fmla="*/ 2147483647 w 493"/>
                  <a:gd name="T117" fmla="*/ 2147483647 h 507"/>
                  <a:gd name="T118" fmla="*/ 2147483647 w 493"/>
                  <a:gd name="T119" fmla="*/ 2147483647 h 507"/>
                  <a:gd name="T120" fmla="*/ 2147483647 w 493"/>
                  <a:gd name="T121" fmla="*/ 2147483647 h 507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493"/>
                  <a:gd name="T184" fmla="*/ 0 h 507"/>
                  <a:gd name="T185" fmla="*/ 493 w 493"/>
                  <a:gd name="T186" fmla="*/ 507 h 507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493" h="507">
                    <a:moveTo>
                      <a:pt x="100" y="125"/>
                    </a:moveTo>
                    <a:lnTo>
                      <a:pt x="91" y="133"/>
                    </a:lnTo>
                    <a:lnTo>
                      <a:pt x="79" y="178"/>
                    </a:lnTo>
                    <a:lnTo>
                      <a:pt x="64" y="220"/>
                    </a:lnTo>
                    <a:lnTo>
                      <a:pt x="57" y="224"/>
                    </a:lnTo>
                    <a:lnTo>
                      <a:pt x="51" y="239"/>
                    </a:lnTo>
                    <a:lnTo>
                      <a:pt x="43" y="254"/>
                    </a:lnTo>
                    <a:lnTo>
                      <a:pt x="28" y="262"/>
                    </a:lnTo>
                    <a:lnTo>
                      <a:pt x="15" y="269"/>
                    </a:lnTo>
                    <a:lnTo>
                      <a:pt x="0" y="269"/>
                    </a:lnTo>
                    <a:lnTo>
                      <a:pt x="21" y="317"/>
                    </a:lnTo>
                    <a:lnTo>
                      <a:pt x="36" y="340"/>
                    </a:lnTo>
                    <a:lnTo>
                      <a:pt x="51" y="340"/>
                    </a:lnTo>
                    <a:lnTo>
                      <a:pt x="66" y="340"/>
                    </a:lnTo>
                    <a:lnTo>
                      <a:pt x="70" y="353"/>
                    </a:lnTo>
                    <a:lnTo>
                      <a:pt x="55" y="366"/>
                    </a:lnTo>
                    <a:lnTo>
                      <a:pt x="55" y="381"/>
                    </a:lnTo>
                    <a:lnTo>
                      <a:pt x="66" y="404"/>
                    </a:lnTo>
                    <a:lnTo>
                      <a:pt x="79" y="425"/>
                    </a:lnTo>
                    <a:lnTo>
                      <a:pt x="87" y="434"/>
                    </a:lnTo>
                    <a:lnTo>
                      <a:pt x="94" y="419"/>
                    </a:lnTo>
                    <a:lnTo>
                      <a:pt x="104" y="417"/>
                    </a:lnTo>
                    <a:lnTo>
                      <a:pt x="121" y="431"/>
                    </a:lnTo>
                    <a:lnTo>
                      <a:pt x="123" y="419"/>
                    </a:lnTo>
                    <a:lnTo>
                      <a:pt x="148" y="423"/>
                    </a:lnTo>
                    <a:lnTo>
                      <a:pt x="182" y="427"/>
                    </a:lnTo>
                    <a:lnTo>
                      <a:pt x="208" y="436"/>
                    </a:lnTo>
                    <a:lnTo>
                      <a:pt x="218" y="448"/>
                    </a:lnTo>
                    <a:lnTo>
                      <a:pt x="231" y="465"/>
                    </a:lnTo>
                    <a:lnTo>
                      <a:pt x="239" y="476"/>
                    </a:lnTo>
                    <a:lnTo>
                      <a:pt x="248" y="465"/>
                    </a:lnTo>
                    <a:lnTo>
                      <a:pt x="265" y="463"/>
                    </a:lnTo>
                    <a:lnTo>
                      <a:pt x="286" y="482"/>
                    </a:lnTo>
                    <a:lnTo>
                      <a:pt x="311" y="507"/>
                    </a:lnTo>
                    <a:lnTo>
                      <a:pt x="318" y="501"/>
                    </a:lnTo>
                    <a:lnTo>
                      <a:pt x="320" y="482"/>
                    </a:lnTo>
                    <a:lnTo>
                      <a:pt x="320" y="461"/>
                    </a:lnTo>
                    <a:lnTo>
                      <a:pt x="318" y="442"/>
                    </a:lnTo>
                    <a:lnTo>
                      <a:pt x="305" y="419"/>
                    </a:lnTo>
                    <a:lnTo>
                      <a:pt x="299" y="425"/>
                    </a:lnTo>
                    <a:lnTo>
                      <a:pt x="277" y="415"/>
                    </a:lnTo>
                    <a:lnTo>
                      <a:pt x="248" y="387"/>
                    </a:lnTo>
                    <a:lnTo>
                      <a:pt x="239" y="379"/>
                    </a:lnTo>
                    <a:lnTo>
                      <a:pt x="218" y="374"/>
                    </a:lnTo>
                    <a:lnTo>
                      <a:pt x="205" y="368"/>
                    </a:lnTo>
                    <a:lnTo>
                      <a:pt x="205" y="359"/>
                    </a:lnTo>
                    <a:lnTo>
                      <a:pt x="218" y="345"/>
                    </a:lnTo>
                    <a:lnTo>
                      <a:pt x="222" y="338"/>
                    </a:lnTo>
                    <a:lnTo>
                      <a:pt x="216" y="328"/>
                    </a:lnTo>
                    <a:lnTo>
                      <a:pt x="212" y="311"/>
                    </a:lnTo>
                    <a:lnTo>
                      <a:pt x="216" y="302"/>
                    </a:lnTo>
                    <a:lnTo>
                      <a:pt x="233" y="321"/>
                    </a:lnTo>
                    <a:lnTo>
                      <a:pt x="248" y="330"/>
                    </a:lnTo>
                    <a:lnTo>
                      <a:pt x="248" y="313"/>
                    </a:lnTo>
                    <a:lnTo>
                      <a:pt x="239" y="294"/>
                    </a:lnTo>
                    <a:lnTo>
                      <a:pt x="218" y="266"/>
                    </a:lnTo>
                    <a:lnTo>
                      <a:pt x="199" y="228"/>
                    </a:lnTo>
                    <a:lnTo>
                      <a:pt x="195" y="212"/>
                    </a:lnTo>
                    <a:lnTo>
                      <a:pt x="193" y="193"/>
                    </a:lnTo>
                    <a:lnTo>
                      <a:pt x="191" y="178"/>
                    </a:lnTo>
                    <a:lnTo>
                      <a:pt x="189" y="159"/>
                    </a:lnTo>
                    <a:lnTo>
                      <a:pt x="203" y="155"/>
                    </a:lnTo>
                    <a:lnTo>
                      <a:pt x="201" y="165"/>
                    </a:lnTo>
                    <a:lnTo>
                      <a:pt x="214" y="184"/>
                    </a:lnTo>
                    <a:lnTo>
                      <a:pt x="220" y="184"/>
                    </a:lnTo>
                    <a:lnTo>
                      <a:pt x="218" y="193"/>
                    </a:lnTo>
                    <a:lnTo>
                      <a:pt x="260" y="239"/>
                    </a:lnTo>
                    <a:lnTo>
                      <a:pt x="263" y="231"/>
                    </a:lnTo>
                    <a:lnTo>
                      <a:pt x="252" y="212"/>
                    </a:lnTo>
                    <a:lnTo>
                      <a:pt x="267" y="205"/>
                    </a:lnTo>
                    <a:lnTo>
                      <a:pt x="286" y="216"/>
                    </a:lnTo>
                    <a:lnTo>
                      <a:pt x="297" y="231"/>
                    </a:lnTo>
                    <a:lnTo>
                      <a:pt x="299" y="220"/>
                    </a:lnTo>
                    <a:lnTo>
                      <a:pt x="282" y="199"/>
                    </a:lnTo>
                    <a:lnTo>
                      <a:pt x="286" y="190"/>
                    </a:lnTo>
                    <a:lnTo>
                      <a:pt x="297" y="186"/>
                    </a:lnTo>
                    <a:lnTo>
                      <a:pt x="324" y="199"/>
                    </a:lnTo>
                    <a:lnTo>
                      <a:pt x="330" y="195"/>
                    </a:lnTo>
                    <a:lnTo>
                      <a:pt x="328" y="180"/>
                    </a:lnTo>
                    <a:lnTo>
                      <a:pt x="316" y="171"/>
                    </a:lnTo>
                    <a:lnTo>
                      <a:pt x="297" y="161"/>
                    </a:lnTo>
                    <a:lnTo>
                      <a:pt x="282" y="150"/>
                    </a:lnTo>
                    <a:lnTo>
                      <a:pt x="280" y="140"/>
                    </a:lnTo>
                    <a:lnTo>
                      <a:pt x="286" y="129"/>
                    </a:lnTo>
                    <a:lnTo>
                      <a:pt x="313" y="125"/>
                    </a:lnTo>
                    <a:lnTo>
                      <a:pt x="343" y="114"/>
                    </a:lnTo>
                    <a:lnTo>
                      <a:pt x="364" y="119"/>
                    </a:lnTo>
                    <a:lnTo>
                      <a:pt x="400" y="108"/>
                    </a:lnTo>
                    <a:lnTo>
                      <a:pt x="408" y="102"/>
                    </a:lnTo>
                    <a:lnTo>
                      <a:pt x="434" y="114"/>
                    </a:lnTo>
                    <a:lnTo>
                      <a:pt x="455" y="127"/>
                    </a:lnTo>
                    <a:lnTo>
                      <a:pt x="466" y="100"/>
                    </a:lnTo>
                    <a:lnTo>
                      <a:pt x="485" y="72"/>
                    </a:lnTo>
                    <a:lnTo>
                      <a:pt x="491" y="64"/>
                    </a:lnTo>
                    <a:lnTo>
                      <a:pt x="493" y="13"/>
                    </a:lnTo>
                    <a:lnTo>
                      <a:pt x="491" y="9"/>
                    </a:lnTo>
                    <a:lnTo>
                      <a:pt x="480" y="0"/>
                    </a:lnTo>
                    <a:lnTo>
                      <a:pt x="468" y="0"/>
                    </a:lnTo>
                    <a:lnTo>
                      <a:pt x="461" y="9"/>
                    </a:lnTo>
                    <a:lnTo>
                      <a:pt x="461" y="28"/>
                    </a:lnTo>
                    <a:lnTo>
                      <a:pt x="463" y="42"/>
                    </a:lnTo>
                    <a:lnTo>
                      <a:pt x="446" y="47"/>
                    </a:lnTo>
                    <a:lnTo>
                      <a:pt x="434" y="57"/>
                    </a:lnTo>
                    <a:lnTo>
                      <a:pt x="425" y="59"/>
                    </a:lnTo>
                    <a:lnTo>
                      <a:pt x="398" y="53"/>
                    </a:lnTo>
                    <a:lnTo>
                      <a:pt x="387" y="44"/>
                    </a:lnTo>
                    <a:lnTo>
                      <a:pt x="373" y="55"/>
                    </a:lnTo>
                    <a:lnTo>
                      <a:pt x="351" y="28"/>
                    </a:lnTo>
                    <a:lnTo>
                      <a:pt x="328" y="47"/>
                    </a:lnTo>
                    <a:lnTo>
                      <a:pt x="311" y="59"/>
                    </a:lnTo>
                    <a:lnTo>
                      <a:pt x="294" y="68"/>
                    </a:lnTo>
                    <a:lnTo>
                      <a:pt x="267" y="74"/>
                    </a:lnTo>
                    <a:lnTo>
                      <a:pt x="248" y="80"/>
                    </a:lnTo>
                    <a:lnTo>
                      <a:pt x="233" y="80"/>
                    </a:lnTo>
                    <a:lnTo>
                      <a:pt x="224" y="85"/>
                    </a:lnTo>
                    <a:lnTo>
                      <a:pt x="212" y="102"/>
                    </a:lnTo>
                    <a:lnTo>
                      <a:pt x="199" y="102"/>
                    </a:lnTo>
                    <a:lnTo>
                      <a:pt x="176" y="108"/>
                    </a:lnTo>
                    <a:lnTo>
                      <a:pt x="155" y="106"/>
                    </a:lnTo>
                    <a:lnTo>
                      <a:pt x="146" y="127"/>
                    </a:lnTo>
                    <a:lnTo>
                      <a:pt x="127" y="129"/>
                    </a:lnTo>
                    <a:lnTo>
                      <a:pt x="115" y="127"/>
                    </a:lnTo>
                    <a:lnTo>
                      <a:pt x="100" y="125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499" name="Freeform 45"/>
              <p:cNvSpPr>
                <a:spLocks/>
              </p:cNvSpPr>
              <p:nvPr/>
            </p:nvSpPr>
            <p:spPr bwMode="auto">
              <a:xfrm>
                <a:off x="3969" y="3373"/>
                <a:ext cx="26" cy="24"/>
              </a:xfrm>
              <a:custGeom>
                <a:avLst/>
                <a:gdLst>
                  <a:gd name="T0" fmla="*/ 2147483647 w 34"/>
                  <a:gd name="T1" fmla="*/ 0 h 36"/>
                  <a:gd name="T2" fmla="*/ 2147483647 w 34"/>
                  <a:gd name="T3" fmla="*/ 0 h 36"/>
                  <a:gd name="T4" fmla="*/ 2147483647 w 34"/>
                  <a:gd name="T5" fmla="*/ 2147483647 h 36"/>
                  <a:gd name="T6" fmla="*/ 0 w 34"/>
                  <a:gd name="T7" fmla="*/ 2147483647 h 36"/>
                  <a:gd name="T8" fmla="*/ 0 w 34"/>
                  <a:gd name="T9" fmla="*/ 2147483647 h 36"/>
                  <a:gd name="T10" fmla="*/ 2147483647 w 34"/>
                  <a:gd name="T11" fmla="*/ 2147483647 h 36"/>
                  <a:gd name="T12" fmla="*/ 2147483647 w 34"/>
                  <a:gd name="T13" fmla="*/ 2147483647 h 36"/>
                  <a:gd name="T14" fmla="*/ 2147483647 w 34"/>
                  <a:gd name="T15" fmla="*/ 0 h 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4"/>
                  <a:gd name="T25" fmla="*/ 0 h 36"/>
                  <a:gd name="T26" fmla="*/ 34 w 34"/>
                  <a:gd name="T27" fmla="*/ 36 h 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4" h="36">
                    <a:moveTo>
                      <a:pt x="34" y="0"/>
                    </a:moveTo>
                    <a:lnTo>
                      <a:pt x="13" y="0"/>
                    </a:lnTo>
                    <a:lnTo>
                      <a:pt x="2" y="8"/>
                    </a:lnTo>
                    <a:lnTo>
                      <a:pt x="0" y="21"/>
                    </a:lnTo>
                    <a:lnTo>
                      <a:pt x="0" y="33"/>
                    </a:lnTo>
                    <a:lnTo>
                      <a:pt x="11" y="36"/>
                    </a:lnTo>
                    <a:lnTo>
                      <a:pt x="30" y="23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7500" name="Freeform 46"/>
              <p:cNvSpPr>
                <a:spLocks/>
              </p:cNvSpPr>
              <p:nvPr/>
            </p:nvSpPr>
            <p:spPr bwMode="auto">
              <a:xfrm>
                <a:off x="4017" y="3414"/>
                <a:ext cx="44" cy="34"/>
              </a:xfrm>
              <a:custGeom>
                <a:avLst/>
                <a:gdLst>
                  <a:gd name="T0" fmla="*/ 2147483647 w 59"/>
                  <a:gd name="T1" fmla="*/ 0 h 49"/>
                  <a:gd name="T2" fmla="*/ 2147483647 w 59"/>
                  <a:gd name="T3" fmla="*/ 2147483647 h 49"/>
                  <a:gd name="T4" fmla="*/ 2147483647 w 59"/>
                  <a:gd name="T5" fmla="*/ 2147483647 h 49"/>
                  <a:gd name="T6" fmla="*/ 2147483647 w 59"/>
                  <a:gd name="T7" fmla="*/ 2147483647 h 49"/>
                  <a:gd name="T8" fmla="*/ 2147483647 w 59"/>
                  <a:gd name="T9" fmla="*/ 2147483647 h 49"/>
                  <a:gd name="T10" fmla="*/ 2147483647 w 59"/>
                  <a:gd name="T11" fmla="*/ 2147483647 h 49"/>
                  <a:gd name="T12" fmla="*/ 2147483647 w 59"/>
                  <a:gd name="T13" fmla="*/ 2147483647 h 49"/>
                  <a:gd name="T14" fmla="*/ 2147483647 w 59"/>
                  <a:gd name="T15" fmla="*/ 2147483647 h 49"/>
                  <a:gd name="T16" fmla="*/ 2147483647 w 59"/>
                  <a:gd name="T17" fmla="*/ 2147483647 h 49"/>
                  <a:gd name="T18" fmla="*/ 2147483647 w 59"/>
                  <a:gd name="T19" fmla="*/ 2147483647 h 49"/>
                  <a:gd name="T20" fmla="*/ 2147483647 w 59"/>
                  <a:gd name="T21" fmla="*/ 2147483647 h 49"/>
                  <a:gd name="T22" fmla="*/ 0 w 59"/>
                  <a:gd name="T23" fmla="*/ 2147483647 h 49"/>
                  <a:gd name="T24" fmla="*/ 2147483647 w 59"/>
                  <a:gd name="T25" fmla="*/ 2147483647 h 49"/>
                  <a:gd name="T26" fmla="*/ 2147483647 w 59"/>
                  <a:gd name="T27" fmla="*/ 0 h 4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9"/>
                  <a:gd name="T43" fmla="*/ 0 h 49"/>
                  <a:gd name="T44" fmla="*/ 59 w 59"/>
                  <a:gd name="T45" fmla="*/ 49 h 4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9" h="49">
                    <a:moveTo>
                      <a:pt x="31" y="0"/>
                    </a:moveTo>
                    <a:lnTo>
                      <a:pt x="59" y="34"/>
                    </a:lnTo>
                    <a:lnTo>
                      <a:pt x="55" y="42"/>
                    </a:lnTo>
                    <a:lnTo>
                      <a:pt x="40" y="49"/>
                    </a:lnTo>
                    <a:lnTo>
                      <a:pt x="38" y="36"/>
                    </a:lnTo>
                    <a:lnTo>
                      <a:pt x="31" y="32"/>
                    </a:lnTo>
                    <a:lnTo>
                      <a:pt x="21" y="36"/>
                    </a:lnTo>
                    <a:lnTo>
                      <a:pt x="12" y="30"/>
                    </a:lnTo>
                    <a:lnTo>
                      <a:pt x="6" y="23"/>
                    </a:lnTo>
                    <a:lnTo>
                      <a:pt x="14" y="17"/>
                    </a:lnTo>
                    <a:lnTo>
                      <a:pt x="2" y="25"/>
                    </a:lnTo>
                    <a:lnTo>
                      <a:pt x="0" y="17"/>
                    </a:lnTo>
                    <a:lnTo>
                      <a:pt x="17" y="8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7501" name="Freeform 47"/>
              <p:cNvSpPr>
                <a:spLocks/>
              </p:cNvSpPr>
              <p:nvPr/>
            </p:nvSpPr>
            <p:spPr bwMode="auto">
              <a:xfrm>
                <a:off x="3449" y="2968"/>
                <a:ext cx="199" cy="195"/>
              </a:xfrm>
              <a:custGeom>
                <a:avLst/>
                <a:gdLst>
                  <a:gd name="T0" fmla="*/ 2147483647 w 272"/>
                  <a:gd name="T1" fmla="*/ 2147483647 h 292"/>
                  <a:gd name="T2" fmla="*/ 2147483647 w 272"/>
                  <a:gd name="T3" fmla="*/ 2147483647 h 292"/>
                  <a:gd name="T4" fmla="*/ 2147483647 w 272"/>
                  <a:gd name="T5" fmla="*/ 2147483647 h 292"/>
                  <a:gd name="T6" fmla="*/ 2147483647 w 272"/>
                  <a:gd name="T7" fmla="*/ 2147483647 h 292"/>
                  <a:gd name="T8" fmla="*/ 2147483647 w 272"/>
                  <a:gd name="T9" fmla="*/ 2147483647 h 292"/>
                  <a:gd name="T10" fmla="*/ 2147483647 w 272"/>
                  <a:gd name="T11" fmla="*/ 2147483647 h 292"/>
                  <a:gd name="T12" fmla="*/ 2147483647 w 272"/>
                  <a:gd name="T13" fmla="*/ 2147483647 h 292"/>
                  <a:gd name="T14" fmla="*/ 2147483647 w 272"/>
                  <a:gd name="T15" fmla="*/ 2147483647 h 292"/>
                  <a:gd name="T16" fmla="*/ 2147483647 w 272"/>
                  <a:gd name="T17" fmla="*/ 2147483647 h 292"/>
                  <a:gd name="T18" fmla="*/ 2147483647 w 272"/>
                  <a:gd name="T19" fmla="*/ 0 h 292"/>
                  <a:gd name="T20" fmla="*/ 2147483647 w 272"/>
                  <a:gd name="T21" fmla="*/ 2147483647 h 292"/>
                  <a:gd name="T22" fmla="*/ 2147483647 w 272"/>
                  <a:gd name="T23" fmla="*/ 2147483647 h 292"/>
                  <a:gd name="T24" fmla="*/ 0 w 272"/>
                  <a:gd name="T25" fmla="*/ 2147483647 h 292"/>
                  <a:gd name="T26" fmla="*/ 0 w 272"/>
                  <a:gd name="T27" fmla="*/ 2147483647 h 292"/>
                  <a:gd name="T28" fmla="*/ 2147483647 w 272"/>
                  <a:gd name="T29" fmla="*/ 2147483647 h 292"/>
                  <a:gd name="T30" fmla="*/ 2147483647 w 272"/>
                  <a:gd name="T31" fmla="*/ 2147483647 h 292"/>
                  <a:gd name="T32" fmla="*/ 2147483647 w 272"/>
                  <a:gd name="T33" fmla="*/ 2147483647 h 292"/>
                  <a:gd name="T34" fmla="*/ 2147483647 w 272"/>
                  <a:gd name="T35" fmla="*/ 2147483647 h 292"/>
                  <a:gd name="T36" fmla="*/ 2147483647 w 272"/>
                  <a:gd name="T37" fmla="*/ 2147483647 h 292"/>
                  <a:gd name="T38" fmla="*/ 2147483647 w 272"/>
                  <a:gd name="T39" fmla="*/ 2147483647 h 292"/>
                  <a:gd name="T40" fmla="*/ 2147483647 w 272"/>
                  <a:gd name="T41" fmla="*/ 2147483647 h 292"/>
                  <a:gd name="T42" fmla="*/ 2147483647 w 272"/>
                  <a:gd name="T43" fmla="*/ 2147483647 h 292"/>
                  <a:gd name="T44" fmla="*/ 2147483647 w 272"/>
                  <a:gd name="T45" fmla="*/ 2147483647 h 292"/>
                  <a:gd name="T46" fmla="*/ 2147483647 w 272"/>
                  <a:gd name="T47" fmla="*/ 2147483647 h 292"/>
                  <a:gd name="T48" fmla="*/ 2147483647 w 272"/>
                  <a:gd name="T49" fmla="*/ 2147483647 h 292"/>
                  <a:gd name="T50" fmla="*/ 2147483647 w 272"/>
                  <a:gd name="T51" fmla="*/ 2147483647 h 292"/>
                  <a:gd name="T52" fmla="*/ 2147483647 w 272"/>
                  <a:gd name="T53" fmla="*/ 2147483647 h 292"/>
                  <a:gd name="T54" fmla="*/ 2147483647 w 272"/>
                  <a:gd name="T55" fmla="*/ 2147483647 h 292"/>
                  <a:gd name="T56" fmla="*/ 2147483647 w 272"/>
                  <a:gd name="T57" fmla="*/ 2147483647 h 292"/>
                  <a:gd name="T58" fmla="*/ 2147483647 w 272"/>
                  <a:gd name="T59" fmla="*/ 2147483647 h 292"/>
                  <a:gd name="T60" fmla="*/ 2147483647 w 272"/>
                  <a:gd name="T61" fmla="*/ 2147483647 h 292"/>
                  <a:gd name="T62" fmla="*/ 2147483647 w 272"/>
                  <a:gd name="T63" fmla="*/ 2147483647 h 292"/>
                  <a:gd name="T64" fmla="*/ 2147483647 w 272"/>
                  <a:gd name="T65" fmla="*/ 2147483647 h 292"/>
                  <a:gd name="T66" fmla="*/ 2147483647 w 272"/>
                  <a:gd name="T67" fmla="*/ 2147483647 h 29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2"/>
                  <a:gd name="T103" fmla="*/ 0 h 292"/>
                  <a:gd name="T104" fmla="*/ 272 w 272"/>
                  <a:gd name="T105" fmla="*/ 292 h 29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2" h="292">
                    <a:moveTo>
                      <a:pt x="251" y="43"/>
                    </a:moveTo>
                    <a:lnTo>
                      <a:pt x="239" y="43"/>
                    </a:lnTo>
                    <a:lnTo>
                      <a:pt x="222" y="30"/>
                    </a:lnTo>
                    <a:lnTo>
                      <a:pt x="203" y="17"/>
                    </a:lnTo>
                    <a:lnTo>
                      <a:pt x="179" y="32"/>
                    </a:lnTo>
                    <a:lnTo>
                      <a:pt x="156" y="26"/>
                    </a:lnTo>
                    <a:lnTo>
                      <a:pt x="137" y="36"/>
                    </a:lnTo>
                    <a:lnTo>
                      <a:pt x="135" y="26"/>
                    </a:lnTo>
                    <a:lnTo>
                      <a:pt x="120" y="24"/>
                    </a:lnTo>
                    <a:lnTo>
                      <a:pt x="99" y="0"/>
                    </a:lnTo>
                    <a:lnTo>
                      <a:pt x="67" y="40"/>
                    </a:lnTo>
                    <a:lnTo>
                      <a:pt x="19" y="21"/>
                    </a:lnTo>
                    <a:lnTo>
                      <a:pt x="0" y="28"/>
                    </a:lnTo>
                    <a:lnTo>
                      <a:pt x="0" y="43"/>
                    </a:lnTo>
                    <a:lnTo>
                      <a:pt x="50" y="102"/>
                    </a:lnTo>
                    <a:lnTo>
                      <a:pt x="63" y="144"/>
                    </a:lnTo>
                    <a:lnTo>
                      <a:pt x="90" y="167"/>
                    </a:lnTo>
                    <a:lnTo>
                      <a:pt x="103" y="163"/>
                    </a:lnTo>
                    <a:lnTo>
                      <a:pt x="171" y="246"/>
                    </a:lnTo>
                    <a:lnTo>
                      <a:pt x="175" y="265"/>
                    </a:lnTo>
                    <a:lnTo>
                      <a:pt x="171" y="277"/>
                    </a:lnTo>
                    <a:lnTo>
                      <a:pt x="175" y="292"/>
                    </a:lnTo>
                    <a:lnTo>
                      <a:pt x="194" y="279"/>
                    </a:lnTo>
                    <a:lnTo>
                      <a:pt x="211" y="273"/>
                    </a:lnTo>
                    <a:lnTo>
                      <a:pt x="211" y="246"/>
                    </a:lnTo>
                    <a:lnTo>
                      <a:pt x="230" y="227"/>
                    </a:lnTo>
                    <a:lnTo>
                      <a:pt x="239" y="207"/>
                    </a:lnTo>
                    <a:lnTo>
                      <a:pt x="260" y="197"/>
                    </a:lnTo>
                    <a:lnTo>
                      <a:pt x="262" y="174"/>
                    </a:lnTo>
                    <a:lnTo>
                      <a:pt x="260" y="152"/>
                    </a:lnTo>
                    <a:lnTo>
                      <a:pt x="268" y="142"/>
                    </a:lnTo>
                    <a:lnTo>
                      <a:pt x="249" y="112"/>
                    </a:lnTo>
                    <a:lnTo>
                      <a:pt x="272" y="68"/>
                    </a:lnTo>
                    <a:lnTo>
                      <a:pt x="251" y="43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502" name="Freeform 48"/>
              <p:cNvSpPr>
                <a:spLocks/>
              </p:cNvSpPr>
              <p:nvPr/>
            </p:nvSpPr>
            <p:spPr bwMode="auto">
              <a:xfrm>
                <a:off x="3721" y="3222"/>
                <a:ext cx="136" cy="96"/>
              </a:xfrm>
              <a:custGeom>
                <a:avLst/>
                <a:gdLst>
                  <a:gd name="T0" fmla="*/ 2147483647 w 186"/>
                  <a:gd name="T1" fmla="*/ 2147483647 h 143"/>
                  <a:gd name="T2" fmla="*/ 2147483647 w 186"/>
                  <a:gd name="T3" fmla="*/ 2147483647 h 143"/>
                  <a:gd name="T4" fmla="*/ 2147483647 w 186"/>
                  <a:gd name="T5" fmla="*/ 2147483647 h 143"/>
                  <a:gd name="T6" fmla="*/ 2147483647 w 186"/>
                  <a:gd name="T7" fmla="*/ 2147483647 h 143"/>
                  <a:gd name="T8" fmla="*/ 2147483647 w 186"/>
                  <a:gd name="T9" fmla="*/ 2147483647 h 143"/>
                  <a:gd name="T10" fmla="*/ 2147483647 w 186"/>
                  <a:gd name="T11" fmla="*/ 0 h 143"/>
                  <a:gd name="T12" fmla="*/ 2147483647 w 186"/>
                  <a:gd name="T13" fmla="*/ 2147483647 h 143"/>
                  <a:gd name="T14" fmla="*/ 2147483647 w 186"/>
                  <a:gd name="T15" fmla="*/ 2147483647 h 143"/>
                  <a:gd name="T16" fmla="*/ 2147483647 w 186"/>
                  <a:gd name="T17" fmla="*/ 2147483647 h 143"/>
                  <a:gd name="T18" fmla="*/ 2147483647 w 186"/>
                  <a:gd name="T19" fmla="*/ 2147483647 h 143"/>
                  <a:gd name="T20" fmla="*/ 2147483647 w 186"/>
                  <a:gd name="T21" fmla="*/ 2147483647 h 143"/>
                  <a:gd name="T22" fmla="*/ 2147483647 w 186"/>
                  <a:gd name="T23" fmla="*/ 2147483647 h 143"/>
                  <a:gd name="T24" fmla="*/ 2147483647 w 186"/>
                  <a:gd name="T25" fmla="*/ 2147483647 h 143"/>
                  <a:gd name="T26" fmla="*/ 2147483647 w 186"/>
                  <a:gd name="T27" fmla="*/ 2147483647 h 143"/>
                  <a:gd name="T28" fmla="*/ 2147483647 w 186"/>
                  <a:gd name="T29" fmla="*/ 2147483647 h 143"/>
                  <a:gd name="T30" fmla="*/ 2147483647 w 186"/>
                  <a:gd name="T31" fmla="*/ 2147483647 h 143"/>
                  <a:gd name="T32" fmla="*/ 2147483647 w 186"/>
                  <a:gd name="T33" fmla="*/ 2147483647 h 143"/>
                  <a:gd name="T34" fmla="*/ 2147483647 w 186"/>
                  <a:gd name="T35" fmla="*/ 2147483647 h 143"/>
                  <a:gd name="T36" fmla="*/ 2147483647 w 186"/>
                  <a:gd name="T37" fmla="*/ 2147483647 h 143"/>
                  <a:gd name="T38" fmla="*/ 2147483647 w 186"/>
                  <a:gd name="T39" fmla="*/ 2147483647 h 143"/>
                  <a:gd name="T40" fmla="*/ 2147483647 w 186"/>
                  <a:gd name="T41" fmla="*/ 2147483647 h 143"/>
                  <a:gd name="T42" fmla="*/ 0 w 186"/>
                  <a:gd name="T43" fmla="*/ 2147483647 h 143"/>
                  <a:gd name="T44" fmla="*/ 2147483647 w 186"/>
                  <a:gd name="T45" fmla="*/ 2147483647 h 143"/>
                  <a:gd name="T46" fmla="*/ 2147483647 w 186"/>
                  <a:gd name="T47" fmla="*/ 2147483647 h 14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86"/>
                  <a:gd name="T73" fmla="*/ 0 h 143"/>
                  <a:gd name="T74" fmla="*/ 186 w 186"/>
                  <a:gd name="T75" fmla="*/ 143 h 143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86" h="143">
                    <a:moveTo>
                      <a:pt x="6" y="42"/>
                    </a:moveTo>
                    <a:lnTo>
                      <a:pt x="40" y="19"/>
                    </a:lnTo>
                    <a:lnTo>
                      <a:pt x="59" y="14"/>
                    </a:lnTo>
                    <a:lnTo>
                      <a:pt x="80" y="8"/>
                    </a:lnTo>
                    <a:lnTo>
                      <a:pt x="97" y="8"/>
                    </a:lnTo>
                    <a:lnTo>
                      <a:pt x="114" y="0"/>
                    </a:lnTo>
                    <a:lnTo>
                      <a:pt x="146" y="8"/>
                    </a:lnTo>
                    <a:lnTo>
                      <a:pt x="160" y="6"/>
                    </a:lnTo>
                    <a:lnTo>
                      <a:pt x="179" y="27"/>
                    </a:lnTo>
                    <a:lnTo>
                      <a:pt x="177" y="82"/>
                    </a:lnTo>
                    <a:lnTo>
                      <a:pt x="186" y="88"/>
                    </a:lnTo>
                    <a:lnTo>
                      <a:pt x="173" y="112"/>
                    </a:lnTo>
                    <a:lnTo>
                      <a:pt x="131" y="120"/>
                    </a:lnTo>
                    <a:lnTo>
                      <a:pt x="114" y="116"/>
                    </a:lnTo>
                    <a:lnTo>
                      <a:pt x="103" y="143"/>
                    </a:lnTo>
                    <a:lnTo>
                      <a:pt x="74" y="141"/>
                    </a:lnTo>
                    <a:lnTo>
                      <a:pt x="59" y="137"/>
                    </a:lnTo>
                    <a:lnTo>
                      <a:pt x="42" y="137"/>
                    </a:lnTo>
                    <a:lnTo>
                      <a:pt x="31" y="124"/>
                    </a:lnTo>
                    <a:lnTo>
                      <a:pt x="25" y="129"/>
                    </a:lnTo>
                    <a:lnTo>
                      <a:pt x="12" y="116"/>
                    </a:lnTo>
                    <a:lnTo>
                      <a:pt x="0" y="82"/>
                    </a:lnTo>
                    <a:lnTo>
                      <a:pt x="8" y="65"/>
                    </a:lnTo>
                    <a:lnTo>
                      <a:pt x="6" y="42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503" name="Freeform 49"/>
              <p:cNvSpPr>
                <a:spLocks/>
              </p:cNvSpPr>
              <p:nvPr/>
            </p:nvSpPr>
            <p:spPr bwMode="auto">
              <a:xfrm>
                <a:off x="3613" y="2907"/>
                <a:ext cx="237" cy="320"/>
              </a:xfrm>
              <a:custGeom>
                <a:avLst/>
                <a:gdLst>
                  <a:gd name="T0" fmla="*/ 2147483647 w 325"/>
                  <a:gd name="T1" fmla="*/ 2147483647 h 477"/>
                  <a:gd name="T2" fmla="*/ 2147483647 w 325"/>
                  <a:gd name="T3" fmla="*/ 2147483647 h 477"/>
                  <a:gd name="T4" fmla="*/ 2147483647 w 325"/>
                  <a:gd name="T5" fmla="*/ 0 h 477"/>
                  <a:gd name="T6" fmla="*/ 2147483647 w 325"/>
                  <a:gd name="T7" fmla="*/ 2147483647 h 477"/>
                  <a:gd name="T8" fmla="*/ 2147483647 w 325"/>
                  <a:gd name="T9" fmla="*/ 2147483647 h 477"/>
                  <a:gd name="T10" fmla="*/ 2147483647 w 325"/>
                  <a:gd name="T11" fmla="*/ 2147483647 h 477"/>
                  <a:gd name="T12" fmla="*/ 2147483647 w 325"/>
                  <a:gd name="T13" fmla="*/ 2147483647 h 477"/>
                  <a:gd name="T14" fmla="*/ 2147483647 w 325"/>
                  <a:gd name="T15" fmla="*/ 2147483647 h 477"/>
                  <a:gd name="T16" fmla="*/ 2147483647 w 325"/>
                  <a:gd name="T17" fmla="*/ 2147483647 h 477"/>
                  <a:gd name="T18" fmla="*/ 2147483647 w 325"/>
                  <a:gd name="T19" fmla="*/ 2147483647 h 477"/>
                  <a:gd name="T20" fmla="*/ 2147483647 w 325"/>
                  <a:gd name="T21" fmla="*/ 2147483647 h 477"/>
                  <a:gd name="T22" fmla="*/ 2147483647 w 325"/>
                  <a:gd name="T23" fmla="*/ 2147483647 h 477"/>
                  <a:gd name="T24" fmla="*/ 2147483647 w 325"/>
                  <a:gd name="T25" fmla="*/ 2147483647 h 477"/>
                  <a:gd name="T26" fmla="*/ 2147483647 w 325"/>
                  <a:gd name="T27" fmla="*/ 2147483647 h 477"/>
                  <a:gd name="T28" fmla="*/ 2147483647 w 325"/>
                  <a:gd name="T29" fmla="*/ 2147483647 h 477"/>
                  <a:gd name="T30" fmla="*/ 2147483647 w 325"/>
                  <a:gd name="T31" fmla="*/ 2147483647 h 477"/>
                  <a:gd name="T32" fmla="*/ 2147483647 w 325"/>
                  <a:gd name="T33" fmla="*/ 2147483647 h 477"/>
                  <a:gd name="T34" fmla="*/ 2147483647 w 325"/>
                  <a:gd name="T35" fmla="*/ 2147483647 h 477"/>
                  <a:gd name="T36" fmla="*/ 2147483647 w 325"/>
                  <a:gd name="T37" fmla="*/ 2147483647 h 477"/>
                  <a:gd name="T38" fmla="*/ 2147483647 w 325"/>
                  <a:gd name="T39" fmla="*/ 2147483647 h 477"/>
                  <a:gd name="T40" fmla="*/ 2147483647 w 325"/>
                  <a:gd name="T41" fmla="*/ 2147483647 h 477"/>
                  <a:gd name="T42" fmla="*/ 2147483647 w 325"/>
                  <a:gd name="T43" fmla="*/ 2147483647 h 477"/>
                  <a:gd name="T44" fmla="*/ 2147483647 w 325"/>
                  <a:gd name="T45" fmla="*/ 2147483647 h 477"/>
                  <a:gd name="T46" fmla="*/ 2147483647 w 325"/>
                  <a:gd name="T47" fmla="*/ 2147483647 h 477"/>
                  <a:gd name="T48" fmla="*/ 2147483647 w 325"/>
                  <a:gd name="T49" fmla="*/ 2147483647 h 477"/>
                  <a:gd name="T50" fmla="*/ 2147483647 w 325"/>
                  <a:gd name="T51" fmla="*/ 2147483647 h 477"/>
                  <a:gd name="T52" fmla="*/ 2147483647 w 325"/>
                  <a:gd name="T53" fmla="*/ 2147483647 h 477"/>
                  <a:gd name="T54" fmla="*/ 2147483647 w 325"/>
                  <a:gd name="T55" fmla="*/ 2147483647 h 477"/>
                  <a:gd name="T56" fmla="*/ 2147483647 w 325"/>
                  <a:gd name="T57" fmla="*/ 2147483647 h 477"/>
                  <a:gd name="T58" fmla="*/ 2147483647 w 325"/>
                  <a:gd name="T59" fmla="*/ 2147483647 h 477"/>
                  <a:gd name="T60" fmla="*/ 2147483647 w 325"/>
                  <a:gd name="T61" fmla="*/ 2147483647 h 477"/>
                  <a:gd name="T62" fmla="*/ 2147483647 w 325"/>
                  <a:gd name="T63" fmla="*/ 2147483647 h 477"/>
                  <a:gd name="T64" fmla="*/ 2147483647 w 325"/>
                  <a:gd name="T65" fmla="*/ 2147483647 h 477"/>
                  <a:gd name="T66" fmla="*/ 2147483647 w 325"/>
                  <a:gd name="T67" fmla="*/ 2147483647 h 477"/>
                  <a:gd name="T68" fmla="*/ 2147483647 w 325"/>
                  <a:gd name="T69" fmla="*/ 2147483647 h 477"/>
                  <a:gd name="T70" fmla="*/ 2147483647 w 325"/>
                  <a:gd name="T71" fmla="*/ 2147483647 h 477"/>
                  <a:gd name="T72" fmla="*/ 2147483647 w 325"/>
                  <a:gd name="T73" fmla="*/ 2147483647 h 477"/>
                  <a:gd name="T74" fmla="*/ 2147483647 w 325"/>
                  <a:gd name="T75" fmla="*/ 2147483647 h 477"/>
                  <a:gd name="T76" fmla="*/ 2147483647 w 325"/>
                  <a:gd name="T77" fmla="*/ 2147483647 h 477"/>
                  <a:gd name="T78" fmla="*/ 2147483647 w 325"/>
                  <a:gd name="T79" fmla="*/ 2147483647 h 477"/>
                  <a:gd name="T80" fmla="*/ 2147483647 w 325"/>
                  <a:gd name="T81" fmla="*/ 2147483647 h 477"/>
                  <a:gd name="T82" fmla="*/ 2147483647 w 325"/>
                  <a:gd name="T83" fmla="*/ 2147483647 h 477"/>
                  <a:gd name="T84" fmla="*/ 2147483647 w 325"/>
                  <a:gd name="T85" fmla="*/ 2147483647 h 477"/>
                  <a:gd name="T86" fmla="*/ 2147483647 w 325"/>
                  <a:gd name="T87" fmla="*/ 2147483647 h 477"/>
                  <a:gd name="T88" fmla="*/ 2147483647 w 325"/>
                  <a:gd name="T89" fmla="*/ 2147483647 h 477"/>
                  <a:gd name="T90" fmla="*/ 2147483647 w 325"/>
                  <a:gd name="T91" fmla="*/ 2147483647 h 477"/>
                  <a:gd name="T92" fmla="*/ 2147483647 w 325"/>
                  <a:gd name="T93" fmla="*/ 2147483647 h 477"/>
                  <a:gd name="T94" fmla="*/ 2147483647 w 325"/>
                  <a:gd name="T95" fmla="*/ 2147483647 h 477"/>
                  <a:gd name="T96" fmla="*/ 2147483647 w 325"/>
                  <a:gd name="T97" fmla="*/ 2147483647 h 477"/>
                  <a:gd name="T98" fmla="*/ 2147483647 w 325"/>
                  <a:gd name="T99" fmla="*/ 2147483647 h 477"/>
                  <a:gd name="T100" fmla="*/ 0 w 325"/>
                  <a:gd name="T101" fmla="*/ 2147483647 h 477"/>
                  <a:gd name="T102" fmla="*/ 2147483647 w 325"/>
                  <a:gd name="T103" fmla="*/ 2147483647 h 477"/>
                  <a:gd name="T104" fmla="*/ 2147483647 w 325"/>
                  <a:gd name="T105" fmla="*/ 2147483647 h 477"/>
                  <a:gd name="T106" fmla="*/ 2147483647 w 325"/>
                  <a:gd name="T107" fmla="*/ 2147483647 h 477"/>
                  <a:gd name="T108" fmla="*/ 2147483647 w 325"/>
                  <a:gd name="T109" fmla="*/ 2147483647 h 477"/>
                  <a:gd name="T110" fmla="*/ 2147483647 w 325"/>
                  <a:gd name="T111" fmla="*/ 2147483647 h 477"/>
                  <a:gd name="T112" fmla="*/ 2147483647 w 325"/>
                  <a:gd name="T113" fmla="*/ 2147483647 h 477"/>
                  <a:gd name="T114" fmla="*/ 2147483647 w 325"/>
                  <a:gd name="T115" fmla="*/ 2147483647 h 477"/>
                  <a:gd name="T116" fmla="*/ 2147483647 w 325"/>
                  <a:gd name="T117" fmla="*/ 2147483647 h 477"/>
                  <a:gd name="T118" fmla="*/ 2147483647 w 325"/>
                  <a:gd name="T119" fmla="*/ 2147483647 h 477"/>
                  <a:gd name="T120" fmla="*/ 2147483647 w 325"/>
                  <a:gd name="T121" fmla="*/ 2147483647 h 477"/>
                  <a:gd name="T122" fmla="*/ 2147483647 w 325"/>
                  <a:gd name="T123" fmla="*/ 2147483647 h 477"/>
                  <a:gd name="T124" fmla="*/ 2147483647 w 325"/>
                  <a:gd name="T125" fmla="*/ 2147483647 h 477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325"/>
                  <a:gd name="T190" fmla="*/ 0 h 477"/>
                  <a:gd name="T191" fmla="*/ 325 w 325"/>
                  <a:gd name="T192" fmla="*/ 477 h 477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325" h="477">
                    <a:moveTo>
                      <a:pt x="12" y="36"/>
                    </a:moveTo>
                    <a:lnTo>
                      <a:pt x="86" y="5"/>
                    </a:lnTo>
                    <a:lnTo>
                      <a:pt x="122" y="0"/>
                    </a:lnTo>
                    <a:lnTo>
                      <a:pt x="143" y="3"/>
                    </a:lnTo>
                    <a:lnTo>
                      <a:pt x="150" y="9"/>
                    </a:lnTo>
                    <a:lnTo>
                      <a:pt x="156" y="17"/>
                    </a:lnTo>
                    <a:lnTo>
                      <a:pt x="158" y="26"/>
                    </a:lnTo>
                    <a:lnTo>
                      <a:pt x="165" y="30"/>
                    </a:lnTo>
                    <a:lnTo>
                      <a:pt x="173" y="49"/>
                    </a:lnTo>
                    <a:lnTo>
                      <a:pt x="175" y="77"/>
                    </a:lnTo>
                    <a:lnTo>
                      <a:pt x="184" y="89"/>
                    </a:lnTo>
                    <a:lnTo>
                      <a:pt x="205" y="89"/>
                    </a:lnTo>
                    <a:lnTo>
                      <a:pt x="220" y="129"/>
                    </a:lnTo>
                    <a:lnTo>
                      <a:pt x="220" y="157"/>
                    </a:lnTo>
                    <a:lnTo>
                      <a:pt x="228" y="174"/>
                    </a:lnTo>
                    <a:lnTo>
                      <a:pt x="239" y="174"/>
                    </a:lnTo>
                    <a:lnTo>
                      <a:pt x="262" y="157"/>
                    </a:lnTo>
                    <a:lnTo>
                      <a:pt x="272" y="167"/>
                    </a:lnTo>
                    <a:lnTo>
                      <a:pt x="275" y="193"/>
                    </a:lnTo>
                    <a:lnTo>
                      <a:pt x="298" y="205"/>
                    </a:lnTo>
                    <a:lnTo>
                      <a:pt x="294" y="231"/>
                    </a:lnTo>
                    <a:lnTo>
                      <a:pt x="296" y="237"/>
                    </a:lnTo>
                    <a:lnTo>
                      <a:pt x="298" y="241"/>
                    </a:lnTo>
                    <a:lnTo>
                      <a:pt x="291" y="256"/>
                    </a:lnTo>
                    <a:lnTo>
                      <a:pt x="289" y="271"/>
                    </a:lnTo>
                    <a:lnTo>
                      <a:pt x="300" y="303"/>
                    </a:lnTo>
                    <a:lnTo>
                      <a:pt x="319" y="307"/>
                    </a:lnTo>
                    <a:lnTo>
                      <a:pt x="325" y="322"/>
                    </a:lnTo>
                    <a:lnTo>
                      <a:pt x="319" y="353"/>
                    </a:lnTo>
                    <a:lnTo>
                      <a:pt x="291" y="383"/>
                    </a:lnTo>
                    <a:lnTo>
                      <a:pt x="298" y="432"/>
                    </a:lnTo>
                    <a:lnTo>
                      <a:pt x="289" y="453"/>
                    </a:lnTo>
                    <a:lnTo>
                      <a:pt x="296" y="476"/>
                    </a:lnTo>
                    <a:lnTo>
                      <a:pt x="262" y="470"/>
                    </a:lnTo>
                    <a:lnTo>
                      <a:pt x="264" y="467"/>
                    </a:lnTo>
                    <a:lnTo>
                      <a:pt x="230" y="477"/>
                    </a:lnTo>
                    <a:lnTo>
                      <a:pt x="218" y="419"/>
                    </a:lnTo>
                    <a:lnTo>
                      <a:pt x="200" y="401"/>
                    </a:lnTo>
                    <a:lnTo>
                      <a:pt x="186" y="371"/>
                    </a:lnTo>
                    <a:lnTo>
                      <a:pt x="168" y="389"/>
                    </a:lnTo>
                    <a:lnTo>
                      <a:pt x="160" y="407"/>
                    </a:lnTo>
                    <a:lnTo>
                      <a:pt x="142" y="407"/>
                    </a:lnTo>
                    <a:lnTo>
                      <a:pt x="126" y="413"/>
                    </a:lnTo>
                    <a:lnTo>
                      <a:pt x="96" y="411"/>
                    </a:lnTo>
                    <a:lnTo>
                      <a:pt x="88" y="389"/>
                    </a:lnTo>
                    <a:lnTo>
                      <a:pt x="72" y="381"/>
                    </a:lnTo>
                    <a:lnTo>
                      <a:pt x="52" y="369"/>
                    </a:lnTo>
                    <a:lnTo>
                      <a:pt x="30" y="355"/>
                    </a:lnTo>
                    <a:lnTo>
                      <a:pt x="18" y="347"/>
                    </a:lnTo>
                    <a:lnTo>
                      <a:pt x="10" y="339"/>
                    </a:lnTo>
                    <a:lnTo>
                      <a:pt x="0" y="331"/>
                    </a:lnTo>
                    <a:lnTo>
                      <a:pt x="4" y="322"/>
                    </a:lnTo>
                    <a:lnTo>
                      <a:pt x="12" y="301"/>
                    </a:lnTo>
                    <a:lnTo>
                      <a:pt x="31" y="288"/>
                    </a:lnTo>
                    <a:lnTo>
                      <a:pt x="36" y="267"/>
                    </a:lnTo>
                    <a:lnTo>
                      <a:pt x="34" y="245"/>
                    </a:lnTo>
                    <a:lnTo>
                      <a:pt x="46" y="235"/>
                    </a:lnTo>
                    <a:lnTo>
                      <a:pt x="27" y="203"/>
                    </a:lnTo>
                    <a:lnTo>
                      <a:pt x="46" y="163"/>
                    </a:lnTo>
                    <a:lnTo>
                      <a:pt x="25" y="136"/>
                    </a:lnTo>
                    <a:lnTo>
                      <a:pt x="31" y="106"/>
                    </a:lnTo>
                    <a:lnTo>
                      <a:pt x="12" y="77"/>
                    </a:lnTo>
                    <a:lnTo>
                      <a:pt x="12" y="36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504" name="Freeform 50"/>
              <p:cNvSpPr>
                <a:spLocks/>
              </p:cNvSpPr>
              <p:nvPr/>
            </p:nvSpPr>
            <p:spPr bwMode="auto">
              <a:xfrm>
                <a:off x="3701" y="3511"/>
                <a:ext cx="20" cy="23"/>
              </a:xfrm>
              <a:custGeom>
                <a:avLst/>
                <a:gdLst>
                  <a:gd name="T0" fmla="*/ 2147483647 w 28"/>
                  <a:gd name="T1" fmla="*/ 0 h 34"/>
                  <a:gd name="T2" fmla="*/ 2147483647 w 28"/>
                  <a:gd name="T3" fmla="*/ 2147483647 h 34"/>
                  <a:gd name="T4" fmla="*/ 2147483647 w 28"/>
                  <a:gd name="T5" fmla="*/ 2147483647 h 34"/>
                  <a:gd name="T6" fmla="*/ 2147483647 w 28"/>
                  <a:gd name="T7" fmla="*/ 2147483647 h 34"/>
                  <a:gd name="T8" fmla="*/ 2147483647 w 28"/>
                  <a:gd name="T9" fmla="*/ 2147483647 h 34"/>
                  <a:gd name="T10" fmla="*/ 2147483647 w 28"/>
                  <a:gd name="T11" fmla="*/ 2147483647 h 34"/>
                  <a:gd name="T12" fmla="*/ 0 w 28"/>
                  <a:gd name="T13" fmla="*/ 2147483647 h 34"/>
                  <a:gd name="T14" fmla="*/ 2147483647 w 28"/>
                  <a:gd name="T15" fmla="*/ 0 h 3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8"/>
                  <a:gd name="T25" fmla="*/ 0 h 34"/>
                  <a:gd name="T26" fmla="*/ 28 w 28"/>
                  <a:gd name="T27" fmla="*/ 34 h 3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8" h="34">
                    <a:moveTo>
                      <a:pt x="21" y="0"/>
                    </a:moveTo>
                    <a:lnTo>
                      <a:pt x="28" y="10"/>
                    </a:lnTo>
                    <a:lnTo>
                      <a:pt x="25" y="21"/>
                    </a:lnTo>
                    <a:lnTo>
                      <a:pt x="28" y="32"/>
                    </a:lnTo>
                    <a:lnTo>
                      <a:pt x="21" y="34"/>
                    </a:lnTo>
                    <a:lnTo>
                      <a:pt x="11" y="32"/>
                    </a:lnTo>
                    <a:lnTo>
                      <a:pt x="0" y="19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7505" name="Freeform 51"/>
              <p:cNvSpPr>
                <a:spLocks/>
              </p:cNvSpPr>
              <p:nvPr/>
            </p:nvSpPr>
            <p:spPr bwMode="auto">
              <a:xfrm>
                <a:off x="3872" y="3463"/>
                <a:ext cx="88" cy="77"/>
              </a:xfrm>
              <a:custGeom>
                <a:avLst/>
                <a:gdLst>
                  <a:gd name="T0" fmla="*/ 2147483647 w 122"/>
                  <a:gd name="T1" fmla="*/ 0 h 114"/>
                  <a:gd name="T2" fmla="*/ 0 w 122"/>
                  <a:gd name="T3" fmla="*/ 2147483647 h 114"/>
                  <a:gd name="T4" fmla="*/ 2147483647 w 122"/>
                  <a:gd name="T5" fmla="*/ 2147483647 h 114"/>
                  <a:gd name="T6" fmla="*/ 2147483647 w 122"/>
                  <a:gd name="T7" fmla="*/ 2147483647 h 114"/>
                  <a:gd name="T8" fmla="*/ 2147483647 w 122"/>
                  <a:gd name="T9" fmla="*/ 2147483647 h 114"/>
                  <a:gd name="T10" fmla="*/ 2147483647 w 122"/>
                  <a:gd name="T11" fmla="*/ 2147483647 h 114"/>
                  <a:gd name="T12" fmla="*/ 2147483647 w 122"/>
                  <a:gd name="T13" fmla="*/ 2147483647 h 114"/>
                  <a:gd name="T14" fmla="*/ 2147483647 w 122"/>
                  <a:gd name="T15" fmla="*/ 2147483647 h 114"/>
                  <a:gd name="T16" fmla="*/ 2147483647 w 122"/>
                  <a:gd name="T17" fmla="*/ 2147483647 h 114"/>
                  <a:gd name="T18" fmla="*/ 2147483647 w 122"/>
                  <a:gd name="T19" fmla="*/ 2147483647 h 114"/>
                  <a:gd name="T20" fmla="*/ 2147483647 w 122"/>
                  <a:gd name="T21" fmla="*/ 2147483647 h 114"/>
                  <a:gd name="T22" fmla="*/ 2147483647 w 122"/>
                  <a:gd name="T23" fmla="*/ 2147483647 h 114"/>
                  <a:gd name="T24" fmla="*/ 2147483647 w 122"/>
                  <a:gd name="T25" fmla="*/ 2147483647 h 114"/>
                  <a:gd name="T26" fmla="*/ 2147483647 w 122"/>
                  <a:gd name="T27" fmla="*/ 2147483647 h 114"/>
                  <a:gd name="T28" fmla="*/ 2147483647 w 122"/>
                  <a:gd name="T29" fmla="*/ 2147483647 h 114"/>
                  <a:gd name="T30" fmla="*/ 2147483647 w 122"/>
                  <a:gd name="T31" fmla="*/ 2147483647 h 114"/>
                  <a:gd name="T32" fmla="*/ 2147483647 w 122"/>
                  <a:gd name="T33" fmla="*/ 2147483647 h 114"/>
                  <a:gd name="T34" fmla="*/ 2147483647 w 122"/>
                  <a:gd name="T35" fmla="*/ 0 h 11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22"/>
                  <a:gd name="T55" fmla="*/ 0 h 114"/>
                  <a:gd name="T56" fmla="*/ 122 w 122"/>
                  <a:gd name="T57" fmla="*/ 114 h 11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22" h="114">
                    <a:moveTo>
                      <a:pt x="10" y="0"/>
                    </a:moveTo>
                    <a:lnTo>
                      <a:pt x="0" y="8"/>
                    </a:lnTo>
                    <a:lnTo>
                      <a:pt x="12" y="34"/>
                    </a:lnTo>
                    <a:lnTo>
                      <a:pt x="27" y="40"/>
                    </a:lnTo>
                    <a:lnTo>
                      <a:pt x="44" y="61"/>
                    </a:lnTo>
                    <a:lnTo>
                      <a:pt x="59" y="72"/>
                    </a:lnTo>
                    <a:lnTo>
                      <a:pt x="82" y="91"/>
                    </a:lnTo>
                    <a:lnTo>
                      <a:pt x="99" y="99"/>
                    </a:lnTo>
                    <a:lnTo>
                      <a:pt x="116" y="114"/>
                    </a:lnTo>
                    <a:lnTo>
                      <a:pt x="122" y="106"/>
                    </a:lnTo>
                    <a:lnTo>
                      <a:pt x="82" y="74"/>
                    </a:lnTo>
                    <a:lnTo>
                      <a:pt x="80" y="57"/>
                    </a:lnTo>
                    <a:lnTo>
                      <a:pt x="76" y="44"/>
                    </a:lnTo>
                    <a:lnTo>
                      <a:pt x="61" y="27"/>
                    </a:lnTo>
                    <a:lnTo>
                      <a:pt x="57" y="30"/>
                    </a:lnTo>
                    <a:lnTo>
                      <a:pt x="36" y="13"/>
                    </a:lnTo>
                    <a:lnTo>
                      <a:pt x="23" y="6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506" name="Freeform 52"/>
              <p:cNvSpPr>
                <a:spLocks/>
              </p:cNvSpPr>
              <p:nvPr/>
            </p:nvSpPr>
            <p:spPr bwMode="auto">
              <a:xfrm>
                <a:off x="4024" y="3210"/>
                <a:ext cx="167" cy="151"/>
              </a:xfrm>
              <a:custGeom>
                <a:avLst/>
                <a:gdLst>
                  <a:gd name="T0" fmla="*/ 2147483647 w 229"/>
                  <a:gd name="T1" fmla="*/ 2147483647 h 224"/>
                  <a:gd name="T2" fmla="*/ 2147483647 w 229"/>
                  <a:gd name="T3" fmla="*/ 2147483647 h 224"/>
                  <a:gd name="T4" fmla="*/ 0 w 229"/>
                  <a:gd name="T5" fmla="*/ 2147483647 h 224"/>
                  <a:gd name="T6" fmla="*/ 2147483647 w 229"/>
                  <a:gd name="T7" fmla="*/ 2147483647 h 224"/>
                  <a:gd name="T8" fmla="*/ 2147483647 w 229"/>
                  <a:gd name="T9" fmla="*/ 2147483647 h 224"/>
                  <a:gd name="T10" fmla="*/ 2147483647 w 229"/>
                  <a:gd name="T11" fmla="*/ 2147483647 h 224"/>
                  <a:gd name="T12" fmla="*/ 2147483647 w 229"/>
                  <a:gd name="T13" fmla="*/ 2147483647 h 224"/>
                  <a:gd name="T14" fmla="*/ 2147483647 w 229"/>
                  <a:gd name="T15" fmla="*/ 2147483647 h 224"/>
                  <a:gd name="T16" fmla="*/ 2147483647 w 229"/>
                  <a:gd name="T17" fmla="*/ 2147483647 h 224"/>
                  <a:gd name="T18" fmla="*/ 2147483647 w 229"/>
                  <a:gd name="T19" fmla="*/ 2147483647 h 224"/>
                  <a:gd name="T20" fmla="*/ 2147483647 w 229"/>
                  <a:gd name="T21" fmla="*/ 2147483647 h 224"/>
                  <a:gd name="T22" fmla="*/ 2147483647 w 229"/>
                  <a:gd name="T23" fmla="*/ 2147483647 h 224"/>
                  <a:gd name="T24" fmla="*/ 2147483647 w 229"/>
                  <a:gd name="T25" fmla="*/ 2147483647 h 224"/>
                  <a:gd name="T26" fmla="*/ 2147483647 w 229"/>
                  <a:gd name="T27" fmla="*/ 2147483647 h 224"/>
                  <a:gd name="T28" fmla="*/ 2147483647 w 229"/>
                  <a:gd name="T29" fmla="*/ 2147483647 h 224"/>
                  <a:gd name="T30" fmla="*/ 2147483647 w 229"/>
                  <a:gd name="T31" fmla="*/ 2147483647 h 224"/>
                  <a:gd name="T32" fmla="*/ 2147483647 w 229"/>
                  <a:gd name="T33" fmla="*/ 2147483647 h 224"/>
                  <a:gd name="T34" fmla="*/ 2147483647 w 229"/>
                  <a:gd name="T35" fmla="*/ 2147483647 h 224"/>
                  <a:gd name="T36" fmla="*/ 2147483647 w 229"/>
                  <a:gd name="T37" fmla="*/ 2147483647 h 224"/>
                  <a:gd name="T38" fmla="*/ 2147483647 w 229"/>
                  <a:gd name="T39" fmla="*/ 2147483647 h 224"/>
                  <a:gd name="T40" fmla="*/ 2147483647 w 229"/>
                  <a:gd name="T41" fmla="*/ 0 h 224"/>
                  <a:gd name="T42" fmla="*/ 2147483647 w 229"/>
                  <a:gd name="T43" fmla="*/ 2147483647 h 224"/>
                  <a:gd name="T44" fmla="*/ 2147483647 w 229"/>
                  <a:gd name="T45" fmla="*/ 2147483647 h 224"/>
                  <a:gd name="T46" fmla="*/ 2147483647 w 229"/>
                  <a:gd name="T47" fmla="*/ 2147483647 h 224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9"/>
                  <a:gd name="T73" fmla="*/ 0 h 224"/>
                  <a:gd name="T74" fmla="*/ 229 w 229"/>
                  <a:gd name="T75" fmla="*/ 224 h 224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9" h="224">
                    <a:moveTo>
                      <a:pt x="40" y="38"/>
                    </a:moveTo>
                    <a:lnTo>
                      <a:pt x="36" y="93"/>
                    </a:lnTo>
                    <a:lnTo>
                      <a:pt x="0" y="154"/>
                    </a:lnTo>
                    <a:lnTo>
                      <a:pt x="9" y="165"/>
                    </a:lnTo>
                    <a:lnTo>
                      <a:pt x="49" y="163"/>
                    </a:lnTo>
                    <a:lnTo>
                      <a:pt x="30" y="188"/>
                    </a:lnTo>
                    <a:lnTo>
                      <a:pt x="21" y="198"/>
                    </a:lnTo>
                    <a:lnTo>
                      <a:pt x="23" y="224"/>
                    </a:lnTo>
                    <a:lnTo>
                      <a:pt x="57" y="182"/>
                    </a:lnTo>
                    <a:lnTo>
                      <a:pt x="76" y="171"/>
                    </a:lnTo>
                    <a:lnTo>
                      <a:pt x="110" y="118"/>
                    </a:lnTo>
                    <a:lnTo>
                      <a:pt x="150" y="93"/>
                    </a:lnTo>
                    <a:lnTo>
                      <a:pt x="214" y="91"/>
                    </a:lnTo>
                    <a:lnTo>
                      <a:pt x="229" y="82"/>
                    </a:lnTo>
                    <a:lnTo>
                      <a:pt x="226" y="67"/>
                    </a:lnTo>
                    <a:lnTo>
                      <a:pt x="197" y="40"/>
                    </a:lnTo>
                    <a:lnTo>
                      <a:pt x="180" y="42"/>
                    </a:lnTo>
                    <a:lnTo>
                      <a:pt x="176" y="33"/>
                    </a:lnTo>
                    <a:lnTo>
                      <a:pt x="159" y="33"/>
                    </a:lnTo>
                    <a:lnTo>
                      <a:pt x="133" y="2"/>
                    </a:lnTo>
                    <a:lnTo>
                      <a:pt x="106" y="0"/>
                    </a:lnTo>
                    <a:lnTo>
                      <a:pt x="81" y="8"/>
                    </a:lnTo>
                    <a:lnTo>
                      <a:pt x="59" y="19"/>
                    </a:lnTo>
                    <a:lnTo>
                      <a:pt x="40" y="38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507" name="Freeform 53"/>
              <p:cNvSpPr>
                <a:spLocks/>
              </p:cNvSpPr>
              <p:nvPr/>
            </p:nvSpPr>
            <p:spPr bwMode="auto">
              <a:xfrm>
                <a:off x="4047" y="3068"/>
                <a:ext cx="1122" cy="591"/>
              </a:xfrm>
              <a:custGeom>
                <a:avLst/>
                <a:gdLst>
                  <a:gd name="T0" fmla="*/ 2147483647 w 1533"/>
                  <a:gd name="T1" fmla="*/ 2147483647 h 880"/>
                  <a:gd name="T2" fmla="*/ 2147483647 w 1533"/>
                  <a:gd name="T3" fmla="*/ 2147483647 h 880"/>
                  <a:gd name="T4" fmla="*/ 2147483647 w 1533"/>
                  <a:gd name="T5" fmla="*/ 2147483647 h 880"/>
                  <a:gd name="T6" fmla="*/ 2147483647 w 1533"/>
                  <a:gd name="T7" fmla="*/ 2147483647 h 880"/>
                  <a:gd name="T8" fmla="*/ 2147483647 w 1533"/>
                  <a:gd name="T9" fmla="*/ 2147483647 h 880"/>
                  <a:gd name="T10" fmla="*/ 2147483647 w 1533"/>
                  <a:gd name="T11" fmla="*/ 2147483647 h 880"/>
                  <a:gd name="T12" fmla="*/ 2147483647 w 1533"/>
                  <a:gd name="T13" fmla="*/ 2147483647 h 880"/>
                  <a:gd name="T14" fmla="*/ 2147483647 w 1533"/>
                  <a:gd name="T15" fmla="*/ 2147483647 h 880"/>
                  <a:gd name="T16" fmla="*/ 2147483647 w 1533"/>
                  <a:gd name="T17" fmla="*/ 2147483647 h 880"/>
                  <a:gd name="T18" fmla="*/ 2147483647 w 1533"/>
                  <a:gd name="T19" fmla="*/ 2147483647 h 880"/>
                  <a:gd name="T20" fmla="*/ 2147483647 w 1533"/>
                  <a:gd name="T21" fmla="*/ 2147483647 h 880"/>
                  <a:gd name="T22" fmla="*/ 2147483647 w 1533"/>
                  <a:gd name="T23" fmla="*/ 2147483647 h 880"/>
                  <a:gd name="T24" fmla="*/ 2147483647 w 1533"/>
                  <a:gd name="T25" fmla="*/ 2147483647 h 880"/>
                  <a:gd name="T26" fmla="*/ 2147483647 w 1533"/>
                  <a:gd name="T27" fmla="*/ 2147483647 h 880"/>
                  <a:gd name="T28" fmla="*/ 2147483647 w 1533"/>
                  <a:gd name="T29" fmla="*/ 2147483647 h 880"/>
                  <a:gd name="T30" fmla="*/ 2147483647 w 1533"/>
                  <a:gd name="T31" fmla="*/ 2147483647 h 880"/>
                  <a:gd name="T32" fmla="*/ 2147483647 w 1533"/>
                  <a:gd name="T33" fmla="*/ 2147483647 h 880"/>
                  <a:gd name="T34" fmla="*/ 2147483647 w 1533"/>
                  <a:gd name="T35" fmla="*/ 2147483647 h 880"/>
                  <a:gd name="T36" fmla="*/ 2147483647 w 1533"/>
                  <a:gd name="T37" fmla="*/ 2147483647 h 880"/>
                  <a:gd name="T38" fmla="*/ 2147483647 w 1533"/>
                  <a:gd name="T39" fmla="*/ 2147483647 h 880"/>
                  <a:gd name="T40" fmla="*/ 2147483647 w 1533"/>
                  <a:gd name="T41" fmla="*/ 2147483647 h 880"/>
                  <a:gd name="T42" fmla="*/ 2147483647 w 1533"/>
                  <a:gd name="T43" fmla="*/ 2147483647 h 880"/>
                  <a:gd name="T44" fmla="*/ 2147483647 w 1533"/>
                  <a:gd name="T45" fmla="*/ 2147483647 h 880"/>
                  <a:gd name="T46" fmla="*/ 2147483647 w 1533"/>
                  <a:gd name="T47" fmla="*/ 2147483647 h 880"/>
                  <a:gd name="T48" fmla="*/ 2147483647 w 1533"/>
                  <a:gd name="T49" fmla="*/ 2147483647 h 880"/>
                  <a:gd name="T50" fmla="*/ 2147483647 w 1533"/>
                  <a:gd name="T51" fmla="*/ 2147483647 h 880"/>
                  <a:gd name="T52" fmla="*/ 2147483647 w 1533"/>
                  <a:gd name="T53" fmla="*/ 2147483647 h 880"/>
                  <a:gd name="T54" fmla="*/ 2147483647 w 1533"/>
                  <a:gd name="T55" fmla="*/ 2147483647 h 880"/>
                  <a:gd name="T56" fmla="*/ 2147483647 w 1533"/>
                  <a:gd name="T57" fmla="*/ 2147483647 h 880"/>
                  <a:gd name="T58" fmla="*/ 2147483647 w 1533"/>
                  <a:gd name="T59" fmla="*/ 2147483647 h 880"/>
                  <a:gd name="T60" fmla="*/ 2147483647 w 1533"/>
                  <a:gd name="T61" fmla="*/ 2147483647 h 880"/>
                  <a:gd name="T62" fmla="*/ 2147483647 w 1533"/>
                  <a:gd name="T63" fmla="*/ 2147483647 h 880"/>
                  <a:gd name="T64" fmla="*/ 2147483647 w 1533"/>
                  <a:gd name="T65" fmla="*/ 2147483647 h 880"/>
                  <a:gd name="T66" fmla="*/ 2147483647 w 1533"/>
                  <a:gd name="T67" fmla="*/ 2147483647 h 880"/>
                  <a:gd name="T68" fmla="*/ 2147483647 w 1533"/>
                  <a:gd name="T69" fmla="*/ 2147483647 h 880"/>
                  <a:gd name="T70" fmla="*/ 2147483647 w 1533"/>
                  <a:gd name="T71" fmla="*/ 2147483647 h 880"/>
                  <a:gd name="T72" fmla="*/ 2147483647 w 1533"/>
                  <a:gd name="T73" fmla="*/ 2147483647 h 880"/>
                  <a:gd name="T74" fmla="*/ 2147483647 w 1533"/>
                  <a:gd name="T75" fmla="*/ 2147483647 h 880"/>
                  <a:gd name="T76" fmla="*/ 2147483647 w 1533"/>
                  <a:gd name="T77" fmla="*/ 2147483647 h 880"/>
                  <a:gd name="T78" fmla="*/ 2147483647 w 1533"/>
                  <a:gd name="T79" fmla="*/ 2147483647 h 880"/>
                  <a:gd name="T80" fmla="*/ 2147483647 w 1533"/>
                  <a:gd name="T81" fmla="*/ 2147483647 h 880"/>
                  <a:gd name="T82" fmla="*/ 2147483647 w 1533"/>
                  <a:gd name="T83" fmla="*/ 2147483647 h 880"/>
                  <a:gd name="T84" fmla="*/ 2147483647 w 1533"/>
                  <a:gd name="T85" fmla="*/ 2147483647 h 880"/>
                  <a:gd name="T86" fmla="*/ 2147483647 w 1533"/>
                  <a:gd name="T87" fmla="*/ 2147483647 h 880"/>
                  <a:gd name="T88" fmla="*/ 2147483647 w 1533"/>
                  <a:gd name="T89" fmla="*/ 2147483647 h 880"/>
                  <a:gd name="T90" fmla="*/ 2147483647 w 1533"/>
                  <a:gd name="T91" fmla="*/ 2147483647 h 880"/>
                  <a:gd name="T92" fmla="*/ 2147483647 w 1533"/>
                  <a:gd name="T93" fmla="*/ 2147483647 h 880"/>
                  <a:gd name="T94" fmla="*/ 2147483647 w 1533"/>
                  <a:gd name="T95" fmla="*/ 2147483647 h 880"/>
                  <a:gd name="T96" fmla="*/ 2147483647 w 1533"/>
                  <a:gd name="T97" fmla="*/ 2147483647 h 880"/>
                  <a:gd name="T98" fmla="*/ 0 w 1533"/>
                  <a:gd name="T99" fmla="*/ 2147483647 h 880"/>
                  <a:gd name="T100" fmla="*/ 2147483647 w 1533"/>
                  <a:gd name="T101" fmla="*/ 2147483647 h 880"/>
                  <a:gd name="T102" fmla="*/ 2147483647 w 1533"/>
                  <a:gd name="T103" fmla="*/ 2147483647 h 880"/>
                  <a:gd name="T104" fmla="*/ 2147483647 w 1533"/>
                  <a:gd name="T105" fmla="*/ 2147483647 h 88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533"/>
                  <a:gd name="T160" fmla="*/ 0 h 880"/>
                  <a:gd name="T161" fmla="*/ 1533 w 1533"/>
                  <a:gd name="T162" fmla="*/ 880 h 880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533" h="880">
                    <a:moveTo>
                      <a:pt x="205" y="372"/>
                    </a:moveTo>
                    <a:lnTo>
                      <a:pt x="209" y="341"/>
                    </a:lnTo>
                    <a:lnTo>
                      <a:pt x="252" y="334"/>
                    </a:lnTo>
                    <a:lnTo>
                      <a:pt x="264" y="334"/>
                    </a:lnTo>
                    <a:lnTo>
                      <a:pt x="243" y="315"/>
                    </a:lnTo>
                    <a:lnTo>
                      <a:pt x="214" y="305"/>
                    </a:lnTo>
                    <a:lnTo>
                      <a:pt x="214" y="286"/>
                    </a:lnTo>
                    <a:lnTo>
                      <a:pt x="275" y="267"/>
                    </a:lnTo>
                    <a:lnTo>
                      <a:pt x="326" y="260"/>
                    </a:lnTo>
                    <a:lnTo>
                      <a:pt x="359" y="241"/>
                    </a:lnTo>
                    <a:lnTo>
                      <a:pt x="383" y="252"/>
                    </a:lnTo>
                    <a:lnTo>
                      <a:pt x="398" y="222"/>
                    </a:lnTo>
                    <a:lnTo>
                      <a:pt x="438" y="182"/>
                    </a:lnTo>
                    <a:lnTo>
                      <a:pt x="463" y="159"/>
                    </a:lnTo>
                    <a:lnTo>
                      <a:pt x="484" y="144"/>
                    </a:lnTo>
                    <a:lnTo>
                      <a:pt x="522" y="144"/>
                    </a:lnTo>
                    <a:lnTo>
                      <a:pt x="560" y="131"/>
                    </a:lnTo>
                    <a:lnTo>
                      <a:pt x="620" y="108"/>
                    </a:lnTo>
                    <a:lnTo>
                      <a:pt x="632" y="108"/>
                    </a:lnTo>
                    <a:lnTo>
                      <a:pt x="649" y="127"/>
                    </a:lnTo>
                    <a:lnTo>
                      <a:pt x="666" y="142"/>
                    </a:lnTo>
                    <a:lnTo>
                      <a:pt x="691" y="127"/>
                    </a:lnTo>
                    <a:lnTo>
                      <a:pt x="717" y="142"/>
                    </a:lnTo>
                    <a:lnTo>
                      <a:pt x="734" y="155"/>
                    </a:lnTo>
                    <a:lnTo>
                      <a:pt x="757" y="159"/>
                    </a:lnTo>
                    <a:lnTo>
                      <a:pt x="770" y="169"/>
                    </a:lnTo>
                    <a:lnTo>
                      <a:pt x="782" y="148"/>
                    </a:lnTo>
                    <a:lnTo>
                      <a:pt x="821" y="163"/>
                    </a:lnTo>
                    <a:lnTo>
                      <a:pt x="884" y="169"/>
                    </a:lnTo>
                    <a:lnTo>
                      <a:pt x="941" y="159"/>
                    </a:lnTo>
                    <a:lnTo>
                      <a:pt x="966" y="144"/>
                    </a:lnTo>
                    <a:lnTo>
                      <a:pt x="977" y="136"/>
                    </a:lnTo>
                    <a:lnTo>
                      <a:pt x="996" y="121"/>
                    </a:lnTo>
                    <a:lnTo>
                      <a:pt x="1026" y="131"/>
                    </a:lnTo>
                    <a:lnTo>
                      <a:pt x="1049" y="127"/>
                    </a:lnTo>
                    <a:lnTo>
                      <a:pt x="1076" y="102"/>
                    </a:lnTo>
                    <a:lnTo>
                      <a:pt x="1114" y="72"/>
                    </a:lnTo>
                    <a:lnTo>
                      <a:pt x="1119" y="53"/>
                    </a:lnTo>
                    <a:lnTo>
                      <a:pt x="1123" y="34"/>
                    </a:lnTo>
                    <a:lnTo>
                      <a:pt x="1144" y="30"/>
                    </a:lnTo>
                    <a:lnTo>
                      <a:pt x="1165" y="34"/>
                    </a:lnTo>
                    <a:lnTo>
                      <a:pt x="1199" y="34"/>
                    </a:lnTo>
                    <a:lnTo>
                      <a:pt x="1212" y="19"/>
                    </a:lnTo>
                    <a:lnTo>
                      <a:pt x="1229" y="0"/>
                    </a:lnTo>
                    <a:lnTo>
                      <a:pt x="1246" y="4"/>
                    </a:lnTo>
                    <a:lnTo>
                      <a:pt x="1254" y="24"/>
                    </a:lnTo>
                    <a:lnTo>
                      <a:pt x="1300" y="34"/>
                    </a:lnTo>
                    <a:lnTo>
                      <a:pt x="1332" y="110"/>
                    </a:lnTo>
                    <a:lnTo>
                      <a:pt x="1423" y="117"/>
                    </a:lnTo>
                    <a:lnTo>
                      <a:pt x="1455" y="159"/>
                    </a:lnTo>
                    <a:lnTo>
                      <a:pt x="1410" y="222"/>
                    </a:lnTo>
                    <a:lnTo>
                      <a:pt x="1434" y="241"/>
                    </a:lnTo>
                    <a:lnTo>
                      <a:pt x="1430" y="286"/>
                    </a:lnTo>
                    <a:lnTo>
                      <a:pt x="1463" y="300"/>
                    </a:lnTo>
                    <a:lnTo>
                      <a:pt x="1446" y="364"/>
                    </a:lnTo>
                    <a:lnTo>
                      <a:pt x="1472" y="364"/>
                    </a:lnTo>
                    <a:lnTo>
                      <a:pt x="1501" y="372"/>
                    </a:lnTo>
                    <a:lnTo>
                      <a:pt x="1497" y="391"/>
                    </a:lnTo>
                    <a:lnTo>
                      <a:pt x="1508" y="421"/>
                    </a:lnTo>
                    <a:lnTo>
                      <a:pt x="1533" y="451"/>
                    </a:lnTo>
                    <a:lnTo>
                      <a:pt x="1514" y="461"/>
                    </a:lnTo>
                    <a:lnTo>
                      <a:pt x="1493" y="465"/>
                    </a:lnTo>
                    <a:lnTo>
                      <a:pt x="1451" y="474"/>
                    </a:lnTo>
                    <a:lnTo>
                      <a:pt x="1434" y="484"/>
                    </a:lnTo>
                    <a:lnTo>
                      <a:pt x="1410" y="465"/>
                    </a:lnTo>
                    <a:lnTo>
                      <a:pt x="1410" y="480"/>
                    </a:lnTo>
                    <a:lnTo>
                      <a:pt x="1400" y="489"/>
                    </a:lnTo>
                    <a:lnTo>
                      <a:pt x="1379" y="493"/>
                    </a:lnTo>
                    <a:lnTo>
                      <a:pt x="1362" y="472"/>
                    </a:lnTo>
                    <a:lnTo>
                      <a:pt x="1336" y="484"/>
                    </a:lnTo>
                    <a:lnTo>
                      <a:pt x="1343" y="505"/>
                    </a:lnTo>
                    <a:lnTo>
                      <a:pt x="1322" y="505"/>
                    </a:lnTo>
                    <a:lnTo>
                      <a:pt x="1290" y="505"/>
                    </a:lnTo>
                    <a:lnTo>
                      <a:pt x="1275" y="522"/>
                    </a:lnTo>
                    <a:lnTo>
                      <a:pt x="1258" y="518"/>
                    </a:lnTo>
                    <a:lnTo>
                      <a:pt x="1241" y="522"/>
                    </a:lnTo>
                    <a:lnTo>
                      <a:pt x="1241" y="537"/>
                    </a:lnTo>
                    <a:lnTo>
                      <a:pt x="1216" y="569"/>
                    </a:lnTo>
                    <a:lnTo>
                      <a:pt x="1182" y="603"/>
                    </a:lnTo>
                    <a:lnTo>
                      <a:pt x="1127" y="607"/>
                    </a:lnTo>
                    <a:lnTo>
                      <a:pt x="1123" y="626"/>
                    </a:lnTo>
                    <a:lnTo>
                      <a:pt x="1119" y="637"/>
                    </a:lnTo>
                    <a:lnTo>
                      <a:pt x="1089" y="637"/>
                    </a:lnTo>
                    <a:lnTo>
                      <a:pt x="1059" y="645"/>
                    </a:lnTo>
                    <a:lnTo>
                      <a:pt x="1032" y="637"/>
                    </a:lnTo>
                    <a:lnTo>
                      <a:pt x="1019" y="626"/>
                    </a:lnTo>
                    <a:lnTo>
                      <a:pt x="1004" y="645"/>
                    </a:lnTo>
                    <a:lnTo>
                      <a:pt x="966" y="666"/>
                    </a:lnTo>
                    <a:lnTo>
                      <a:pt x="918" y="666"/>
                    </a:lnTo>
                    <a:lnTo>
                      <a:pt x="892" y="654"/>
                    </a:lnTo>
                    <a:lnTo>
                      <a:pt x="873" y="679"/>
                    </a:lnTo>
                    <a:lnTo>
                      <a:pt x="875" y="719"/>
                    </a:lnTo>
                    <a:lnTo>
                      <a:pt x="850" y="772"/>
                    </a:lnTo>
                    <a:lnTo>
                      <a:pt x="829" y="782"/>
                    </a:lnTo>
                    <a:lnTo>
                      <a:pt x="810" y="749"/>
                    </a:lnTo>
                    <a:lnTo>
                      <a:pt x="801" y="734"/>
                    </a:lnTo>
                    <a:lnTo>
                      <a:pt x="810" y="708"/>
                    </a:lnTo>
                    <a:lnTo>
                      <a:pt x="821" y="694"/>
                    </a:lnTo>
                    <a:lnTo>
                      <a:pt x="810" y="685"/>
                    </a:lnTo>
                    <a:lnTo>
                      <a:pt x="799" y="685"/>
                    </a:lnTo>
                    <a:lnTo>
                      <a:pt x="787" y="708"/>
                    </a:lnTo>
                    <a:lnTo>
                      <a:pt x="759" y="734"/>
                    </a:lnTo>
                    <a:lnTo>
                      <a:pt x="734" y="723"/>
                    </a:lnTo>
                    <a:lnTo>
                      <a:pt x="700" y="719"/>
                    </a:lnTo>
                    <a:lnTo>
                      <a:pt x="662" y="776"/>
                    </a:lnTo>
                    <a:lnTo>
                      <a:pt x="649" y="787"/>
                    </a:lnTo>
                    <a:lnTo>
                      <a:pt x="645" y="801"/>
                    </a:lnTo>
                    <a:lnTo>
                      <a:pt x="590" y="820"/>
                    </a:lnTo>
                    <a:lnTo>
                      <a:pt x="577" y="820"/>
                    </a:lnTo>
                    <a:lnTo>
                      <a:pt x="480" y="787"/>
                    </a:lnTo>
                    <a:lnTo>
                      <a:pt x="448" y="782"/>
                    </a:lnTo>
                    <a:lnTo>
                      <a:pt x="415" y="772"/>
                    </a:lnTo>
                    <a:lnTo>
                      <a:pt x="383" y="768"/>
                    </a:lnTo>
                    <a:lnTo>
                      <a:pt x="372" y="791"/>
                    </a:lnTo>
                    <a:lnTo>
                      <a:pt x="368" y="825"/>
                    </a:lnTo>
                    <a:lnTo>
                      <a:pt x="366" y="835"/>
                    </a:lnTo>
                    <a:lnTo>
                      <a:pt x="338" y="846"/>
                    </a:lnTo>
                    <a:lnTo>
                      <a:pt x="334" y="846"/>
                    </a:lnTo>
                    <a:lnTo>
                      <a:pt x="304" y="880"/>
                    </a:lnTo>
                    <a:lnTo>
                      <a:pt x="288" y="880"/>
                    </a:lnTo>
                    <a:lnTo>
                      <a:pt x="279" y="854"/>
                    </a:lnTo>
                    <a:lnTo>
                      <a:pt x="266" y="850"/>
                    </a:lnTo>
                    <a:lnTo>
                      <a:pt x="252" y="835"/>
                    </a:lnTo>
                    <a:lnTo>
                      <a:pt x="247" y="816"/>
                    </a:lnTo>
                    <a:lnTo>
                      <a:pt x="214" y="810"/>
                    </a:lnTo>
                    <a:lnTo>
                      <a:pt x="197" y="801"/>
                    </a:lnTo>
                    <a:lnTo>
                      <a:pt x="192" y="791"/>
                    </a:lnTo>
                    <a:lnTo>
                      <a:pt x="171" y="791"/>
                    </a:lnTo>
                    <a:lnTo>
                      <a:pt x="154" y="772"/>
                    </a:lnTo>
                    <a:lnTo>
                      <a:pt x="148" y="763"/>
                    </a:lnTo>
                    <a:lnTo>
                      <a:pt x="131" y="772"/>
                    </a:lnTo>
                    <a:lnTo>
                      <a:pt x="114" y="768"/>
                    </a:lnTo>
                    <a:lnTo>
                      <a:pt x="106" y="763"/>
                    </a:lnTo>
                    <a:lnTo>
                      <a:pt x="110" y="742"/>
                    </a:lnTo>
                    <a:lnTo>
                      <a:pt x="85" y="723"/>
                    </a:lnTo>
                    <a:lnTo>
                      <a:pt x="89" y="708"/>
                    </a:lnTo>
                    <a:lnTo>
                      <a:pt x="97" y="700"/>
                    </a:lnTo>
                    <a:lnTo>
                      <a:pt x="72" y="679"/>
                    </a:lnTo>
                    <a:lnTo>
                      <a:pt x="9" y="651"/>
                    </a:lnTo>
                    <a:lnTo>
                      <a:pt x="17" y="622"/>
                    </a:lnTo>
                    <a:lnTo>
                      <a:pt x="38" y="622"/>
                    </a:lnTo>
                    <a:lnTo>
                      <a:pt x="47" y="641"/>
                    </a:lnTo>
                    <a:lnTo>
                      <a:pt x="42" y="611"/>
                    </a:lnTo>
                    <a:lnTo>
                      <a:pt x="55" y="588"/>
                    </a:lnTo>
                    <a:lnTo>
                      <a:pt x="66" y="562"/>
                    </a:lnTo>
                    <a:lnTo>
                      <a:pt x="42" y="543"/>
                    </a:lnTo>
                    <a:lnTo>
                      <a:pt x="25" y="522"/>
                    </a:lnTo>
                    <a:lnTo>
                      <a:pt x="25" y="505"/>
                    </a:lnTo>
                    <a:lnTo>
                      <a:pt x="9" y="505"/>
                    </a:lnTo>
                    <a:lnTo>
                      <a:pt x="0" y="499"/>
                    </a:lnTo>
                    <a:lnTo>
                      <a:pt x="4" y="455"/>
                    </a:lnTo>
                    <a:lnTo>
                      <a:pt x="34" y="391"/>
                    </a:lnTo>
                    <a:lnTo>
                      <a:pt x="38" y="391"/>
                    </a:lnTo>
                    <a:lnTo>
                      <a:pt x="66" y="391"/>
                    </a:lnTo>
                    <a:lnTo>
                      <a:pt x="85" y="402"/>
                    </a:lnTo>
                    <a:lnTo>
                      <a:pt x="97" y="402"/>
                    </a:lnTo>
                    <a:lnTo>
                      <a:pt x="97" y="383"/>
                    </a:lnTo>
                    <a:lnTo>
                      <a:pt x="123" y="379"/>
                    </a:lnTo>
                    <a:lnTo>
                      <a:pt x="171" y="379"/>
                    </a:lnTo>
                    <a:lnTo>
                      <a:pt x="205" y="372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508" name="Freeform 54"/>
              <p:cNvSpPr>
                <a:spLocks/>
              </p:cNvSpPr>
              <p:nvPr/>
            </p:nvSpPr>
            <p:spPr bwMode="auto">
              <a:xfrm>
                <a:off x="3787" y="1569"/>
                <a:ext cx="1679" cy="1669"/>
              </a:xfrm>
              <a:custGeom>
                <a:avLst/>
                <a:gdLst>
                  <a:gd name="T0" fmla="*/ 2147483647 w 2296"/>
                  <a:gd name="T1" fmla="*/ 2147483647 h 2487"/>
                  <a:gd name="T2" fmla="*/ 2147483647 w 2296"/>
                  <a:gd name="T3" fmla="*/ 2147483647 h 2487"/>
                  <a:gd name="T4" fmla="*/ 2147483647 w 2296"/>
                  <a:gd name="T5" fmla="*/ 2147483647 h 2487"/>
                  <a:gd name="T6" fmla="*/ 2147483647 w 2296"/>
                  <a:gd name="T7" fmla="*/ 2147483647 h 2487"/>
                  <a:gd name="T8" fmla="*/ 2147483647 w 2296"/>
                  <a:gd name="T9" fmla="*/ 2147483647 h 2487"/>
                  <a:gd name="T10" fmla="*/ 2147483647 w 2296"/>
                  <a:gd name="T11" fmla="*/ 2147483647 h 2487"/>
                  <a:gd name="T12" fmla="*/ 2147483647 w 2296"/>
                  <a:gd name="T13" fmla="*/ 2147483647 h 2487"/>
                  <a:gd name="T14" fmla="*/ 2147483647 w 2296"/>
                  <a:gd name="T15" fmla="*/ 2147483647 h 2487"/>
                  <a:gd name="T16" fmla="*/ 2147483647 w 2296"/>
                  <a:gd name="T17" fmla="*/ 2147483647 h 2487"/>
                  <a:gd name="T18" fmla="*/ 2147483647 w 2296"/>
                  <a:gd name="T19" fmla="*/ 2147483647 h 2487"/>
                  <a:gd name="T20" fmla="*/ 2147483647 w 2296"/>
                  <a:gd name="T21" fmla="*/ 2147483647 h 2487"/>
                  <a:gd name="T22" fmla="*/ 2147483647 w 2296"/>
                  <a:gd name="T23" fmla="*/ 2147483647 h 2487"/>
                  <a:gd name="T24" fmla="*/ 2147483647 w 2296"/>
                  <a:gd name="T25" fmla="*/ 2147483647 h 2487"/>
                  <a:gd name="T26" fmla="*/ 2147483647 w 2296"/>
                  <a:gd name="T27" fmla="*/ 2147483647 h 2487"/>
                  <a:gd name="T28" fmla="*/ 2147483647 w 2296"/>
                  <a:gd name="T29" fmla="*/ 2147483647 h 2487"/>
                  <a:gd name="T30" fmla="*/ 2147483647 w 2296"/>
                  <a:gd name="T31" fmla="*/ 2147483647 h 2487"/>
                  <a:gd name="T32" fmla="*/ 2147483647 w 2296"/>
                  <a:gd name="T33" fmla="*/ 2147483647 h 2487"/>
                  <a:gd name="T34" fmla="*/ 2147483647 w 2296"/>
                  <a:gd name="T35" fmla="*/ 2147483647 h 2487"/>
                  <a:gd name="T36" fmla="*/ 2147483647 w 2296"/>
                  <a:gd name="T37" fmla="*/ 2147483647 h 2487"/>
                  <a:gd name="T38" fmla="*/ 2147483647 w 2296"/>
                  <a:gd name="T39" fmla="*/ 2147483647 h 2487"/>
                  <a:gd name="T40" fmla="*/ 2147483647 w 2296"/>
                  <a:gd name="T41" fmla="*/ 2147483647 h 2487"/>
                  <a:gd name="T42" fmla="*/ 2147483647 w 2296"/>
                  <a:gd name="T43" fmla="*/ 2147483647 h 2487"/>
                  <a:gd name="T44" fmla="*/ 2147483647 w 2296"/>
                  <a:gd name="T45" fmla="*/ 2147483647 h 2487"/>
                  <a:gd name="T46" fmla="*/ 2147483647 w 2296"/>
                  <a:gd name="T47" fmla="*/ 2147483647 h 2487"/>
                  <a:gd name="T48" fmla="*/ 2147483647 w 2296"/>
                  <a:gd name="T49" fmla="*/ 2147483647 h 2487"/>
                  <a:gd name="T50" fmla="*/ 2147483647 w 2296"/>
                  <a:gd name="T51" fmla="*/ 2147483647 h 2487"/>
                  <a:gd name="T52" fmla="*/ 2147483647 w 2296"/>
                  <a:gd name="T53" fmla="*/ 2147483647 h 2487"/>
                  <a:gd name="T54" fmla="*/ 2147483647 w 2296"/>
                  <a:gd name="T55" fmla="*/ 2147483647 h 2487"/>
                  <a:gd name="T56" fmla="*/ 2147483647 w 2296"/>
                  <a:gd name="T57" fmla="*/ 2147483647 h 2487"/>
                  <a:gd name="T58" fmla="*/ 2147483647 w 2296"/>
                  <a:gd name="T59" fmla="*/ 2147483647 h 2487"/>
                  <a:gd name="T60" fmla="*/ 2147483647 w 2296"/>
                  <a:gd name="T61" fmla="*/ 2147483647 h 2487"/>
                  <a:gd name="T62" fmla="*/ 2147483647 w 2296"/>
                  <a:gd name="T63" fmla="*/ 2147483647 h 2487"/>
                  <a:gd name="T64" fmla="*/ 2147483647 w 2296"/>
                  <a:gd name="T65" fmla="*/ 2147483647 h 2487"/>
                  <a:gd name="T66" fmla="*/ 2147483647 w 2296"/>
                  <a:gd name="T67" fmla="*/ 2147483647 h 2487"/>
                  <a:gd name="T68" fmla="*/ 2147483647 w 2296"/>
                  <a:gd name="T69" fmla="*/ 2147483647 h 2487"/>
                  <a:gd name="T70" fmla="*/ 2147483647 w 2296"/>
                  <a:gd name="T71" fmla="*/ 2147483647 h 2487"/>
                  <a:gd name="T72" fmla="*/ 2147483647 w 2296"/>
                  <a:gd name="T73" fmla="*/ 2147483647 h 2487"/>
                  <a:gd name="T74" fmla="*/ 2147483647 w 2296"/>
                  <a:gd name="T75" fmla="*/ 2147483647 h 2487"/>
                  <a:gd name="T76" fmla="*/ 2147483647 w 2296"/>
                  <a:gd name="T77" fmla="*/ 2147483647 h 2487"/>
                  <a:gd name="T78" fmla="*/ 2147483647 w 2296"/>
                  <a:gd name="T79" fmla="*/ 2147483647 h 2487"/>
                  <a:gd name="T80" fmla="*/ 2147483647 w 2296"/>
                  <a:gd name="T81" fmla="*/ 2147483647 h 2487"/>
                  <a:gd name="T82" fmla="*/ 2147483647 w 2296"/>
                  <a:gd name="T83" fmla="*/ 2147483647 h 2487"/>
                  <a:gd name="T84" fmla="*/ 2147483647 w 2296"/>
                  <a:gd name="T85" fmla="*/ 2147483647 h 2487"/>
                  <a:gd name="T86" fmla="*/ 2147483647 w 2296"/>
                  <a:gd name="T87" fmla="*/ 2147483647 h 2487"/>
                  <a:gd name="T88" fmla="*/ 2147483647 w 2296"/>
                  <a:gd name="T89" fmla="*/ 2147483647 h 2487"/>
                  <a:gd name="T90" fmla="*/ 2147483647 w 2296"/>
                  <a:gd name="T91" fmla="*/ 2147483647 h 2487"/>
                  <a:gd name="T92" fmla="*/ 2147483647 w 2296"/>
                  <a:gd name="T93" fmla="*/ 2147483647 h 2487"/>
                  <a:gd name="T94" fmla="*/ 2147483647 w 2296"/>
                  <a:gd name="T95" fmla="*/ 2147483647 h 2487"/>
                  <a:gd name="T96" fmla="*/ 2147483647 w 2296"/>
                  <a:gd name="T97" fmla="*/ 2147483647 h 2487"/>
                  <a:gd name="T98" fmla="*/ 2147483647 w 2296"/>
                  <a:gd name="T99" fmla="*/ 2147483647 h 2487"/>
                  <a:gd name="T100" fmla="*/ 2147483647 w 2296"/>
                  <a:gd name="T101" fmla="*/ 2147483647 h 2487"/>
                  <a:gd name="T102" fmla="*/ 2147483647 w 2296"/>
                  <a:gd name="T103" fmla="*/ 2147483647 h 2487"/>
                  <a:gd name="T104" fmla="*/ 2147483647 w 2296"/>
                  <a:gd name="T105" fmla="*/ 2147483647 h 2487"/>
                  <a:gd name="T106" fmla="*/ 2147483647 w 2296"/>
                  <a:gd name="T107" fmla="*/ 2147483647 h 2487"/>
                  <a:gd name="T108" fmla="*/ 2147483647 w 2296"/>
                  <a:gd name="T109" fmla="*/ 2147483647 h 2487"/>
                  <a:gd name="T110" fmla="*/ 2147483647 w 2296"/>
                  <a:gd name="T111" fmla="*/ 2147483647 h 248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2296"/>
                  <a:gd name="T169" fmla="*/ 0 h 2487"/>
                  <a:gd name="T170" fmla="*/ 2296 w 2296"/>
                  <a:gd name="T171" fmla="*/ 2487 h 248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2296" h="2487">
                    <a:moveTo>
                      <a:pt x="366" y="0"/>
                    </a:moveTo>
                    <a:lnTo>
                      <a:pt x="366" y="36"/>
                    </a:lnTo>
                    <a:lnTo>
                      <a:pt x="351" y="97"/>
                    </a:lnTo>
                    <a:lnTo>
                      <a:pt x="346" y="112"/>
                    </a:lnTo>
                    <a:lnTo>
                      <a:pt x="351" y="126"/>
                    </a:lnTo>
                    <a:lnTo>
                      <a:pt x="336" y="158"/>
                    </a:lnTo>
                    <a:lnTo>
                      <a:pt x="310" y="173"/>
                    </a:lnTo>
                    <a:lnTo>
                      <a:pt x="302" y="194"/>
                    </a:lnTo>
                    <a:lnTo>
                      <a:pt x="270" y="245"/>
                    </a:lnTo>
                    <a:lnTo>
                      <a:pt x="243" y="262"/>
                    </a:lnTo>
                    <a:lnTo>
                      <a:pt x="239" y="298"/>
                    </a:lnTo>
                    <a:lnTo>
                      <a:pt x="258" y="293"/>
                    </a:lnTo>
                    <a:lnTo>
                      <a:pt x="270" y="274"/>
                    </a:lnTo>
                    <a:lnTo>
                      <a:pt x="283" y="279"/>
                    </a:lnTo>
                    <a:lnTo>
                      <a:pt x="289" y="298"/>
                    </a:lnTo>
                    <a:lnTo>
                      <a:pt x="270" y="312"/>
                    </a:lnTo>
                    <a:lnTo>
                      <a:pt x="300" y="348"/>
                    </a:lnTo>
                    <a:lnTo>
                      <a:pt x="317" y="348"/>
                    </a:lnTo>
                    <a:lnTo>
                      <a:pt x="338" y="361"/>
                    </a:lnTo>
                    <a:lnTo>
                      <a:pt x="366" y="391"/>
                    </a:lnTo>
                    <a:lnTo>
                      <a:pt x="376" y="424"/>
                    </a:lnTo>
                    <a:lnTo>
                      <a:pt x="338" y="393"/>
                    </a:lnTo>
                    <a:lnTo>
                      <a:pt x="321" y="376"/>
                    </a:lnTo>
                    <a:lnTo>
                      <a:pt x="298" y="374"/>
                    </a:lnTo>
                    <a:lnTo>
                      <a:pt x="300" y="391"/>
                    </a:lnTo>
                    <a:lnTo>
                      <a:pt x="283" y="382"/>
                    </a:lnTo>
                    <a:lnTo>
                      <a:pt x="262" y="382"/>
                    </a:lnTo>
                    <a:lnTo>
                      <a:pt x="266" y="414"/>
                    </a:lnTo>
                    <a:lnTo>
                      <a:pt x="270" y="433"/>
                    </a:lnTo>
                    <a:lnTo>
                      <a:pt x="262" y="471"/>
                    </a:lnTo>
                    <a:lnTo>
                      <a:pt x="253" y="481"/>
                    </a:lnTo>
                    <a:lnTo>
                      <a:pt x="222" y="481"/>
                    </a:lnTo>
                    <a:lnTo>
                      <a:pt x="217" y="507"/>
                    </a:lnTo>
                    <a:lnTo>
                      <a:pt x="234" y="530"/>
                    </a:lnTo>
                    <a:lnTo>
                      <a:pt x="245" y="570"/>
                    </a:lnTo>
                    <a:lnTo>
                      <a:pt x="268" y="589"/>
                    </a:lnTo>
                    <a:lnTo>
                      <a:pt x="268" y="610"/>
                    </a:lnTo>
                    <a:lnTo>
                      <a:pt x="260" y="623"/>
                    </a:lnTo>
                    <a:lnTo>
                      <a:pt x="262" y="636"/>
                    </a:lnTo>
                    <a:lnTo>
                      <a:pt x="270" y="651"/>
                    </a:lnTo>
                    <a:lnTo>
                      <a:pt x="289" y="699"/>
                    </a:lnTo>
                    <a:lnTo>
                      <a:pt x="306" y="718"/>
                    </a:lnTo>
                    <a:lnTo>
                      <a:pt x="321" y="727"/>
                    </a:lnTo>
                    <a:lnTo>
                      <a:pt x="325" y="773"/>
                    </a:lnTo>
                    <a:lnTo>
                      <a:pt x="310" y="798"/>
                    </a:lnTo>
                    <a:lnTo>
                      <a:pt x="285" y="826"/>
                    </a:lnTo>
                    <a:lnTo>
                      <a:pt x="274" y="847"/>
                    </a:lnTo>
                    <a:lnTo>
                      <a:pt x="262" y="853"/>
                    </a:lnTo>
                    <a:lnTo>
                      <a:pt x="241" y="851"/>
                    </a:lnTo>
                    <a:lnTo>
                      <a:pt x="234" y="864"/>
                    </a:lnTo>
                    <a:lnTo>
                      <a:pt x="239" y="873"/>
                    </a:lnTo>
                    <a:lnTo>
                      <a:pt x="243" y="915"/>
                    </a:lnTo>
                    <a:lnTo>
                      <a:pt x="224" y="919"/>
                    </a:lnTo>
                    <a:lnTo>
                      <a:pt x="207" y="936"/>
                    </a:lnTo>
                    <a:lnTo>
                      <a:pt x="203" y="963"/>
                    </a:lnTo>
                    <a:lnTo>
                      <a:pt x="196" y="984"/>
                    </a:lnTo>
                    <a:lnTo>
                      <a:pt x="192" y="1052"/>
                    </a:lnTo>
                    <a:lnTo>
                      <a:pt x="169" y="1050"/>
                    </a:lnTo>
                    <a:lnTo>
                      <a:pt x="152" y="1058"/>
                    </a:lnTo>
                    <a:lnTo>
                      <a:pt x="137" y="1079"/>
                    </a:lnTo>
                    <a:lnTo>
                      <a:pt x="118" y="1094"/>
                    </a:lnTo>
                    <a:lnTo>
                      <a:pt x="97" y="1079"/>
                    </a:lnTo>
                    <a:lnTo>
                      <a:pt x="74" y="1086"/>
                    </a:lnTo>
                    <a:lnTo>
                      <a:pt x="71" y="1115"/>
                    </a:lnTo>
                    <a:lnTo>
                      <a:pt x="82" y="1152"/>
                    </a:lnTo>
                    <a:lnTo>
                      <a:pt x="88" y="1206"/>
                    </a:lnTo>
                    <a:lnTo>
                      <a:pt x="55" y="1257"/>
                    </a:lnTo>
                    <a:lnTo>
                      <a:pt x="71" y="1280"/>
                    </a:lnTo>
                    <a:lnTo>
                      <a:pt x="63" y="1316"/>
                    </a:lnTo>
                    <a:lnTo>
                      <a:pt x="65" y="1348"/>
                    </a:lnTo>
                    <a:lnTo>
                      <a:pt x="80" y="1365"/>
                    </a:lnTo>
                    <a:lnTo>
                      <a:pt x="103" y="1403"/>
                    </a:lnTo>
                    <a:lnTo>
                      <a:pt x="118" y="1458"/>
                    </a:lnTo>
                    <a:lnTo>
                      <a:pt x="116" y="1490"/>
                    </a:lnTo>
                    <a:lnTo>
                      <a:pt x="38" y="1574"/>
                    </a:lnTo>
                    <a:lnTo>
                      <a:pt x="52" y="1637"/>
                    </a:lnTo>
                    <a:lnTo>
                      <a:pt x="19" y="1678"/>
                    </a:lnTo>
                    <a:lnTo>
                      <a:pt x="0" y="1697"/>
                    </a:lnTo>
                    <a:lnTo>
                      <a:pt x="0" y="1722"/>
                    </a:lnTo>
                    <a:lnTo>
                      <a:pt x="25" y="1771"/>
                    </a:lnTo>
                    <a:lnTo>
                      <a:pt x="57" y="1771"/>
                    </a:lnTo>
                    <a:lnTo>
                      <a:pt x="69" y="1777"/>
                    </a:lnTo>
                    <a:lnTo>
                      <a:pt x="93" y="1760"/>
                    </a:lnTo>
                    <a:lnTo>
                      <a:pt x="116" y="1756"/>
                    </a:lnTo>
                    <a:lnTo>
                      <a:pt x="131" y="1767"/>
                    </a:lnTo>
                    <a:lnTo>
                      <a:pt x="154" y="1767"/>
                    </a:lnTo>
                    <a:lnTo>
                      <a:pt x="184" y="1752"/>
                    </a:lnTo>
                    <a:lnTo>
                      <a:pt x="201" y="1758"/>
                    </a:lnTo>
                    <a:lnTo>
                      <a:pt x="215" y="1773"/>
                    </a:lnTo>
                    <a:lnTo>
                      <a:pt x="236" y="1775"/>
                    </a:lnTo>
                    <a:lnTo>
                      <a:pt x="262" y="1754"/>
                    </a:lnTo>
                    <a:lnTo>
                      <a:pt x="298" y="1752"/>
                    </a:lnTo>
                    <a:lnTo>
                      <a:pt x="315" y="1733"/>
                    </a:lnTo>
                    <a:lnTo>
                      <a:pt x="338" y="1741"/>
                    </a:lnTo>
                    <a:lnTo>
                      <a:pt x="355" y="1786"/>
                    </a:lnTo>
                    <a:lnTo>
                      <a:pt x="380" y="1807"/>
                    </a:lnTo>
                    <a:lnTo>
                      <a:pt x="391" y="1843"/>
                    </a:lnTo>
                    <a:lnTo>
                      <a:pt x="414" y="1870"/>
                    </a:lnTo>
                    <a:lnTo>
                      <a:pt x="420" y="1893"/>
                    </a:lnTo>
                    <a:lnTo>
                      <a:pt x="418" y="1927"/>
                    </a:lnTo>
                    <a:lnTo>
                      <a:pt x="418" y="1952"/>
                    </a:lnTo>
                    <a:lnTo>
                      <a:pt x="435" y="1980"/>
                    </a:lnTo>
                    <a:lnTo>
                      <a:pt x="439" y="2027"/>
                    </a:lnTo>
                    <a:lnTo>
                      <a:pt x="454" y="2037"/>
                    </a:lnTo>
                    <a:lnTo>
                      <a:pt x="482" y="2041"/>
                    </a:lnTo>
                    <a:lnTo>
                      <a:pt x="518" y="2031"/>
                    </a:lnTo>
                    <a:lnTo>
                      <a:pt x="552" y="2041"/>
                    </a:lnTo>
                    <a:lnTo>
                      <a:pt x="575" y="2022"/>
                    </a:lnTo>
                    <a:lnTo>
                      <a:pt x="549" y="2001"/>
                    </a:lnTo>
                    <a:lnTo>
                      <a:pt x="539" y="1959"/>
                    </a:lnTo>
                    <a:lnTo>
                      <a:pt x="566" y="1995"/>
                    </a:lnTo>
                    <a:lnTo>
                      <a:pt x="577" y="1988"/>
                    </a:lnTo>
                    <a:lnTo>
                      <a:pt x="560" y="1965"/>
                    </a:lnTo>
                    <a:lnTo>
                      <a:pt x="581" y="1978"/>
                    </a:lnTo>
                    <a:lnTo>
                      <a:pt x="598" y="1963"/>
                    </a:lnTo>
                    <a:lnTo>
                      <a:pt x="607" y="1942"/>
                    </a:lnTo>
                    <a:lnTo>
                      <a:pt x="598" y="1925"/>
                    </a:lnTo>
                    <a:lnTo>
                      <a:pt x="577" y="1910"/>
                    </a:lnTo>
                    <a:lnTo>
                      <a:pt x="604" y="1912"/>
                    </a:lnTo>
                    <a:lnTo>
                      <a:pt x="604" y="1889"/>
                    </a:lnTo>
                    <a:lnTo>
                      <a:pt x="617" y="1881"/>
                    </a:lnTo>
                    <a:lnTo>
                      <a:pt x="636" y="1862"/>
                    </a:lnTo>
                    <a:lnTo>
                      <a:pt x="645" y="1857"/>
                    </a:lnTo>
                    <a:lnTo>
                      <a:pt x="659" y="1857"/>
                    </a:lnTo>
                    <a:lnTo>
                      <a:pt x="674" y="1878"/>
                    </a:lnTo>
                    <a:lnTo>
                      <a:pt x="645" y="1889"/>
                    </a:lnTo>
                    <a:lnTo>
                      <a:pt x="647" y="1904"/>
                    </a:lnTo>
                    <a:lnTo>
                      <a:pt x="676" y="1916"/>
                    </a:lnTo>
                    <a:lnTo>
                      <a:pt x="680" y="1906"/>
                    </a:lnTo>
                    <a:lnTo>
                      <a:pt x="695" y="1912"/>
                    </a:lnTo>
                    <a:lnTo>
                      <a:pt x="714" y="1904"/>
                    </a:lnTo>
                    <a:lnTo>
                      <a:pt x="738" y="1900"/>
                    </a:lnTo>
                    <a:lnTo>
                      <a:pt x="752" y="1893"/>
                    </a:lnTo>
                    <a:lnTo>
                      <a:pt x="759" y="1914"/>
                    </a:lnTo>
                    <a:lnTo>
                      <a:pt x="731" y="1938"/>
                    </a:lnTo>
                    <a:lnTo>
                      <a:pt x="723" y="1965"/>
                    </a:lnTo>
                    <a:lnTo>
                      <a:pt x="708" y="1986"/>
                    </a:lnTo>
                    <a:lnTo>
                      <a:pt x="706" y="2016"/>
                    </a:lnTo>
                    <a:lnTo>
                      <a:pt x="729" y="2024"/>
                    </a:lnTo>
                    <a:lnTo>
                      <a:pt x="744" y="2027"/>
                    </a:lnTo>
                    <a:lnTo>
                      <a:pt x="759" y="2027"/>
                    </a:lnTo>
                    <a:lnTo>
                      <a:pt x="769" y="2031"/>
                    </a:lnTo>
                    <a:lnTo>
                      <a:pt x="776" y="2054"/>
                    </a:lnTo>
                    <a:lnTo>
                      <a:pt x="784" y="2075"/>
                    </a:lnTo>
                    <a:lnTo>
                      <a:pt x="776" y="2117"/>
                    </a:lnTo>
                    <a:lnTo>
                      <a:pt x="805" y="2132"/>
                    </a:lnTo>
                    <a:lnTo>
                      <a:pt x="818" y="2122"/>
                    </a:lnTo>
                    <a:lnTo>
                      <a:pt x="831" y="2098"/>
                    </a:lnTo>
                    <a:lnTo>
                      <a:pt x="841" y="2071"/>
                    </a:lnTo>
                    <a:lnTo>
                      <a:pt x="860" y="2058"/>
                    </a:lnTo>
                    <a:lnTo>
                      <a:pt x="881" y="2043"/>
                    </a:lnTo>
                    <a:lnTo>
                      <a:pt x="892" y="2014"/>
                    </a:lnTo>
                    <a:lnTo>
                      <a:pt x="905" y="2020"/>
                    </a:lnTo>
                    <a:lnTo>
                      <a:pt x="915" y="2027"/>
                    </a:lnTo>
                    <a:lnTo>
                      <a:pt x="936" y="2031"/>
                    </a:lnTo>
                    <a:lnTo>
                      <a:pt x="964" y="2014"/>
                    </a:lnTo>
                    <a:lnTo>
                      <a:pt x="977" y="1978"/>
                    </a:lnTo>
                    <a:lnTo>
                      <a:pt x="951" y="1978"/>
                    </a:lnTo>
                    <a:lnTo>
                      <a:pt x="934" y="1986"/>
                    </a:lnTo>
                    <a:lnTo>
                      <a:pt x="926" y="1974"/>
                    </a:lnTo>
                    <a:lnTo>
                      <a:pt x="913" y="1988"/>
                    </a:lnTo>
                    <a:lnTo>
                      <a:pt x="890" y="1988"/>
                    </a:lnTo>
                    <a:lnTo>
                      <a:pt x="873" y="1980"/>
                    </a:lnTo>
                    <a:lnTo>
                      <a:pt x="867" y="1948"/>
                    </a:lnTo>
                    <a:lnTo>
                      <a:pt x="852" y="1927"/>
                    </a:lnTo>
                    <a:lnTo>
                      <a:pt x="841" y="1916"/>
                    </a:lnTo>
                    <a:lnTo>
                      <a:pt x="833" y="1912"/>
                    </a:lnTo>
                    <a:lnTo>
                      <a:pt x="822" y="1902"/>
                    </a:lnTo>
                    <a:lnTo>
                      <a:pt x="793" y="1897"/>
                    </a:lnTo>
                    <a:lnTo>
                      <a:pt x="769" y="1872"/>
                    </a:lnTo>
                    <a:lnTo>
                      <a:pt x="803" y="1868"/>
                    </a:lnTo>
                    <a:lnTo>
                      <a:pt x="835" y="1857"/>
                    </a:lnTo>
                    <a:lnTo>
                      <a:pt x="856" y="1832"/>
                    </a:lnTo>
                    <a:lnTo>
                      <a:pt x="938" y="1792"/>
                    </a:lnTo>
                    <a:lnTo>
                      <a:pt x="987" y="1752"/>
                    </a:lnTo>
                    <a:lnTo>
                      <a:pt x="1063" y="1729"/>
                    </a:lnTo>
                    <a:lnTo>
                      <a:pt x="1122" y="1707"/>
                    </a:lnTo>
                    <a:lnTo>
                      <a:pt x="1161" y="1709"/>
                    </a:lnTo>
                    <a:lnTo>
                      <a:pt x="1112" y="1752"/>
                    </a:lnTo>
                    <a:lnTo>
                      <a:pt x="1144" y="1773"/>
                    </a:lnTo>
                    <a:lnTo>
                      <a:pt x="1082" y="1779"/>
                    </a:lnTo>
                    <a:lnTo>
                      <a:pt x="1084" y="1809"/>
                    </a:lnTo>
                    <a:lnTo>
                      <a:pt x="1129" y="1843"/>
                    </a:lnTo>
                    <a:lnTo>
                      <a:pt x="1095" y="1845"/>
                    </a:lnTo>
                    <a:lnTo>
                      <a:pt x="1070" y="1878"/>
                    </a:lnTo>
                    <a:lnTo>
                      <a:pt x="1057" y="1912"/>
                    </a:lnTo>
                    <a:lnTo>
                      <a:pt x="1053" y="1961"/>
                    </a:lnTo>
                    <a:lnTo>
                      <a:pt x="1029" y="1993"/>
                    </a:lnTo>
                    <a:lnTo>
                      <a:pt x="1017" y="1988"/>
                    </a:lnTo>
                    <a:lnTo>
                      <a:pt x="998" y="1982"/>
                    </a:lnTo>
                    <a:lnTo>
                      <a:pt x="1008" y="2010"/>
                    </a:lnTo>
                    <a:lnTo>
                      <a:pt x="994" y="2022"/>
                    </a:lnTo>
                    <a:lnTo>
                      <a:pt x="1038" y="2041"/>
                    </a:lnTo>
                    <a:lnTo>
                      <a:pt x="1074" y="2075"/>
                    </a:lnTo>
                    <a:lnTo>
                      <a:pt x="1139" y="2086"/>
                    </a:lnTo>
                    <a:lnTo>
                      <a:pt x="1226" y="2094"/>
                    </a:lnTo>
                    <a:lnTo>
                      <a:pt x="1281" y="2107"/>
                    </a:lnTo>
                    <a:lnTo>
                      <a:pt x="1347" y="2119"/>
                    </a:lnTo>
                    <a:lnTo>
                      <a:pt x="1419" y="2143"/>
                    </a:lnTo>
                    <a:lnTo>
                      <a:pt x="1454" y="2153"/>
                    </a:lnTo>
                    <a:lnTo>
                      <a:pt x="1482" y="2181"/>
                    </a:lnTo>
                    <a:lnTo>
                      <a:pt x="1492" y="2217"/>
                    </a:lnTo>
                    <a:lnTo>
                      <a:pt x="1495" y="2259"/>
                    </a:lnTo>
                    <a:lnTo>
                      <a:pt x="1560" y="2263"/>
                    </a:lnTo>
                    <a:lnTo>
                      <a:pt x="1586" y="2227"/>
                    </a:lnTo>
                    <a:lnTo>
                      <a:pt x="1605" y="2233"/>
                    </a:lnTo>
                    <a:lnTo>
                      <a:pt x="1609" y="2253"/>
                    </a:lnTo>
                    <a:lnTo>
                      <a:pt x="1662" y="2265"/>
                    </a:lnTo>
                    <a:lnTo>
                      <a:pt x="1687" y="2341"/>
                    </a:lnTo>
                    <a:lnTo>
                      <a:pt x="1782" y="2346"/>
                    </a:lnTo>
                    <a:lnTo>
                      <a:pt x="1814" y="2392"/>
                    </a:lnTo>
                    <a:lnTo>
                      <a:pt x="1841" y="2413"/>
                    </a:lnTo>
                    <a:lnTo>
                      <a:pt x="1871" y="2417"/>
                    </a:lnTo>
                    <a:lnTo>
                      <a:pt x="1909" y="2445"/>
                    </a:lnTo>
                    <a:lnTo>
                      <a:pt x="1951" y="2428"/>
                    </a:lnTo>
                    <a:lnTo>
                      <a:pt x="1968" y="2401"/>
                    </a:lnTo>
                    <a:lnTo>
                      <a:pt x="1990" y="2363"/>
                    </a:lnTo>
                    <a:lnTo>
                      <a:pt x="2028" y="2367"/>
                    </a:lnTo>
                    <a:lnTo>
                      <a:pt x="2044" y="2388"/>
                    </a:lnTo>
                    <a:lnTo>
                      <a:pt x="2030" y="2439"/>
                    </a:lnTo>
                    <a:lnTo>
                      <a:pt x="2104" y="2487"/>
                    </a:lnTo>
                    <a:lnTo>
                      <a:pt x="2104" y="2420"/>
                    </a:lnTo>
                    <a:lnTo>
                      <a:pt x="2104" y="2396"/>
                    </a:lnTo>
                    <a:lnTo>
                      <a:pt x="2116" y="2386"/>
                    </a:lnTo>
                    <a:lnTo>
                      <a:pt x="2137" y="2424"/>
                    </a:lnTo>
                    <a:lnTo>
                      <a:pt x="2125" y="2312"/>
                    </a:lnTo>
                    <a:lnTo>
                      <a:pt x="2144" y="2263"/>
                    </a:lnTo>
                    <a:lnTo>
                      <a:pt x="2165" y="2242"/>
                    </a:lnTo>
                    <a:lnTo>
                      <a:pt x="2193" y="2217"/>
                    </a:lnTo>
                    <a:lnTo>
                      <a:pt x="2133" y="2204"/>
                    </a:lnTo>
                    <a:lnTo>
                      <a:pt x="2104" y="2204"/>
                    </a:lnTo>
                    <a:lnTo>
                      <a:pt x="2000" y="2098"/>
                    </a:lnTo>
                    <a:lnTo>
                      <a:pt x="1951" y="2041"/>
                    </a:lnTo>
                    <a:lnTo>
                      <a:pt x="1930" y="1921"/>
                    </a:lnTo>
                    <a:lnTo>
                      <a:pt x="1920" y="1993"/>
                    </a:lnTo>
                    <a:lnTo>
                      <a:pt x="1907" y="1919"/>
                    </a:lnTo>
                    <a:lnTo>
                      <a:pt x="1844" y="1851"/>
                    </a:lnTo>
                    <a:lnTo>
                      <a:pt x="1812" y="1792"/>
                    </a:lnTo>
                    <a:lnTo>
                      <a:pt x="1822" y="1720"/>
                    </a:lnTo>
                    <a:lnTo>
                      <a:pt x="1844" y="1673"/>
                    </a:lnTo>
                    <a:lnTo>
                      <a:pt x="1865" y="1604"/>
                    </a:lnTo>
                    <a:lnTo>
                      <a:pt x="1896" y="1545"/>
                    </a:lnTo>
                    <a:lnTo>
                      <a:pt x="1896" y="1498"/>
                    </a:lnTo>
                    <a:lnTo>
                      <a:pt x="1968" y="1498"/>
                    </a:lnTo>
                    <a:lnTo>
                      <a:pt x="1894" y="1496"/>
                    </a:lnTo>
                    <a:lnTo>
                      <a:pt x="1890" y="1559"/>
                    </a:lnTo>
                    <a:lnTo>
                      <a:pt x="1852" y="1618"/>
                    </a:lnTo>
                    <a:lnTo>
                      <a:pt x="1844" y="1665"/>
                    </a:lnTo>
                    <a:lnTo>
                      <a:pt x="1822" y="1709"/>
                    </a:lnTo>
                    <a:lnTo>
                      <a:pt x="1816" y="1750"/>
                    </a:lnTo>
                    <a:lnTo>
                      <a:pt x="1814" y="1792"/>
                    </a:lnTo>
                    <a:lnTo>
                      <a:pt x="1846" y="1855"/>
                    </a:lnTo>
                    <a:lnTo>
                      <a:pt x="1882" y="1889"/>
                    </a:lnTo>
                    <a:lnTo>
                      <a:pt x="1898" y="1912"/>
                    </a:lnTo>
                    <a:lnTo>
                      <a:pt x="1915" y="1993"/>
                    </a:lnTo>
                    <a:lnTo>
                      <a:pt x="1932" y="1923"/>
                    </a:lnTo>
                    <a:lnTo>
                      <a:pt x="1915" y="1988"/>
                    </a:lnTo>
                    <a:lnTo>
                      <a:pt x="1907" y="1946"/>
                    </a:lnTo>
                    <a:lnTo>
                      <a:pt x="1901" y="1919"/>
                    </a:lnTo>
                    <a:lnTo>
                      <a:pt x="1884" y="1891"/>
                    </a:lnTo>
                    <a:lnTo>
                      <a:pt x="1865" y="1876"/>
                    </a:lnTo>
                    <a:lnTo>
                      <a:pt x="1844" y="1857"/>
                    </a:lnTo>
                    <a:lnTo>
                      <a:pt x="1835" y="1836"/>
                    </a:lnTo>
                    <a:lnTo>
                      <a:pt x="1822" y="1817"/>
                    </a:lnTo>
                    <a:lnTo>
                      <a:pt x="1816" y="1794"/>
                    </a:lnTo>
                    <a:lnTo>
                      <a:pt x="1816" y="1779"/>
                    </a:lnTo>
                    <a:lnTo>
                      <a:pt x="1818" y="1748"/>
                    </a:lnTo>
                    <a:lnTo>
                      <a:pt x="1835" y="1695"/>
                    </a:lnTo>
                    <a:lnTo>
                      <a:pt x="1848" y="1663"/>
                    </a:lnTo>
                    <a:lnTo>
                      <a:pt x="1850" y="1637"/>
                    </a:lnTo>
                    <a:lnTo>
                      <a:pt x="1860" y="1612"/>
                    </a:lnTo>
                    <a:lnTo>
                      <a:pt x="1873" y="1589"/>
                    </a:lnTo>
                    <a:lnTo>
                      <a:pt x="1886" y="1568"/>
                    </a:lnTo>
                    <a:lnTo>
                      <a:pt x="1894" y="1545"/>
                    </a:lnTo>
                    <a:lnTo>
                      <a:pt x="1894" y="1515"/>
                    </a:lnTo>
                    <a:lnTo>
                      <a:pt x="1898" y="1496"/>
                    </a:lnTo>
                    <a:lnTo>
                      <a:pt x="1936" y="1500"/>
                    </a:lnTo>
                    <a:lnTo>
                      <a:pt x="1968" y="1496"/>
                    </a:lnTo>
                    <a:lnTo>
                      <a:pt x="1996" y="1462"/>
                    </a:lnTo>
                    <a:lnTo>
                      <a:pt x="2296" y="1540"/>
                    </a:lnTo>
                    <a:lnTo>
                      <a:pt x="2296" y="6"/>
                    </a:lnTo>
                    <a:lnTo>
                      <a:pt x="366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509" name="Freeform 55"/>
              <p:cNvSpPr>
                <a:spLocks/>
              </p:cNvSpPr>
              <p:nvPr/>
            </p:nvSpPr>
            <p:spPr bwMode="auto">
              <a:xfrm>
                <a:off x="4147" y="3649"/>
                <a:ext cx="36" cy="30"/>
              </a:xfrm>
              <a:custGeom>
                <a:avLst/>
                <a:gdLst>
                  <a:gd name="T0" fmla="*/ 2147483647 w 49"/>
                  <a:gd name="T1" fmla="*/ 0 h 44"/>
                  <a:gd name="T2" fmla="*/ 2147483647 w 49"/>
                  <a:gd name="T3" fmla="*/ 2147483647 h 44"/>
                  <a:gd name="T4" fmla="*/ 2147483647 w 49"/>
                  <a:gd name="T5" fmla="*/ 2147483647 h 44"/>
                  <a:gd name="T6" fmla="*/ 2147483647 w 49"/>
                  <a:gd name="T7" fmla="*/ 2147483647 h 44"/>
                  <a:gd name="T8" fmla="*/ 0 w 49"/>
                  <a:gd name="T9" fmla="*/ 2147483647 h 44"/>
                  <a:gd name="T10" fmla="*/ 2147483647 w 49"/>
                  <a:gd name="T11" fmla="*/ 2147483647 h 44"/>
                  <a:gd name="T12" fmla="*/ 2147483647 w 49"/>
                  <a:gd name="T13" fmla="*/ 2147483647 h 44"/>
                  <a:gd name="T14" fmla="*/ 2147483647 w 49"/>
                  <a:gd name="T15" fmla="*/ 0 h 4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9"/>
                  <a:gd name="T25" fmla="*/ 0 h 44"/>
                  <a:gd name="T26" fmla="*/ 49 w 49"/>
                  <a:gd name="T27" fmla="*/ 44 h 4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9" h="44">
                    <a:moveTo>
                      <a:pt x="49" y="0"/>
                    </a:moveTo>
                    <a:lnTo>
                      <a:pt x="49" y="15"/>
                    </a:lnTo>
                    <a:lnTo>
                      <a:pt x="19" y="38"/>
                    </a:lnTo>
                    <a:lnTo>
                      <a:pt x="4" y="44"/>
                    </a:lnTo>
                    <a:lnTo>
                      <a:pt x="0" y="42"/>
                    </a:lnTo>
                    <a:lnTo>
                      <a:pt x="4" y="25"/>
                    </a:lnTo>
                    <a:lnTo>
                      <a:pt x="26" y="8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7510" name="Freeform 56"/>
              <p:cNvSpPr>
                <a:spLocks/>
              </p:cNvSpPr>
              <p:nvPr/>
            </p:nvSpPr>
            <p:spPr bwMode="auto">
              <a:xfrm>
                <a:off x="3782" y="2404"/>
                <a:ext cx="868" cy="599"/>
              </a:xfrm>
              <a:custGeom>
                <a:avLst/>
                <a:gdLst>
                  <a:gd name="T0" fmla="*/ 2147483647 w 1185"/>
                  <a:gd name="T1" fmla="*/ 2147483647 h 890"/>
                  <a:gd name="T2" fmla="*/ 2147483647 w 1185"/>
                  <a:gd name="T3" fmla="*/ 2147483647 h 890"/>
                  <a:gd name="T4" fmla="*/ 2147483647 w 1185"/>
                  <a:gd name="T5" fmla="*/ 2147483647 h 890"/>
                  <a:gd name="T6" fmla="*/ 2147483647 w 1185"/>
                  <a:gd name="T7" fmla="*/ 2147483647 h 890"/>
                  <a:gd name="T8" fmla="*/ 2147483647 w 1185"/>
                  <a:gd name="T9" fmla="*/ 2147483647 h 890"/>
                  <a:gd name="T10" fmla="*/ 2147483647 w 1185"/>
                  <a:gd name="T11" fmla="*/ 2147483647 h 890"/>
                  <a:gd name="T12" fmla="*/ 2147483647 w 1185"/>
                  <a:gd name="T13" fmla="*/ 2147483647 h 890"/>
                  <a:gd name="T14" fmla="*/ 2147483647 w 1185"/>
                  <a:gd name="T15" fmla="*/ 2147483647 h 890"/>
                  <a:gd name="T16" fmla="*/ 2147483647 w 1185"/>
                  <a:gd name="T17" fmla="*/ 2147483647 h 890"/>
                  <a:gd name="T18" fmla="*/ 2147483647 w 1185"/>
                  <a:gd name="T19" fmla="*/ 2147483647 h 890"/>
                  <a:gd name="T20" fmla="*/ 2147483647 w 1185"/>
                  <a:gd name="T21" fmla="*/ 2147483647 h 890"/>
                  <a:gd name="T22" fmla="*/ 2147483647 w 1185"/>
                  <a:gd name="T23" fmla="*/ 2147483647 h 890"/>
                  <a:gd name="T24" fmla="*/ 2147483647 w 1185"/>
                  <a:gd name="T25" fmla="*/ 2147483647 h 890"/>
                  <a:gd name="T26" fmla="*/ 2147483647 w 1185"/>
                  <a:gd name="T27" fmla="*/ 2147483647 h 890"/>
                  <a:gd name="T28" fmla="*/ 2147483647 w 1185"/>
                  <a:gd name="T29" fmla="*/ 2147483647 h 890"/>
                  <a:gd name="T30" fmla="*/ 2147483647 w 1185"/>
                  <a:gd name="T31" fmla="*/ 2147483647 h 890"/>
                  <a:gd name="T32" fmla="*/ 2147483647 w 1185"/>
                  <a:gd name="T33" fmla="*/ 2147483647 h 890"/>
                  <a:gd name="T34" fmla="*/ 2147483647 w 1185"/>
                  <a:gd name="T35" fmla="*/ 2147483647 h 890"/>
                  <a:gd name="T36" fmla="*/ 2147483647 w 1185"/>
                  <a:gd name="T37" fmla="*/ 2147483647 h 890"/>
                  <a:gd name="T38" fmla="*/ 2147483647 w 1185"/>
                  <a:gd name="T39" fmla="*/ 2147483647 h 890"/>
                  <a:gd name="T40" fmla="*/ 2147483647 w 1185"/>
                  <a:gd name="T41" fmla="*/ 2147483647 h 890"/>
                  <a:gd name="T42" fmla="*/ 2147483647 w 1185"/>
                  <a:gd name="T43" fmla="*/ 2147483647 h 890"/>
                  <a:gd name="T44" fmla="*/ 2147483647 w 1185"/>
                  <a:gd name="T45" fmla="*/ 2147483647 h 890"/>
                  <a:gd name="T46" fmla="*/ 2147483647 w 1185"/>
                  <a:gd name="T47" fmla="*/ 2147483647 h 890"/>
                  <a:gd name="T48" fmla="*/ 2147483647 w 1185"/>
                  <a:gd name="T49" fmla="*/ 2147483647 h 890"/>
                  <a:gd name="T50" fmla="*/ 2147483647 w 1185"/>
                  <a:gd name="T51" fmla="*/ 2147483647 h 890"/>
                  <a:gd name="T52" fmla="*/ 2147483647 w 1185"/>
                  <a:gd name="T53" fmla="*/ 2147483647 h 890"/>
                  <a:gd name="T54" fmla="*/ 2147483647 w 1185"/>
                  <a:gd name="T55" fmla="*/ 2147483647 h 890"/>
                  <a:gd name="T56" fmla="*/ 2147483647 w 1185"/>
                  <a:gd name="T57" fmla="*/ 2147483647 h 890"/>
                  <a:gd name="T58" fmla="*/ 2147483647 w 1185"/>
                  <a:gd name="T59" fmla="*/ 2147483647 h 890"/>
                  <a:gd name="T60" fmla="*/ 2147483647 w 1185"/>
                  <a:gd name="T61" fmla="*/ 2147483647 h 890"/>
                  <a:gd name="T62" fmla="*/ 2147483647 w 1185"/>
                  <a:gd name="T63" fmla="*/ 2147483647 h 890"/>
                  <a:gd name="T64" fmla="*/ 2147483647 w 1185"/>
                  <a:gd name="T65" fmla="*/ 2147483647 h 890"/>
                  <a:gd name="T66" fmla="*/ 2147483647 w 1185"/>
                  <a:gd name="T67" fmla="*/ 2147483647 h 890"/>
                  <a:gd name="T68" fmla="*/ 2147483647 w 1185"/>
                  <a:gd name="T69" fmla="*/ 2147483647 h 890"/>
                  <a:gd name="T70" fmla="*/ 2147483647 w 1185"/>
                  <a:gd name="T71" fmla="*/ 2147483647 h 890"/>
                  <a:gd name="T72" fmla="*/ 2147483647 w 1185"/>
                  <a:gd name="T73" fmla="*/ 2147483647 h 890"/>
                  <a:gd name="T74" fmla="*/ 2147483647 w 1185"/>
                  <a:gd name="T75" fmla="*/ 2147483647 h 890"/>
                  <a:gd name="T76" fmla="*/ 2147483647 w 1185"/>
                  <a:gd name="T77" fmla="*/ 2147483647 h 890"/>
                  <a:gd name="T78" fmla="*/ 2147483647 w 1185"/>
                  <a:gd name="T79" fmla="*/ 2147483647 h 890"/>
                  <a:gd name="T80" fmla="*/ 2147483647 w 1185"/>
                  <a:gd name="T81" fmla="*/ 2147483647 h 890"/>
                  <a:gd name="T82" fmla="*/ 2147483647 w 1185"/>
                  <a:gd name="T83" fmla="*/ 2147483647 h 890"/>
                  <a:gd name="T84" fmla="*/ 2147483647 w 1185"/>
                  <a:gd name="T85" fmla="*/ 2147483647 h 890"/>
                  <a:gd name="T86" fmla="*/ 2147483647 w 1185"/>
                  <a:gd name="T87" fmla="*/ 2147483647 h 890"/>
                  <a:gd name="T88" fmla="*/ 2147483647 w 1185"/>
                  <a:gd name="T89" fmla="*/ 2147483647 h 890"/>
                  <a:gd name="T90" fmla="*/ 2147483647 w 1185"/>
                  <a:gd name="T91" fmla="*/ 2147483647 h 890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185"/>
                  <a:gd name="T139" fmla="*/ 0 h 890"/>
                  <a:gd name="T140" fmla="*/ 1185 w 1185"/>
                  <a:gd name="T141" fmla="*/ 890 h 890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185" h="890">
                    <a:moveTo>
                      <a:pt x="618" y="26"/>
                    </a:moveTo>
                    <a:lnTo>
                      <a:pt x="647" y="21"/>
                    </a:lnTo>
                    <a:lnTo>
                      <a:pt x="685" y="9"/>
                    </a:lnTo>
                    <a:lnTo>
                      <a:pt x="725" y="0"/>
                    </a:lnTo>
                    <a:lnTo>
                      <a:pt x="764" y="9"/>
                    </a:lnTo>
                    <a:lnTo>
                      <a:pt x="783" y="49"/>
                    </a:lnTo>
                    <a:lnTo>
                      <a:pt x="810" y="83"/>
                    </a:lnTo>
                    <a:lnTo>
                      <a:pt x="863" y="114"/>
                    </a:lnTo>
                    <a:lnTo>
                      <a:pt x="897" y="148"/>
                    </a:lnTo>
                    <a:lnTo>
                      <a:pt x="926" y="184"/>
                    </a:lnTo>
                    <a:lnTo>
                      <a:pt x="1001" y="184"/>
                    </a:lnTo>
                    <a:lnTo>
                      <a:pt x="1024" y="203"/>
                    </a:lnTo>
                    <a:lnTo>
                      <a:pt x="1064" y="222"/>
                    </a:lnTo>
                    <a:lnTo>
                      <a:pt x="1110" y="224"/>
                    </a:lnTo>
                    <a:lnTo>
                      <a:pt x="1161" y="239"/>
                    </a:lnTo>
                    <a:lnTo>
                      <a:pt x="1185" y="309"/>
                    </a:lnTo>
                    <a:lnTo>
                      <a:pt x="1174" y="385"/>
                    </a:lnTo>
                    <a:lnTo>
                      <a:pt x="1148" y="423"/>
                    </a:lnTo>
                    <a:lnTo>
                      <a:pt x="1106" y="438"/>
                    </a:lnTo>
                    <a:lnTo>
                      <a:pt x="1093" y="459"/>
                    </a:lnTo>
                    <a:lnTo>
                      <a:pt x="1087" y="482"/>
                    </a:lnTo>
                    <a:lnTo>
                      <a:pt x="994" y="514"/>
                    </a:lnTo>
                    <a:lnTo>
                      <a:pt x="941" y="556"/>
                    </a:lnTo>
                    <a:lnTo>
                      <a:pt x="861" y="592"/>
                    </a:lnTo>
                    <a:lnTo>
                      <a:pt x="838" y="622"/>
                    </a:lnTo>
                    <a:lnTo>
                      <a:pt x="774" y="632"/>
                    </a:lnTo>
                    <a:lnTo>
                      <a:pt x="798" y="662"/>
                    </a:lnTo>
                    <a:lnTo>
                      <a:pt x="827" y="662"/>
                    </a:lnTo>
                    <a:lnTo>
                      <a:pt x="874" y="712"/>
                    </a:lnTo>
                    <a:lnTo>
                      <a:pt x="880" y="746"/>
                    </a:lnTo>
                    <a:lnTo>
                      <a:pt x="905" y="751"/>
                    </a:lnTo>
                    <a:lnTo>
                      <a:pt x="918" y="751"/>
                    </a:lnTo>
                    <a:lnTo>
                      <a:pt x="931" y="734"/>
                    </a:lnTo>
                    <a:lnTo>
                      <a:pt x="945" y="751"/>
                    </a:lnTo>
                    <a:lnTo>
                      <a:pt x="962" y="734"/>
                    </a:lnTo>
                    <a:lnTo>
                      <a:pt x="982" y="738"/>
                    </a:lnTo>
                    <a:lnTo>
                      <a:pt x="965" y="780"/>
                    </a:lnTo>
                    <a:lnTo>
                      <a:pt x="941" y="795"/>
                    </a:lnTo>
                    <a:lnTo>
                      <a:pt x="914" y="782"/>
                    </a:lnTo>
                    <a:lnTo>
                      <a:pt x="899" y="774"/>
                    </a:lnTo>
                    <a:lnTo>
                      <a:pt x="893" y="799"/>
                    </a:lnTo>
                    <a:lnTo>
                      <a:pt x="846" y="837"/>
                    </a:lnTo>
                    <a:lnTo>
                      <a:pt x="833" y="860"/>
                    </a:lnTo>
                    <a:lnTo>
                      <a:pt x="819" y="890"/>
                    </a:lnTo>
                    <a:lnTo>
                      <a:pt x="785" y="879"/>
                    </a:lnTo>
                    <a:lnTo>
                      <a:pt x="785" y="863"/>
                    </a:lnTo>
                    <a:lnTo>
                      <a:pt x="791" y="837"/>
                    </a:lnTo>
                    <a:lnTo>
                      <a:pt x="776" y="791"/>
                    </a:lnTo>
                    <a:lnTo>
                      <a:pt x="759" y="787"/>
                    </a:lnTo>
                    <a:lnTo>
                      <a:pt x="740" y="787"/>
                    </a:lnTo>
                    <a:lnTo>
                      <a:pt x="709" y="778"/>
                    </a:lnTo>
                    <a:lnTo>
                      <a:pt x="715" y="751"/>
                    </a:lnTo>
                    <a:lnTo>
                      <a:pt x="732" y="723"/>
                    </a:lnTo>
                    <a:lnTo>
                      <a:pt x="736" y="698"/>
                    </a:lnTo>
                    <a:lnTo>
                      <a:pt x="766" y="674"/>
                    </a:lnTo>
                    <a:lnTo>
                      <a:pt x="759" y="651"/>
                    </a:lnTo>
                    <a:lnTo>
                      <a:pt x="725" y="662"/>
                    </a:lnTo>
                    <a:lnTo>
                      <a:pt x="704" y="670"/>
                    </a:lnTo>
                    <a:lnTo>
                      <a:pt x="681" y="666"/>
                    </a:lnTo>
                    <a:lnTo>
                      <a:pt x="681" y="676"/>
                    </a:lnTo>
                    <a:lnTo>
                      <a:pt x="652" y="657"/>
                    </a:lnTo>
                    <a:lnTo>
                      <a:pt x="654" y="649"/>
                    </a:lnTo>
                    <a:lnTo>
                      <a:pt x="679" y="638"/>
                    </a:lnTo>
                    <a:lnTo>
                      <a:pt x="666" y="617"/>
                    </a:lnTo>
                    <a:lnTo>
                      <a:pt x="643" y="622"/>
                    </a:lnTo>
                    <a:lnTo>
                      <a:pt x="626" y="641"/>
                    </a:lnTo>
                    <a:lnTo>
                      <a:pt x="614" y="649"/>
                    </a:lnTo>
                    <a:lnTo>
                      <a:pt x="609" y="670"/>
                    </a:lnTo>
                    <a:lnTo>
                      <a:pt x="595" y="674"/>
                    </a:lnTo>
                    <a:lnTo>
                      <a:pt x="609" y="693"/>
                    </a:lnTo>
                    <a:lnTo>
                      <a:pt x="609" y="712"/>
                    </a:lnTo>
                    <a:lnTo>
                      <a:pt x="592" y="734"/>
                    </a:lnTo>
                    <a:lnTo>
                      <a:pt x="569" y="723"/>
                    </a:lnTo>
                    <a:lnTo>
                      <a:pt x="586" y="751"/>
                    </a:lnTo>
                    <a:lnTo>
                      <a:pt x="576" y="755"/>
                    </a:lnTo>
                    <a:lnTo>
                      <a:pt x="546" y="723"/>
                    </a:lnTo>
                    <a:lnTo>
                      <a:pt x="554" y="765"/>
                    </a:lnTo>
                    <a:lnTo>
                      <a:pt x="576" y="782"/>
                    </a:lnTo>
                    <a:lnTo>
                      <a:pt x="554" y="806"/>
                    </a:lnTo>
                    <a:lnTo>
                      <a:pt x="546" y="793"/>
                    </a:lnTo>
                    <a:lnTo>
                      <a:pt x="522" y="791"/>
                    </a:lnTo>
                    <a:lnTo>
                      <a:pt x="508" y="797"/>
                    </a:lnTo>
                    <a:lnTo>
                      <a:pt x="459" y="799"/>
                    </a:lnTo>
                    <a:lnTo>
                      <a:pt x="461" y="778"/>
                    </a:lnTo>
                    <a:lnTo>
                      <a:pt x="495" y="740"/>
                    </a:lnTo>
                    <a:lnTo>
                      <a:pt x="497" y="706"/>
                    </a:lnTo>
                    <a:lnTo>
                      <a:pt x="499" y="681"/>
                    </a:lnTo>
                    <a:lnTo>
                      <a:pt x="527" y="674"/>
                    </a:lnTo>
                    <a:lnTo>
                      <a:pt x="569" y="676"/>
                    </a:lnTo>
                    <a:lnTo>
                      <a:pt x="578" y="666"/>
                    </a:lnTo>
                    <a:lnTo>
                      <a:pt x="550" y="655"/>
                    </a:lnTo>
                    <a:lnTo>
                      <a:pt x="542" y="638"/>
                    </a:lnTo>
                    <a:lnTo>
                      <a:pt x="508" y="617"/>
                    </a:lnTo>
                    <a:lnTo>
                      <a:pt x="497" y="579"/>
                    </a:lnTo>
                    <a:lnTo>
                      <a:pt x="503" y="560"/>
                    </a:lnTo>
                    <a:lnTo>
                      <a:pt x="484" y="524"/>
                    </a:lnTo>
                    <a:lnTo>
                      <a:pt x="442" y="516"/>
                    </a:lnTo>
                    <a:lnTo>
                      <a:pt x="396" y="476"/>
                    </a:lnTo>
                    <a:lnTo>
                      <a:pt x="353" y="472"/>
                    </a:lnTo>
                    <a:lnTo>
                      <a:pt x="324" y="482"/>
                    </a:lnTo>
                    <a:lnTo>
                      <a:pt x="313" y="501"/>
                    </a:lnTo>
                    <a:lnTo>
                      <a:pt x="298" y="512"/>
                    </a:lnTo>
                    <a:lnTo>
                      <a:pt x="265" y="514"/>
                    </a:lnTo>
                    <a:lnTo>
                      <a:pt x="246" y="533"/>
                    </a:lnTo>
                    <a:lnTo>
                      <a:pt x="214" y="533"/>
                    </a:lnTo>
                    <a:lnTo>
                      <a:pt x="203" y="516"/>
                    </a:lnTo>
                    <a:lnTo>
                      <a:pt x="189" y="512"/>
                    </a:lnTo>
                    <a:lnTo>
                      <a:pt x="157" y="524"/>
                    </a:lnTo>
                    <a:lnTo>
                      <a:pt x="133" y="527"/>
                    </a:lnTo>
                    <a:lnTo>
                      <a:pt x="116" y="512"/>
                    </a:lnTo>
                    <a:lnTo>
                      <a:pt x="91" y="516"/>
                    </a:lnTo>
                    <a:lnTo>
                      <a:pt x="68" y="533"/>
                    </a:lnTo>
                    <a:lnTo>
                      <a:pt x="57" y="527"/>
                    </a:lnTo>
                    <a:lnTo>
                      <a:pt x="28" y="527"/>
                    </a:lnTo>
                    <a:lnTo>
                      <a:pt x="0" y="476"/>
                    </a:lnTo>
                    <a:lnTo>
                      <a:pt x="5" y="450"/>
                    </a:lnTo>
                    <a:lnTo>
                      <a:pt x="57" y="395"/>
                    </a:lnTo>
                    <a:lnTo>
                      <a:pt x="43" y="330"/>
                    </a:lnTo>
                    <a:lnTo>
                      <a:pt x="102" y="275"/>
                    </a:lnTo>
                    <a:lnTo>
                      <a:pt x="121" y="239"/>
                    </a:lnTo>
                    <a:lnTo>
                      <a:pt x="119" y="205"/>
                    </a:lnTo>
                    <a:lnTo>
                      <a:pt x="106" y="163"/>
                    </a:lnTo>
                    <a:lnTo>
                      <a:pt x="89" y="127"/>
                    </a:lnTo>
                    <a:lnTo>
                      <a:pt x="68" y="108"/>
                    </a:lnTo>
                    <a:lnTo>
                      <a:pt x="102" y="110"/>
                    </a:lnTo>
                    <a:lnTo>
                      <a:pt x="116" y="91"/>
                    </a:lnTo>
                    <a:lnTo>
                      <a:pt x="182" y="89"/>
                    </a:lnTo>
                    <a:lnTo>
                      <a:pt x="243" y="89"/>
                    </a:lnTo>
                    <a:lnTo>
                      <a:pt x="260" y="89"/>
                    </a:lnTo>
                    <a:lnTo>
                      <a:pt x="343" y="110"/>
                    </a:lnTo>
                    <a:lnTo>
                      <a:pt x="402" y="110"/>
                    </a:lnTo>
                    <a:lnTo>
                      <a:pt x="427" y="102"/>
                    </a:lnTo>
                    <a:lnTo>
                      <a:pt x="451" y="102"/>
                    </a:lnTo>
                    <a:lnTo>
                      <a:pt x="476" y="110"/>
                    </a:lnTo>
                    <a:lnTo>
                      <a:pt x="527" y="104"/>
                    </a:lnTo>
                    <a:lnTo>
                      <a:pt x="535" y="121"/>
                    </a:lnTo>
                    <a:lnTo>
                      <a:pt x="554" y="97"/>
                    </a:lnTo>
                    <a:lnTo>
                      <a:pt x="552" y="55"/>
                    </a:lnTo>
                    <a:lnTo>
                      <a:pt x="595" y="30"/>
                    </a:lnTo>
                    <a:lnTo>
                      <a:pt x="618" y="26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511" name="Freeform 57"/>
              <p:cNvSpPr>
                <a:spLocks/>
              </p:cNvSpPr>
              <p:nvPr/>
            </p:nvSpPr>
            <p:spPr bwMode="auto">
              <a:xfrm>
                <a:off x="3782" y="2404"/>
                <a:ext cx="868" cy="599"/>
              </a:xfrm>
              <a:custGeom>
                <a:avLst/>
                <a:gdLst>
                  <a:gd name="T0" fmla="*/ 2147483647 w 1185"/>
                  <a:gd name="T1" fmla="*/ 2147483647 h 890"/>
                  <a:gd name="T2" fmla="*/ 2147483647 w 1185"/>
                  <a:gd name="T3" fmla="*/ 2147483647 h 890"/>
                  <a:gd name="T4" fmla="*/ 2147483647 w 1185"/>
                  <a:gd name="T5" fmla="*/ 2147483647 h 890"/>
                  <a:gd name="T6" fmla="*/ 2147483647 w 1185"/>
                  <a:gd name="T7" fmla="*/ 2147483647 h 890"/>
                  <a:gd name="T8" fmla="*/ 2147483647 w 1185"/>
                  <a:gd name="T9" fmla="*/ 2147483647 h 890"/>
                  <a:gd name="T10" fmla="*/ 2147483647 w 1185"/>
                  <a:gd name="T11" fmla="*/ 2147483647 h 890"/>
                  <a:gd name="T12" fmla="*/ 2147483647 w 1185"/>
                  <a:gd name="T13" fmla="*/ 2147483647 h 890"/>
                  <a:gd name="T14" fmla="*/ 2147483647 w 1185"/>
                  <a:gd name="T15" fmla="*/ 2147483647 h 890"/>
                  <a:gd name="T16" fmla="*/ 2147483647 w 1185"/>
                  <a:gd name="T17" fmla="*/ 2147483647 h 890"/>
                  <a:gd name="T18" fmla="*/ 2147483647 w 1185"/>
                  <a:gd name="T19" fmla="*/ 2147483647 h 890"/>
                  <a:gd name="T20" fmla="*/ 2147483647 w 1185"/>
                  <a:gd name="T21" fmla="*/ 2147483647 h 890"/>
                  <a:gd name="T22" fmla="*/ 2147483647 w 1185"/>
                  <a:gd name="T23" fmla="*/ 2147483647 h 890"/>
                  <a:gd name="T24" fmla="*/ 2147483647 w 1185"/>
                  <a:gd name="T25" fmla="*/ 2147483647 h 890"/>
                  <a:gd name="T26" fmla="*/ 2147483647 w 1185"/>
                  <a:gd name="T27" fmla="*/ 2147483647 h 890"/>
                  <a:gd name="T28" fmla="*/ 2147483647 w 1185"/>
                  <a:gd name="T29" fmla="*/ 2147483647 h 890"/>
                  <a:gd name="T30" fmla="*/ 2147483647 w 1185"/>
                  <a:gd name="T31" fmla="*/ 2147483647 h 890"/>
                  <a:gd name="T32" fmla="*/ 2147483647 w 1185"/>
                  <a:gd name="T33" fmla="*/ 2147483647 h 890"/>
                  <a:gd name="T34" fmla="*/ 2147483647 w 1185"/>
                  <a:gd name="T35" fmla="*/ 2147483647 h 890"/>
                  <a:gd name="T36" fmla="*/ 2147483647 w 1185"/>
                  <a:gd name="T37" fmla="*/ 2147483647 h 890"/>
                  <a:gd name="T38" fmla="*/ 2147483647 w 1185"/>
                  <a:gd name="T39" fmla="*/ 2147483647 h 890"/>
                  <a:gd name="T40" fmla="*/ 2147483647 w 1185"/>
                  <a:gd name="T41" fmla="*/ 2147483647 h 890"/>
                  <a:gd name="T42" fmla="*/ 2147483647 w 1185"/>
                  <a:gd name="T43" fmla="*/ 2147483647 h 890"/>
                  <a:gd name="T44" fmla="*/ 2147483647 w 1185"/>
                  <a:gd name="T45" fmla="*/ 2147483647 h 890"/>
                  <a:gd name="T46" fmla="*/ 2147483647 w 1185"/>
                  <a:gd name="T47" fmla="*/ 2147483647 h 890"/>
                  <a:gd name="T48" fmla="*/ 2147483647 w 1185"/>
                  <a:gd name="T49" fmla="*/ 2147483647 h 890"/>
                  <a:gd name="T50" fmla="*/ 2147483647 w 1185"/>
                  <a:gd name="T51" fmla="*/ 2147483647 h 890"/>
                  <a:gd name="T52" fmla="*/ 2147483647 w 1185"/>
                  <a:gd name="T53" fmla="*/ 2147483647 h 890"/>
                  <a:gd name="T54" fmla="*/ 2147483647 w 1185"/>
                  <a:gd name="T55" fmla="*/ 2147483647 h 890"/>
                  <a:gd name="T56" fmla="*/ 2147483647 w 1185"/>
                  <a:gd name="T57" fmla="*/ 2147483647 h 890"/>
                  <a:gd name="T58" fmla="*/ 2147483647 w 1185"/>
                  <a:gd name="T59" fmla="*/ 2147483647 h 890"/>
                  <a:gd name="T60" fmla="*/ 2147483647 w 1185"/>
                  <a:gd name="T61" fmla="*/ 2147483647 h 890"/>
                  <a:gd name="T62" fmla="*/ 2147483647 w 1185"/>
                  <a:gd name="T63" fmla="*/ 2147483647 h 890"/>
                  <a:gd name="T64" fmla="*/ 2147483647 w 1185"/>
                  <a:gd name="T65" fmla="*/ 2147483647 h 890"/>
                  <a:gd name="T66" fmla="*/ 2147483647 w 1185"/>
                  <a:gd name="T67" fmla="*/ 2147483647 h 890"/>
                  <a:gd name="T68" fmla="*/ 2147483647 w 1185"/>
                  <a:gd name="T69" fmla="*/ 2147483647 h 890"/>
                  <a:gd name="T70" fmla="*/ 2147483647 w 1185"/>
                  <a:gd name="T71" fmla="*/ 2147483647 h 890"/>
                  <a:gd name="T72" fmla="*/ 2147483647 w 1185"/>
                  <a:gd name="T73" fmla="*/ 2147483647 h 890"/>
                  <a:gd name="T74" fmla="*/ 2147483647 w 1185"/>
                  <a:gd name="T75" fmla="*/ 2147483647 h 890"/>
                  <a:gd name="T76" fmla="*/ 2147483647 w 1185"/>
                  <a:gd name="T77" fmla="*/ 2147483647 h 890"/>
                  <a:gd name="T78" fmla="*/ 2147483647 w 1185"/>
                  <a:gd name="T79" fmla="*/ 2147483647 h 890"/>
                  <a:gd name="T80" fmla="*/ 2147483647 w 1185"/>
                  <a:gd name="T81" fmla="*/ 2147483647 h 890"/>
                  <a:gd name="T82" fmla="*/ 2147483647 w 1185"/>
                  <a:gd name="T83" fmla="*/ 2147483647 h 890"/>
                  <a:gd name="T84" fmla="*/ 2147483647 w 1185"/>
                  <a:gd name="T85" fmla="*/ 2147483647 h 890"/>
                  <a:gd name="T86" fmla="*/ 2147483647 w 1185"/>
                  <a:gd name="T87" fmla="*/ 2147483647 h 890"/>
                  <a:gd name="T88" fmla="*/ 2147483647 w 1185"/>
                  <a:gd name="T89" fmla="*/ 2147483647 h 890"/>
                  <a:gd name="T90" fmla="*/ 2147483647 w 1185"/>
                  <a:gd name="T91" fmla="*/ 2147483647 h 890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185"/>
                  <a:gd name="T139" fmla="*/ 0 h 890"/>
                  <a:gd name="T140" fmla="*/ 1185 w 1185"/>
                  <a:gd name="T141" fmla="*/ 890 h 890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185" h="890">
                    <a:moveTo>
                      <a:pt x="618" y="26"/>
                    </a:moveTo>
                    <a:lnTo>
                      <a:pt x="647" y="21"/>
                    </a:lnTo>
                    <a:lnTo>
                      <a:pt x="685" y="9"/>
                    </a:lnTo>
                    <a:lnTo>
                      <a:pt x="725" y="0"/>
                    </a:lnTo>
                    <a:lnTo>
                      <a:pt x="764" y="9"/>
                    </a:lnTo>
                    <a:lnTo>
                      <a:pt x="783" y="49"/>
                    </a:lnTo>
                    <a:lnTo>
                      <a:pt x="810" y="83"/>
                    </a:lnTo>
                    <a:lnTo>
                      <a:pt x="863" y="114"/>
                    </a:lnTo>
                    <a:lnTo>
                      <a:pt x="897" y="148"/>
                    </a:lnTo>
                    <a:lnTo>
                      <a:pt x="926" y="184"/>
                    </a:lnTo>
                    <a:lnTo>
                      <a:pt x="1001" y="184"/>
                    </a:lnTo>
                    <a:lnTo>
                      <a:pt x="1024" y="203"/>
                    </a:lnTo>
                    <a:lnTo>
                      <a:pt x="1064" y="222"/>
                    </a:lnTo>
                    <a:lnTo>
                      <a:pt x="1110" y="224"/>
                    </a:lnTo>
                    <a:lnTo>
                      <a:pt x="1161" y="239"/>
                    </a:lnTo>
                    <a:lnTo>
                      <a:pt x="1185" y="309"/>
                    </a:lnTo>
                    <a:lnTo>
                      <a:pt x="1174" y="385"/>
                    </a:lnTo>
                    <a:lnTo>
                      <a:pt x="1148" y="423"/>
                    </a:lnTo>
                    <a:lnTo>
                      <a:pt x="1106" y="438"/>
                    </a:lnTo>
                    <a:lnTo>
                      <a:pt x="1093" y="459"/>
                    </a:lnTo>
                    <a:lnTo>
                      <a:pt x="1087" y="482"/>
                    </a:lnTo>
                    <a:lnTo>
                      <a:pt x="994" y="514"/>
                    </a:lnTo>
                    <a:lnTo>
                      <a:pt x="941" y="556"/>
                    </a:lnTo>
                    <a:lnTo>
                      <a:pt x="861" y="592"/>
                    </a:lnTo>
                    <a:lnTo>
                      <a:pt x="838" y="622"/>
                    </a:lnTo>
                    <a:lnTo>
                      <a:pt x="774" y="632"/>
                    </a:lnTo>
                    <a:lnTo>
                      <a:pt x="798" y="662"/>
                    </a:lnTo>
                    <a:lnTo>
                      <a:pt x="827" y="662"/>
                    </a:lnTo>
                    <a:lnTo>
                      <a:pt x="874" y="712"/>
                    </a:lnTo>
                    <a:lnTo>
                      <a:pt x="880" y="746"/>
                    </a:lnTo>
                    <a:lnTo>
                      <a:pt x="905" y="751"/>
                    </a:lnTo>
                    <a:lnTo>
                      <a:pt x="918" y="751"/>
                    </a:lnTo>
                    <a:lnTo>
                      <a:pt x="931" y="734"/>
                    </a:lnTo>
                    <a:lnTo>
                      <a:pt x="945" y="751"/>
                    </a:lnTo>
                    <a:lnTo>
                      <a:pt x="962" y="734"/>
                    </a:lnTo>
                    <a:lnTo>
                      <a:pt x="982" y="738"/>
                    </a:lnTo>
                    <a:lnTo>
                      <a:pt x="965" y="780"/>
                    </a:lnTo>
                    <a:lnTo>
                      <a:pt x="941" y="795"/>
                    </a:lnTo>
                    <a:lnTo>
                      <a:pt x="914" y="782"/>
                    </a:lnTo>
                    <a:lnTo>
                      <a:pt x="899" y="774"/>
                    </a:lnTo>
                    <a:lnTo>
                      <a:pt x="893" y="799"/>
                    </a:lnTo>
                    <a:lnTo>
                      <a:pt x="846" y="837"/>
                    </a:lnTo>
                    <a:lnTo>
                      <a:pt x="833" y="860"/>
                    </a:lnTo>
                    <a:lnTo>
                      <a:pt x="819" y="890"/>
                    </a:lnTo>
                    <a:lnTo>
                      <a:pt x="785" y="879"/>
                    </a:lnTo>
                    <a:lnTo>
                      <a:pt x="785" y="863"/>
                    </a:lnTo>
                    <a:lnTo>
                      <a:pt x="791" y="837"/>
                    </a:lnTo>
                    <a:lnTo>
                      <a:pt x="776" y="791"/>
                    </a:lnTo>
                    <a:lnTo>
                      <a:pt x="759" y="787"/>
                    </a:lnTo>
                    <a:lnTo>
                      <a:pt x="740" y="787"/>
                    </a:lnTo>
                    <a:lnTo>
                      <a:pt x="709" y="778"/>
                    </a:lnTo>
                    <a:lnTo>
                      <a:pt x="715" y="751"/>
                    </a:lnTo>
                    <a:lnTo>
                      <a:pt x="732" y="723"/>
                    </a:lnTo>
                    <a:lnTo>
                      <a:pt x="736" y="698"/>
                    </a:lnTo>
                    <a:lnTo>
                      <a:pt x="766" y="674"/>
                    </a:lnTo>
                    <a:lnTo>
                      <a:pt x="759" y="651"/>
                    </a:lnTo>
                    <a:lnTo>
                      <a:pt x="725" y="662"/>
                    </a:lnTo>
                    <a:lnTo>
                      <a:pt x="704" y="670"/>
                    </a:lnTo>
                    <a:lnTo>
                      <a:pt x="681" y="666"/>
                    </a:lnTo>
                    <a:lnTo>
                      <a:pt x="681" y="676"/>
                    </a:lnTo>
                    <a:lnTo>
                      <a:pt x="652" y="657"/>
                    </a:lnTo>
                    <a:lnTo>
                      <a:pt x="654" y="649"/>
                    </a:lnTo>
                    <a:lnTo>
                      <a:pt x="679" y="638"/>
                    </a:lnTo>
                    <a:lnTo>
                      <a:pt x="666" y="617"/>
                    </a:lnTo>
                    <a:lnTo>
                      <a:pt x="643" y="622"/>
                    </a:lnTo>
                    <a:lnTo>
                      <a:pt x="626" y="641"/>
                    </a:lnTo>
                    <a:lnTo>
                      <a:pt x="614" y="649"/>
                    </a:lnTo>
                    <a:lnTo>
                      <a:pt x="609" y="670"/>
                    </a:lnTo>
                    <a:lnTo>
                      <a:pt x="595" y="674"/>
                    </a:lnTo>
                    <a:lnTo>
                      <a:pt x="609" y="693"/>
                    </a:lnTo>
                    <a:lnTo>
                      <a:pt x="609" y="712"/>
                    </a:lnTo>
                    <a:lnTo>
                      <a:pt x="592" y="734"/>
                    </a:lnTo>
                    <a:lnTo>
                      <a:pt x="569" y="723"/>
                    </a:lnTo>
                    <a:lnTo>
                      <a:pt x="586" y="751"/>
                    </a:lnTo>
                    <a:lnTo>
                      <a:pt x="576" y="755"/>
                    </a:lnTo>
                    <a:lnTo>
                      <a:pt x="546" y="723"/>
                    </a:lnTo>
                    <a:lnTo>
                      <a:pt x="554" y="765"/>
                    </a:lnTo>
                    <a:lnTo>
                      <a:pt x="576" y="782"/>
                    </a:lnTo>
                    <a:lnTo>
                      <a:pt x="554" y="806"/>
                    </a:lnTo>
                    <a:lnTo>
                      <a:pt x="546" y="793"/>
                    </a:lnTo>
                    <a:lnTo>
                      <a:pt x="522" y="791"/>
                    </a:lnTo>
                    <a:lnTo>
                      <a:pt x="508" y="797"/>
                    </a:lnTo>
                    <a:lnTo>
                      <a:pt x="459" y="799"/>
                    </a:lnTo>
                    <a:lnTo>
                      <a:pt x="461" y="778"/>
                    </a:lnTo>
                    <a:lnTo>
                      <a:pt x="495" y="740"/>
                    </a:lnTo>
                    <a:lnTo>
                      <a:pt x="497" y="706"/>
                    </a:lnTo>
                    <a:lnTo>
                      <a:pt x="499" y="681"/>
                    </a:lnTo>
                    <a:lnTo>
                      <a:pt x="527" y="674"/>
                    </a:lnTo>
                    <a:lnTo>
                      <a:pt x="569" y="676"/>
                    </a:lnTo>
                    <a:lnTo>
                      <a:pt x="578" y="666"/>
                    </a:lnTo>
                    <a:lnTo>
                      <a:pt x="550" y="655"/>
                    </a:lnTo>
                    <a:lnTo>
                      <a:pt x="542" y="638"/>
                    </a:lnTo>
                    <a:lnTo>
                      <a:pt x="508" y="617"/>
                    </a:lnTo>
                    <a:lnTo>
                      <a:pt x="497" y="579"/>
                    </a:lnTo>
                    <a:lnTo>
                      <a:pt x="503" y="560"/>
                    </a:lnTo>
                    <a:lnTo>
                      <a:pt x="484" y="524"/>
                    </a:lnTo>
                    <a:lnTo>
                      <a:pt x="442" y="516"/>
                    </a:lnTo>
                    <a:lnTo>
                      <a:pt x="396" y="476"/>
                    </a:lnTo>
                    <a:lnTo>
                      <a:pt x="353" y="472"/>
                    </a:lnTo>
                    <a:lnTo>
                      <a:pt x="324" y="482"/>
                    </a:lnTo>
                    <a:lnTo>
                      <a:pt x="313" y="501"/>
                    </a:lnTo>
                    <a:lnTo>
                      <a:pt x="298" y="512"/>
                    </a:lnTo>
                    <a:lnTo>
                      <a:pt x="265" y="514"/>
                    </a:lnTo>
                    <a:lnTo>
                      <a:pt x="246" y="533"/>
                    </a:lnTo>
                    <a:lnTo>
                      <a:pt x="214" y="533"/>
                    </a:lnTo>
                    <a:lnTo>
                      <a:pt x="203" y="516"/>
                    </a:lnTo>
                    <a:lnTo>
                      <a:pt x="189" y="512"/>
                    </a:lnTo>
                    <a:lnTo>
                      <a:pt x="157" y="524"/>
                    </a:lnTo>
                    <a:lnTo>
                      <a:pt x="133" y="527"/>
                    </a:lnTo>
                    <a:lnTo>
                      <a:pt x="116" y="512"/>
                    </a:lnTo>
                    <a:lnTo>
                      <a:pt x="91" y="516"/>
                    </a:lnTo>
                    <a:lnTo>
                      <a:pt x="68" y="533"/>
                    </a:lnTo>
                    <a:lnTo>
                      <a:pt x="57" y="527"/>
                    </a:lnTo>
                    <a:lnTo>
                      <a:pt x="28" y="527"/>
                    </a:lnTo>
                    <a:lnTo>
                      <a:pt x="0" y="476"/>
                    </a:lnTo>
                    <a:lnTo>
                      <a:pt x="5" y="450"/>
                    </a:lnTo>
                    <a:lnTo>
                      <a:pt x="57" y="395"/>
                    </a:lnTo>
                    <a:lnTo>
                      <a:pt x="43" y="330"/>
                    </a:lnTo>
                    <a:lnTo>
                      <a:pt x="102" y="275"/>
                    </a:lnTo>
                    <a:lnTo>
                      <a:pt x="121" y="239"/>
                    </a:lnTo>
                    <a:lnTo>
                      <a:pt x="119" y="205"/>
                    </a:lnTo>
                    <a:lnTo>
                      <a:pt x="106" y="163"/>
                    </a:lnTo>
                    <a:lnTo>
                      <a:pt x="89" y="127"/>
                    </a:lnTo>
                    <a:lnTo>
                      <a:pt x="68" y="108"/>
                    </a:lnTo>
                    <a:lnTo>
                      <a:pt x="102" y="110"/>
                    </a:lnTo>
                    <a:lnTo>
                      <a:pt x="116" y="91"/>
                    </a:lnTo>
                    <a:lnTo>
                      <a:pt x="182" y="89"/>
                    </a:lnTo>
                    <a:lnTo>
                      <a:pt x="243" y="89"/>
                    </a:lnTo>
                    <a:lnTo>
                      <a:pt x="260" y="89"/>
                    </a:lnTo>
                    <a:lnTo>
                      <a:pt x="343" y="110"/>
                    </a:lnTo>
                    <a:lnTo>
                      <a:pt x="402" y="110"/>
                    </a:lnTo>
                    <a:lnTo>
                      <a:pt x="427" y="102"/>
                    </a:lnTo>
                    <a:lnTo>
                      <a:pt x="451" y="102"/>
                    </a:lnTo>
                    <a:lnTo>
                      <a:pt x="476" y="110"/>
                    </a:lnTo>
                    <a:lnTo>
                      <a:pt x="527" y="104"/>
                    </a:lnTo>
                    <a:lnTo>
                      <a:pt x="535" y="121"/>
                    </a:lnTo>
                    <a:lnTo>
                      <a:pt x="554" y="97"/>
                    </a:lnTo>
                    <a:lnTo>
                      <a:pt x="552" y="55"/>
                    </a:lnTo>
                    <a:lnTo>
                      <a:pt x="595" y="30"/>
                    </a:lnTo>
                    <a:lnTo>
                      <a:pt x="618" y="26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512" name="Freeform 58"/>
              <p:cNvSpPr>
                <a:spLocks/>
              </p:cNvSpPr>
              <p:nvPr/>
            </p:nvSpPr>
            <p:spPr bwMode="auto">
              <a:xfrm>
                <a:off x="4140" y="3605"/>
                <a:ext cx="38" cy="18"/>
              </a:xfrm>
              <a:custGeom>
                <a:avLst/>
                <a:gdLst>
                  <a:gd name="T0" fmla="*/ 2147483647 w 48"/>
                  <a:gd name="T1" fmla="*/ 2147483647 h 28"/>
                  <a:gd name="T2" fmla="*/ 2147483647 w 48"/>
                  <a:gd name="T3" fmla="*/ 2147483647 h 28"/>
                  <a:gd name="T4" fmla="*/ 2147483647 w 48"/>
                  <a:gd name="T5" fmla="*/ 2147483647 h 28"/>
                  <a:gd name="T6" fmla="*/ 0 w 48"/>
                  <a:gd name="T7" fmla="*/ 2147483647 h 28"/>
                  <a:gd name="T8" fmla="*/ 2147483647 w 48"/>
                  <a:gd name="T9" fmla="*/ 2147483647 h 28"/>
                  <a:gd name="T10" fmla="*/ 2147483647 w 48"/>
                  <a:gd name="T11" fmla="*/ 0 h 28"/>
                  <a:gd name="T12" fmla="*/ 2147483647 w 48"/>
                  <a:gd name="T13" fmla="*/ 2147483647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8"/>
                  <a:gd name="T22" fmla="*/ 0 h 28"/>
                  <a:gd name="T23" fmla="*/ 48 w 48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8" h="28">
                    <a:moveTo>
                      <a:pt x="48" y="7"/>
                    </a:moveTo>
                    <a:lnTo>
                      <a:pt x="27" y="28"/>
                    </a:lnTo>
                    <a:lnTo>
                      <a:pt x="10" y="28"/>
                    </a:lnTo>
                    <a:lnTo>
                      <a:pt x="0" y="17"/>
                    </a:lnTo>
                    <a:lnTo>
                      <a:pt x="8" y="2"/>
                    </a:lnTo>
                    <a:lnTo>
                      <a:pt x="31" y="0"/>
                    </a:lnTo>
                    <a:lnTo>
                      <a:pt x="48" y="7"/>
                    </a:ln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7513" name="Freeform 59"/>
              <p:cNvSpPr>
                <a:spLocks/>
              </p:cNvSpPr>
              <p:nvPr/>
            </p:nvSpPr>
            <p:spPr bwMode="auto">
              <a:xfrm>
                <a:off x="3752" y="1895"/>
                <a:ext cx="38" cy="33"/>
              </a:xfrm>
              <a:custGeom>
                <a:avLst/>
                <a:gdLst>
                  <a:gd name="T0" fmla="*/ 2147483647 w 51"/>
                  <a:gd name="T1" fmla="*/ 0 h 49"/>
                  <a:gd name="T2" fmla="*/ 2147483647 w 51"/>
                  <a:gd name="T3" fmla="*/ 2147483647 h 49"/>
                  <a:gd name="T4" fmla="*/ 0 w 51"/>
                  <a:gd name="T5" fmla="*/ 2147483647 h 49"/>
                  <a:gd name="T6" fmla="*/ 2147483647 w 51"/>
                  <a:gd name="T7" fmla="*/ 2147483647 h 49"/>
                  <a:gd name="T8" fmla="*/ 2147483647 w 51"/>
                  <a:gd name="T9" fmla="*/ 2147483647 h 49"/>
                  <a:gd name="T10" fmla="*/ 2147483647 w 51"/>
                  <a:gd name="T11" fmla="*/ 2147483647 h 49"/>
                  <a:gd name="T12" fmla="*/ 2147483647 w 51"/>
                  <a:gd name="T13" fmla="*/ 2147483647 h 49"/>
                  <a:gd name="T14" fmla="*/ 2147483647 w 51"/>
                  <a:gd name="T15" fmla="*/ 2147483647 h 49"/>
                  <a:gd name="T16" fmla="*/ 2147483647 w 51"/>
                  <a:gd name="T17" fmla="*/ 0 h 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1"/>
                  <a:gd name="T28" fmla="*/ 0 h 49"/>
                  <a:gd name="T29" fmla="*/ 51 w 51"/>
                  <a:gd name="T30" fmla="*/ 49 h 4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1" h="49">
                    <a:moveTo>
                      <a:pt x="30" y="0"/>
                    </a:moveTo>
                    <a:lnTo>
                      <a:pt x="9" y="19"/>
                    </a:lnTo>
                    <a:lnTo>
                      <a:pt x="0" y="28"/>
                    </a:lnTo>
                    <a:lnTo>
                      <a:pt x="15" y="32"/>
                    </a:lnTo>
                    <a:lnTo>
                      <a:pt x="28" y="49"/>
                    </a:lnTo>
                    <a:lnTo>
                      <a:pt x="38" y="38"/>
                    </a:lnTo>
                    <a:lnTo>
                      <a:pt x="51" y="28"/>
                    </a:lnTo>
                    <a:lnTo>
                      <a:pt x="40" y="17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514" name="Freeform 60"/>
              <p:cNvSpPr>
                <a:spLocks/>
              </p:cNvSpPr>
              <p:nvPr/>
            </p:nvSpPr>
            <p:spPr bwMode="auto">
              <a:xfrm>
                <a:off x="3741" y="1934"/>
                <a:ext cx="54" cy="59"/>
              </a:xfrm>
              <a:custGeom>
                <a:avLst/>
                <a:gdLst>
                  <a:gd name="T0" fmla="*/ 2147483647 w 74"/>
                  <a:gd name="T1" fmla="*/ 0 h 89"/>
                  <a:gd name="T2" fmla="*/ 2147483647 w 74"/>
                  <a:gd name="T3" fmla="*/ 2147483647 h 89"/>
                  <a:gd name="T4" fmla="*/ 2147483647 w 74"/>
                  <a:gd name="T5" fmla="*/ 0 h 89"/>
                  <a:gd name="T6" fmla="*/ 2147483647 w 74"/>
                  <a:gd name="T7" fmla="*/ 2147483647 h 89"/>
                  <a:gd name="T8" fmla="*/ 2147483647 w 74"/>
                  <a:gd name="T9" fmla="*/ 2147483647 h 89"/>
                  <a:gd name="T10" fmla="*/ 0 w 74"/>
                  <a:gd name="T11" fmla="*/ 2147483647 h 89"/>
                  <a:gd name="T12" fmla="*/ 2147483647 w 74"/>
                  <a:gd name="T13" fmla="*/ 2147483647 h 89"/>
                  <a:gd name="T14" fmla="*/ 2147483647 w 74"/>
                  <a:gd name="T15" fmla="*/ 2147483647 h 89"/>
                  <a:gd name="T16" fmla="*/ 2147483647 w 74"/>
                  <a:gd name="T17" fmla="*/ 2147483647 h 89"/>
                  <a:gd name="T18" fmla="*/ 2147483647 w 74"/>
                  <a:gd name="T19" fmla="*/ 2147483647 h 89"/>
                  <a:gd name="T20" fmla="*/ 2147483647 w 74"/>
                  <a:gd name="T21" fmla="*/ 2147483647 h 89"/>
                  <a:gd name="T22" fmla="*/ 2147483647 w 74"/>
                  <a:gd name="T23" fmla="*/ 2147483647 h 89"/>
                  <a:gd name="T24" fmla="*/ 2147483647 w 74"/>
                  <a:gd name="T25" fmla="*/ 2147483647 h 89"/>
                  <a:gd name="T26" fmla="*/ 2147483647 w 74"/>
                  <a:gd name="T27" fmla="*/ 0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74"/>
                  <a:gd name="T43" fmla="*/ 0 h 89"/>
                  <a:gd name="T44" fmla="*/ 74 w 74"/>
                  <a:gd name="T45" fmla="*/ 89 h 8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74" h="89">
                    <a:moveTo>
                      <a:pt x="64" y="0"/>
                    </a:moveTo>
                    <a:lnTo>
                      <a:pt x="36" y="7"/>
                    </a:lnTo>
                    <a:lnTo>
                      <a:pt x="28" y="0"/>
                    </a:lnTo>
                    <a:lnTo>
                      <a:pt x="13" y="24"/>
                    </a:lnTo>
                    <a:lnTo>
                      <a:pt x="7" y="20"/>
                    </a:lnTo>
                    <a:lnTo>
                      <a:pt x="0" y="32"/>
                    </a:lnTo>
                    <a:lnTo>
                      <a:pt x="9" y="41"/>
                    </a:lnTo>
                    <a:lnTo>
                      <a:pt x="9" y="77"/>
                    </a:lnTo>
                    <a:lnTo>
                      <a:pt x="15" y="89"/>
                    </a:lnTo>
                    <a:lnTo>
                      <a:pt x="53" y="41"/>
                    </a:lnTo>
                    <a:lnTo>
                      <a:pt x="68" y="41"/>
                    </a:lnTo>
                    <a:lnTo>
                      <a:pt x="74" y="28"/>
                    </a:lnTo>
                    <a:lnTo>
                      <a:pt x="72" y="22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515" name="Freeform 61"/>
              <p:cNvSpPr>
                <a:spLocks/>
              </p:cNvSpPr>
              <p:nvPr/>
            </p:nvSpPr>
            <p:spPr bwMode="auto">
              <a:xfrm>
                <a:off x="3804" y="1839"/>
                <a:ext cx="181" cy="170"/>
              </a:xfrm>
              <a:custGeom>
                <a:avLst/>
                <a:gdLst>
                  <a:gd name="T0" fmla="*/ 2147483647 w 247"/>
                  <a:gd name="T1" fmla="*/ 2147483647 h 252"/>
                  <a:gd name="T2" fmla="*/ 2147483647 w 247"/>
                  <a:gd name="T3" fmla="*/ 2147483647 h 252"/>
                  <a:gd name="T4" fmla="*/ 2147483647 w 247"/>
                  <a:gd name="T5" fmla="*/ 2147483647 h 252"/>
                  <a:gd name="T6" fmla="*/ 2147483647 w 247"/>
                  <a:gd name="T7" fmla="*/ 2147483647 h 252"/>
                  <a:gd name="T8" fmla="*/ 2147483647 w 247"/>
                  <a:gd name="T9" fmla="*/ 2147483647 h 252"/>
                  <a:gd name="T10" fmla="*/ 2147483647 w 247"/>
                  <a:gd name="T11" fmla="*/ 2147483647 h 252"/>
                  <a:gd name="T12" fmla="*/ 2147483647 w 247"/>
                  <a:gd name="T13" fmla="*/ 2147483647 h 252"/>
                  <a:gd name="T14" fmla="*/ 2147483647 w 247"/>
                  <a:gd name="T15" fmla="*/ 2147483647 h 252"/>
                  <a:gd name="T16" fmla="*/ 2147483647 w 247"/>
                  <a:gd name="T17" fmla="*/ 2147483647 h 252"/>
                  <a:gd name="T18" fmla="*/ 2147483647 w 247"/>
                  <a:gd name="T19" fmla="*/ 2147483647 h 252"/>
                  <a:gd name="T20" fmla="*/ 2147483647 w 247"/>
                  <a:gd name="T21" fmla="*/ 2147483647 h 252"/>
                  <a:gd name="T22" fmla="*/ 2147483647 w 247"/>
                  <a:gd name="T23" fmla="*/ 2147483647 h 252"/>
                  <a:gd name="T24" fmla="*/ 2147483647 w 247"/>
                  <a:gd name="T25" fmla="*/ 2147483647 h 252"/>
                  <a:gd name="T26" fmla="*/ 2147483647 w 247"/>
                  <a:gd name="T27" fmla="*/ 2147483647 h 252"/>
                  <a:gd name="T28" fmla="*/ 2147483647 w 247"/>
                  <a:gd name="T29" fmla="*/ 2147483647 h 252"/>
                  <a:gd name="T30" fmla="*/ 2147483647 w 247"/>
                  <a:gd name="T31" fmla="*/ 2147483647 h 252"/>
                  <a:gd name="T32" fmla="*/ 2147483647 w 247"/>
                  <a:gd name="T33" fmla="*/ 2147483647 h 252"/>
                  <a:gd name="T34" fmla="*/ 2147483647 w 247"/>
                  <a:gd name="T35" fmla="*/ 2147483647 h 252"/>
                  <a:gd name="T36" fmla="*/ 2147483647 w 247"/>
                  <a:gd name="T37" fmla="*/ 2147483647 h 252"/>
                  <a:gd name="T38" fmla="*/ 2147483647 w 247"/>
                  <a:gd name="T39" fmla="*/ 2147483647 h 252"/>
                  <a:gd name="T40" fmla="*/ 2147483647 w 247"/>
                  <a:gd name="T41" fmla="*/ 0 h 252"/>
                  <a:gd name="T42" fmla="*/ 2147483647 w 247"/>
                  <a:gd name="T43" fmla="*/ 2147483647 h 252"/>
                  <a:gd name="T44" fmla="*/ 2147483647 w 247"/>
                  <a:gd name="T45" fmla="*/ 2147483647 h 252"/>
                  <a:gd name="T46" fmla="*/ 2147483647 w 247"/>
                  <a:gd name="T47" fmla="*/ 2147483647 h 252"/>
                  <a:gd name="T48" fmla="*/ 2147483647 w 247"/>
                  <a:gd name="T49" fmla="*/ 2147483647 h 252"/>
                  <a:gd name="T50" fmla="*/ 2147483647 w 247"/>
                  <a:gd name="T51" fmla="*/ 2147483647 h 252"/>
                  <a:gd name="T52" fmla="*/ 2147483647 w 247"/>
                  <a:gd name="T53" fmla="*/ 2147483647 h 252"/>
                  <a:gd name="T54" fmla="*/ 0 w 247"/>
                  <a:gd name="T55" fmla="*/ 2147483647 h 252"/>
                  <a:gd name="T56" fmla="*/ 2147483647 w 247"/>
                  <a:gd name="T57" fmla="*/ 2147483647 h 252"/>
                  <a:gd name="T58" fmla="*/ 2147483647 w 247"/>
                  <a:gd name="T59" fmla="*/ 2147483647 h 252"/>
                  <a:gd name="T60" fmla="*/ 2147483647 w 247"/>
                  <a:gd name="T61" fmla="*/ 2147483647 h 252"/>
                  <a:gd name="T62" fmla="*/ 2147483647 w 247"/>
                  <a:gd name="T63" fmla="*/ 2147483647 h 252"/>
                  <a:gd name="T64" fmla="*/ 2147483647 w 247"/>
                  <a:gd name="T65" fmla="*/ 2147483647 h 252"/>
                  <a:gd name="T66" fmla="*/ 2147483647 w 247"/>
                  <a:gd name="T67" fmla="*/ 2147483647 h 252"/>
                  <a:gd name="T68" fmla="*/ 2147483647 w 247"/>
                  <a:gd name="T69" fmla="*/ 2147483647 h 252"/>
                  <a:gd name="T70" fmla="*/ 2147483647 w 247"/>
                  <a:gd name="T71" fmla="*/ 2147483647 h 252"/>
                  <a:gd name="T72" fmla="*/ 2147483647 w 247"/>
                  <a:gd name="T73" fmla="*/ 2147483647 h 252"/>
                  <a:gd name="T74" fmla="*/ 2147483647 w 247"/>
                  <a:gd name="T75" fmla="*/ 2147483647 h 252"/>
                  <a:gd name="T76" fmla="*/ 2147483647 w 247"/>
                  <a:gd name="T77" fmla="*/ 2147483647 h 252"/>
                  <a:gd name="T78" fmla="*/ 2147483647 w 247"/>
                  <a:gd name="T79" fmla="*/ 2147483647 h 252"/>
                  <a:gd name="T80" fmla="*/ 2147483647 w 247"/>
                  <a:gd name="T81" fmla="*/ 2147483647 h 252"/>
                  <a:gd name="T82" fmla="*/ 2147483647 w 247"/>
                  <a:gd name="T83" fmla="*/ 2147483647 h 252"/>
                  <a:gd name="T84" fmla="*/ 2147483647 w 247"/>
                  <a:gd name="T85" fmla="*/ 2147483647 h 252"/>
                  <a:gd name="T86" fmla="*/ 2147483647 w 247"/>
                  <a:gd name="T87" fmla="*/ 2147483647 h 252"/>
                  <a:gd name="T88" fmla="*/ 2147483647 w 247"/>
                  <a:gd name="T89" fmla="*/ 2147483647 h 252"/>
                  <a:gd name="T90" fmla="*/ 2147483647 w 247"/>
                  <a:gd name="T91" fmla="*/ 2147483647 h 25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47"/>
                  <a:gd name="T139" fmla="*/ 0 h 252"/>
                  <a:gd name="T140" fmla="*/ 247 w 247"/>
                  <a:gd name="T141" fmla="*/ 252 h 25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47" h="252">
                    <a:moveTo>
                      <a:pt x="239" y="237"/>
                    </a:moveTo>
                    <a:lnTo>
                      <a:pt x="237" y="222"/>
                    </a:lnTo>
                    <a:lnTo>
                      <a:pt x="243" y="209"/>
                    </a:lnTo>
                    <a:lnTo>
                      <a:pt x="243" y="192"/>
                    </a:lnTo>
                    <a:lnTo>
                      <a:pt x="228" y="175"/>
                    </a:lnTo>
                    <a:lnTo>
                      <a:pt x="222" y="169"/>
                    </a:lnTo>
                    <a:lnTo>
                      <a:pt x="216" y="144"/>
                    </a:lnTo>
                    <a:lnTo>
                      <a:pt x="207" y="122"/>
                    </a:lnTo>
                    <a:lnTo>
                      <a:pt x="194" y="106"/>
                    </a:lnTo>
                    <a:lnTo>
                      <a:pt x="194" y="91"/>
                    </a:lnTo>
                    <a:lnTo>
                      <a:pt x="201" y="80"/>
                    </a:lnTo>
                    <a:lnTo>
                      <a:pt x="230" y="82"/>
                    </a:lnTo>
                    <a:lnTo>
                      <a:pt x="239" y="70"/>
                    </a:lnTo>
                    <a:lnTo>
                      <a:pt x="247" y="32"/>
                    </a:lnTo>
                    <a:lnTo>
                      <a:pt x="243" y="21"/>
                    </a:lnTo>
                    <a:lnTo>
                      <a:pt x="232" y="19"/>
                    </a:lnTo>
                    <a:lnTo>
                      <a:pt x="209" y="21"/>
                    </a:lnTo>
                    <a:lnTo>
                      <a:pt x="175" y="21"/>
                    </a:lnTo>
                    <a:lnTo>
                      <a:pt x="152" y="8"/>
                    </a:lnTo>
                    <a:lnTo>
                      <a:pt x="135" y="4"/>
                    </a:lnTo>
                    <a:lnTo>
                      <a:pt x="120" y="0"/>
                    </a:lnTo>
                    <a:lnTo>
                      <a:pt x="106" y="23"/>
                    </a:lnTo>
                    <a:lnTo>
                      <a:pt x="86" y="38"/>
                    </a:lnTo>
                    <a:lnTo>
                      <a:pt x="61" y="36"/>
                    </a:lnTo>
                    <a:lnTo>
                      <a:pt x="46" y="46"/>
                    </a:lnTo>
                    <a:lnTo>
                      <a:pt x="23" y="74"/>
                    </a:lnTo>
                    <a:lnTo>
                      <a:pt x="4" y="91"/>
                    </a:lnTo>
                    <a:lnTo>
                      <a:pt x="0" y="103"/>
                    </a:lnTo>
                    <a:lnTo>
                      <a:pt x="10" y="127"/>
                    </a:lnTo>
                    <a:lnTo>
                      <a:pt x="21" y="154"/>
                    </a:lnTo>
                    <a:lnTo>
                      <a:pt x="34" y="171"/>
                    </a:lnTo>
                    <a:lnTo>
                      <a:pt x="46" y="167"/>
                    </a:lnTo>
                    <a:lnTo>
                      <a:pt x="67" y="159"/>
                    </a:lnTo>
                    <a:lnTo>
                      <a:pt x="65" y="180"/>
                    </a:lnTo>
                    <a:lnTo>
                      <a:pt x="59" y="209"/>
                    </a:lnTo>
                    <a:lnTo>
                      <a:pt x="61" y="214"/>
                    </a:lnTo>
                    <a:lnTo>
                      <a:pt x="72" y="214"/>
                    </a:lnTo>
                    <a:lnTo>
                      <a:pt x="86" y="209"/>
                    </a:lnTo>
                    <a:lnTo>
                      <a:pt x="120" y="214"/>
                    </a:lnTo>
                    <a:lnTo>
                      <a:pt x="129" y="226"/>
                    </a:lnTo>
                    <a:lnTo>
                      <a:pt x="148" y="235"/>
                    </a:lnTo>
                    <a:lnTo>
                      <a:pt x="163" y="252"/>
                    </a:lnTo>
                    <a:lnTo>
                      <a:pt x="173" y="249"/>
                    </a:lnTo>
                    <a:lnTo>
                      <a:pt x="192" y="237"/>
                    </a:lnTo>
                    <a:lnTo>
                      <a:pt x="211" y="235"/>
                    </a:lnTo>
                    <a:lnTo>
                      <a:pt x="239" y="237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516" name="Freeform 62"/>
              <p:cNvSpPr>
                <a:spLocks/>
              </p:cNvSpPr>
              <p:nvPr/>
            </p:nvSpPr>
            <p:spPr bwMode="auto">
              <a:xfrm>
                <a:off x="3713" y="1575"/>
                <a:ext cx="345" cy="263"/>
              </a:xfrm>
              <a:custGeom>
                <a:avLst/>
                <a:gdLst>
                  <a:gd name="T0" fmla="*/ 2147483647 w 470"/>
                  <a:gd name="T1" fmla="*/ 2147483647 h 393"/>
                  <a:gd name="T2" fmla="*/ 2147483647 w 470"/>
                  <a:gd name="T3" fmla="*/ 2147483647 h 393"/>
                  <a:gd name="T4" fmla="*/ 2147483647 w 470"/>
                  <a:gd name="T5" fmla="*/ 2147483647 h 393"/>
                  <a:gd name="T6" fmla="*/ 2147483647 w 470"/>
                  <a:gd name="T7" fmla="*/ 2147483647 h 393"/>
                  <a:gd name="T8" fmla="*/ 2147483647 w 470"/>
                  <a:gd name="T9" fmla="*/ 2147483647 h 393"/>
                  <a:gd name="T10" fmla="*/ 2147483647 w 470"/>
                  <a:gd name="T11" fmla="*/ 2147483647 h 393"/>
                  <a:gd name="T12" fmla="*/ 2147483647 w 470"/>
                  <a:gd name="T13" fmla="*/ 2147483647 h 393"/>
                  <a:gd name="T14" fmla="*/ 2147483647 w 470"/>
                  <a:gd name="T15" fmla="*/ 2147483647 h 393"/>
                  <a:gd name="T16" fmla="*/ 2147483647 w 470"/>
                  <a:gd name="T17" fmla="*/ 2147483647 h 393"/>
                  <a:gd name="T18" fmla="*/ 2147483647 w 470"/>
                  <a:gd name="T19" fmla="*/ 2147483647 h 393"/>
                  <a:gd name="T20" fmla="*/ 2147483647 w 470"/>
                  <a:gd name="T21" fmla="*/ 2147483647 h 393"/>
                  <a:gd name="T22" fmla="*/ 2147483647 w 470"/>
                  <a:gd name="T23" fmla="*/ 2147483647 h 393"/>
                  <a:gd name="T24" fmla="*/ 2147483647 w 470"/>
                  <a:gd name="T25" fmla="*/ 2147483647 h 393"/>
                  <a:gd name="T26" fmla="*/ 0 w 470"/>
                  <a:gd name="T27" fmla="*/ 2147483647 h 393"/>
                  <a:gd name="T28" fmla="*/ 2147483647 w 470"/>
                  <a:gd name="T29" fmla="*/ 2147483647 h 393"/>
                  <a:gd name="T30" fmla="*/ 2147483647 w 470"/>
                  <a:gd name="T31" fmla="*/ 2147483647 h 393"/>
                  <a:gd name="T32" fmla="*/ 2147483647 w 470"/>
                  <a:gd name="T33" fmla="*/ 2147483647 h 393"/>
                  <a:gd name="T34" fmla="*/ 2147483647 w 470"/>
                  <a:gd name="T35" fmla="*/ 0 h 393"/>
                  <a:gd name="T36" fmla="*/ 2147483647 w 470"/>
                  <a:gd name="T37" fmla="*/ 2147483647 h 393"/>
                  <a:gd name="T38" fmla="*/ 2147483647 w 470"/>
                  <a:gd name="T39" fmla="*/ 2147483647 h 393"/>
                  <a:gd name="T40" fmla="*/ 2147483647 w 470"/>
                  <a:gd name="T41" fmla="*/ 2147483647 h 393"/>
                  <a:gd name="T42" fmla="*/ 2147483647 w 470"/>
                  <a:gd name="T43" fmla="*/ 2147483647 h 393"/>
                  <a:gd name="T44" fmla="*/ 2147483647 w 470"/>
                  <a:gd name="T45" fmla="*/ 2147483647 h 393"/>
                  <a:gd name="T46" fmla="*/ 2147483647 w 470"/>
                  <a:gd name="T47" fmla="*/ 2147483647 h 393"/>
                  <a:gd name="T48" fmla="*/ 2147483647 w 470"/>
                  <a:gd name="T49" fmla="*/ 2147483647 h 393"/>
                  <a:gd name="T50" fmla="*/ 2147483647 w 470"/>
                  <a:gd name="T51" fmla="*/ 2147483647 h 393"/>
                  <a:gd name="T52" fmla="*/ 2147483647 w 470"/>
                  <a:gd name="T53" fmla="*/ 2147483647 h 393"/>
                  <a:gd name="T54" fmla="*/ 2147483647 w 470"/>
                  <a:gd name="T55" fmla="*/ 2147483647 h 393"/>
                  <a:gd name="T56" fmla="*/ 2147483647 w 470"/>
                  <a:gd name="T57" fmla="*/ 2147483647 h 393"/>
                  <a:gd name="T58" fmla="*/ 2147483647 w 470"/>
                  <a:gd name="T59" fmla="*/ 2147483647 h 393"/>
                  <a:gd name="T60" fmla="*/ 2147483647 w 470"/>
                  <a:gd name="T61" fmla="*/ 2147483647 h 393"/>
                  <a:gd name="T62" fmla="*/ 2147483647 w 470"/>
                  <a:gd name="T63" fmla="*/ 2147483647 h 393"/>
                  <a:gd name="T64" fmla="*/ 2147483647 w 470"/>
                  <a:gd name="T65" fmla="*/ 2147483647 h 393"/>
                  <a:gd name="T66" fmla="*/ 2147483647 w 470"/>
                  <a:gd name="T67" fmla="*/ 2147483647 h 393"/>
                  <a:gd name="T68" fmla="*/ 2147483647 w 470"/>
                  <a:gd name="T69" fmla="*/ 2147483647 h 393"/>
                  <a:gd name="T70" fmla="*/ 2147483647 w 470"/>
                  <a:gd name="T71" fmla="*/ 2147483647 h 393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70"/>
                  <a:gd name="T109" fmla="*/ 0 h 393"/>
                  <a:gd name="T110" fmla="*/ 470 w 470"/>
                  <a:gd name="T111" fmla="*/ 393 h 393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70" h="393">
                    <a:moveTo>
                      <a:pt x="108" y="393"/>
                    </a:moveTo>
                    <a:lnTo>
                      <a:pt x="104" y="355"/>
                    </a:lnTo>
                    <a:lnTo>
                      <a:pt x="87" y="334"/>
                    </a:lnTo>
                    <a:lnTo>
                      <a:pt x="74" y="325"/>
                    </a:lnTo>
                    <a:lnTo>
                      <a:pt x="51" y="317"/>
                    </a:lnTo>
                    <a:lnTo>
                      <a:pt x="34" y="317"/>
                    </a:lnTo>
                    <a:lnTo>
                      <a:pt x="26" y="296"/>
                    </a:lnTo>
                    <a:lnTo>
                      <a:pt x="34" y="224"/>
                    </a:lnTo>
                    <a:lnTo>
                      <a:pt x="30" y="179"/>
                    </a:lnTo>
                    <a:lnTo>
                      <a:pt x="17" y="160"/>
                    </a:lnTo>
                    <a:lnTo>
                      <a:pt x="9" y="150"/>
                    </a:lnTo>
                    <a:lnTo>
                      <a:pt x="13" y="112"/>
                    </a:lnTo>
                    <a:lnTo>
                      <a:pt x="9" y="86"/>
                    </a:lnTo>
                    <a:lnTo>
                      <a:pt x="0" y="67"/>
                    </a:lnTo>
                    <a:lnTo>
                      <a:pt x="13" y="25"/>
                    </a:lnTo>
                    <a:lnTo>
                      <a:pt x="26" y="25"/>
                    </a:lnTo>
                    <a:lnTo>
                      <a:pt x="43" y="2"/>
                    </a:lnTo>
                    <a:lnTo>
                      <a:pt x="470" y="0"/>
                    </a:lnTo>
                    <a:lnTo>
                      <a:pt x="451" y="91"/>
                    </a:lnTo>
                    <a:lnTo>
                      <a:pt x="444" y="101"/>
                    </a:lnTo>
                    <a:lnTo>
                      <a:pt x="451" y="120"/>
                    </a:lnTo>
                    <a:lnTo>
                      <a:pt x="432" y="154"/>
                    </a:lnTo>
                    <a:lnTo>
                      <a:pt x="404" y="169"/>
                    </a:lnTo>
                    <a:lnTo>
                      <a:pt x="404" y="186"/>
                    </a:lnTo>
                    <a:lnTo>
                      <a:pt x="366" y="243"/>
                    </a:lnTo>
                    <a:lnTo>
                      <a:pt x="341" y="258"/>
                    </a:lnTo>
                    <a:lnTo>
                      <a:pt x="336" y="292"/>
                    </a:lnTo>
                    <a:lnTo>
                      <a:pt x="311" y="292"/>
                    </a:lnTo>
                    <a:lnTo>
                      <a:pt x="298" y="302"/>
                    </a:lnTo>
                    <a:lnTo>
                      <a:pt x="273" y="311"/>
                    </a:lnTo>
                    <a:lnTo>
                      <a:pt x="239" y="306"/>
                    </a:lnTo>
                    <a:lnTo>
                      <a:pt x="214" y="330"/>
                    </a:lnTo>
                    <a:lnTo>
                      <a:pt x="184" y="351"/>
                    </a:lnTo>
                    <a:lnTo>
                      <a:pt x="155" y="359"/>
                    </a:lnTo>
                    <a:lnTo>
                      <a:pt x="133" y="380"/>
                    </a:lnTo>
                    <a:lnTo>
                      <a:pt x="108" y="393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517" name="Freeform 63"/>
              <p:cNvSpPr>
                <a:spLocks/>
              </p:cNvSpPr>
              <p:nvPr/>
            </p:nvSpPr>
            <p:spPr bwMode="auto">
              <a:xfrm>
                <a:off x="3713" y="1981"/>
                <a:ext cx="311" cy="171"/>
              </a:xfrm>
              <a:custGeom>
                <a:avLst/>
                <a:gdLst>
                  <a:gd name="T0" fmla="*/ 2147483647 w 425"/>
                  <a:gd name="T1" fmla="*/ 2147483647 h 256"/>
                  <a:gd name="T2" fmla="*/ 2147483647 w 425"/>
                  <a:gd name="T3" fmla="*/ 2147483647 h 256"/>
                  <a:gd name="T4" fmla="*/ 2147483647 w 425"/>
                  <a:gd name="T5" fmla="*/ 2147483647 h 256"/>
                  <a:gd name="T6" fmla="*/ 2147483647 w 425"/>
                  <a:gd name="T7" fmla="*/ 2147483647 h 256"/>
                  <a:gd name="T8" fmla="*/ 2147483647 w 425"/>
                  <a:gd name="T9" fmla="*/ 2147483647 h 256"/>
                  <a:gd name="T10" fmla="*/ 2147483647 w 425"/>
                  <a:gd name="T11" fmla="*/ 2147483647 h 256"/>
                  <a:gd name="T12" fmla="*/ 0 w 425"/>
                  <a:gd name="T13" fmla="*/ 2147483647 h 256"/>
                  <a:gd name="T14" fmla="*/ 2147483647 w 425"/>
                  <a:gd name="T15" fmla="*/ 2147483647 h 256"/>
                  <a:gd name="T16" fmla="*/ 2147483647 w 425"/>
                  <a:gd name="T17" fmla="*/ 2147483647 h 256"/>
                  <a:gd name="T18" fmla="*/ 2147483647 w 425"/>
                  <a:gd name="T19" fmla="*/ 2147483647 h 256"/>
                  <a:gd name="T20" fmla="*/ 2147483647 w 425"/>
                  <a:gd name="T21" fmla="*/ 2147483647 h 256"/>
                  <a:gd name="T22" fmla="*/ 2147483647 w 425"/>
                  <a:gd name="T23" fmla="*/ 2147483647 h 256"/>
                  <a:gd name="T24" fmla="*/ 2147483647 w 425"/>
                  <a:gd name="T25" fmla="*/ 2147483647 h 256"/>
                  <a:gd name="T26" fmla="*/ 2147483647 w 425"/>
                  <a:gd name="T27" fmla="*/ 2147483647 h 256"/>
                  <a:gd name="T28" fmla="*/ 2147483647 w 425"/>
                  <a:gd name="T29" fmla="*/ 2147483647 h 256"/>
                  <a:gd name="T30" fmla="*/ 2147483647 w 425"/>
                  <a:gd name="T31" fmla="*/ 2147483647 h 256"/>
                  <a:gd name="T32" fmla="*/ 2147483647 w 425"/>
                  <a:gd name="T33" fmla="*/ 2147483647 h 256"/>
                  <a:gd name="T34" fmla="*/ 2147483647 w 425"/>
                  <a:gd name="T35" fmla="*/ 2147483647 h 256"/>
                  <a:gd name="T36" fmla="*/ 2147483647 w 425"/>
                  <a:gd name="T37" fmla="*/ 2147483647 h 256"/>
                  <a:gd name="T38" fmla="*/ 2147483647 w 425"/>
                  <a:gd name="T39" fmla="*/ 2147483647 h 256"/>
                  <a:gd name="T40" fmla="*/ 2147483647 w 425"/>
                  <a:gd name="T41" fmla="*/ 2147483647 h 256"/>
                  <a:gd name="T42" fmla="*/ 2147483647 w 425"/>
                  <a:gd name="T43" fmla="*/ 2147483647 h 256"/>
                  <a:gd name="T44" fmla="*/ 2147483647 w 425"/>
                  <a:gd name="T45" fmla="*/ 2147483647 h 256"/>
                  <a:gd name="T46" fmla="*/ 2147483647 w 425"/>
                  <a:gd name="T47" fmla="*/ 2147483647 h 256"/>
                  <a:gd name="T48" fmla="*/ 2147483647 w 425"/>
                  <a:gd name="T49" fmla="*/ 2147483647 h 256"/>
                  <a:gd name="T50" fmla="*/ 2147483647 w 425"/>
                  <a:gd name="T51" fmla="*/ 2147483647 h 256"/>
                  <a:gd name="T52" fmla="*/ 2147483647 w 425"/>
                  <a:gd name="T53" fmla="*/ 2147483647 h 256"/>
                  <a:gd name="T54" fmla="*/ 2147483647 w 425"/>
                  <a:gd name="T55" fmla="*/ 2147483647 h 256"/>
                  <a:gd name="T56" fmla="*/ 2147483647 w 425"/>
                  <a:gd name="T57" fmla="*/ 2147483647 h 256"/>
                  <a:gd name="T58" fmla="*/ 2147483647 w 425"/>
                  <a:gd name="T59" fmla="*/ 0 h 256"/>
                  <a:gd name="T60" fmla="*/ 2147483647 w 425"/>
                  <a:gd name="T61" fmla="*/ 2147483647 h 256"/>
                  <a:gd name="T62" fmla="*/ 2147483647 w 425"/>
                  <a:gd name="T63" fmla="*/ 2147483647 h 256"/>
                  <a:gd name="T64" fmla="*/ 2147483647 w 425"/>
                  <a:gd name="T65" fmla="*/ 2147483647 h 256"/>
                  <a:gd name="T66" fmla="*/ 2147483647 w 425"/>
                  <a:gd name="T67" fmla="*/ 2147483647 h 256"/>
                  <a:gd name="T68" fmla="*/ 2147483647 w 425"/>
                  <a:gd name="T69" fmla="*/ 2147483647 h 25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25"/>
                  <a:gd name="T106" fmla="*/ 0 h 256"/>
                  <a:gd name="T107" fmla="*/ 425 w 425"/>
                  <a:gd name="T108" fmla="*/ 256 h 25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25" h="256">
                    <a:moveTo>
                      <a:pt x="125" y="100"/>
                    </a:moveTo>
                    <a:lnTo>
                      <a:pt x="106" y="87"/>
                    </a:lnTo>
                    <a:lnTo>
                      <a:pt x="102" y="68"/>
                    </a:lnTo>
                    <a:lnTo>
                      <a:pt x="95" y="53"/>
                    </a:lnTo>
                    <a:lnTo>
                      <a:pt x="85" y="34"/>
                    </a:lnTo>
                    <a:lnTo>
                      <a:pt x="68" y="34"/>
                    </a:lnTo>
                    <a:lnTo>
                      <a:pt x="55" y="43"/>
                    </a:lnTo>
                    <a:lnTo>
                      <a:pt x="38" y="62"/>
                    </a:lnTo>
                    <a:lnTo>
                      <a:pt x="19" y="106"/>
                    </a:lnTo>
                    <a:lnTo>
                      <a:pt x="21" y="119"/>
                    </a:lnTo>
                    <a:lnTo>
                      <a:pt x="21" y="129"/>
                    </a:lnTo>
                    <a:lnTo>
                      <a:pt x="15" y="138"/>
                    </a:lnTo>
                    <a:lnTo>
                      <a:pt x="6" y="146"/>
                    </a:lnTo>
                    <a:lnTo>
                      <a:pt x="0" y="157"/>
                    </a:lnTo>
                    <a:lnTo>
                      <a:pt x="4" y="169"/>
                    </a:lnTo>
                    <a:lnTo>
                      <a:pt x="4" y="197"/>
                    </a:lnTo>
                    <a:lnTo>
                      <a:pt x="8" y="218"/>
                    </a:lnTo>
                    <a:lnTo>
                      <a:pt x="19" y="222"/>
                    </a:lnTo>
                    <a:lnTo>
                      <a:pt x="34" y="216"/>
                    </a:lnTo>
                    <a:lnTo>
                      <a:pt x="55" y="201"/>
                    </a:lnTo>
                    <a:lnTo>
                      <a:pt x="66" y="190"/>
                    </a:lnTo>
                    <a:lnTo>
                      <a:pt x="81" y="197"/>
                    </a:lnTo>
                    <a:lnTo>
                      <a:pt x="97" y="201"/>
                    </a:lnTo>
                    <a:lnTo>
                      <a:pt x="112" y="205"/>
                    </a:lnTo>
                    <a:lnTo>
                      <a:pt x="123" y="212"/>
                    </a:lnTo>
                    <a:lnTo>
                      <a:pt x="146" y="197"/>
                    </a:lnTo>
                    <a:lnTo>
                      <a:pt x="157" y="197"/>
                    </a:lnTo>
                    <a:lnTo>
                      <a:pt x="165" y="203"/>
                    </a:lnTo>
                    <a:lnTo>
                      <a:pt x="182" y="209"/>
                    </a:lnTo>
                    <a:lnTo>
                      <a:pt x="195" y="197"/>
                    </a:lnTo>
                    <a:lnTo>
                      <a:pt x="214" y="190"/>
                    </a:lnTo>
                    <a:lnTo>
                      <a:pt x="226" y="195"/>
                    </a:lnTo>
                    <a:lnTo>
                      <a:pt x="237" y="216"/>
                    </a:lnTo>
                    <a:lnTo>
                      <a:pt x="258" y="218"/>
                    </a:lnTo>
                    <a:lnTo>
                      <a:pt x="284" y="216"/>
                    </a:lnTo>
                    <a:lnTo>
                      <a:pt x="300" y="239"/>
                    </a:lnTo>
                    <a:lnTo>
                      <a:pt x="313" y="254"/>
                    </a:lnTo>
                    <a:lnTo>
                      <a:pt x="326" y="256"/>
                    </a:lnTo>
                    <a:lnTo>
                      <a:pt x="345" y="248"/>
                    </a:lnTo>
                    <a:lnTo>
                      <a:pt x="364" y="243"/>
                    </a:lnTo>
                    <a:lnTo>
                      <a:pt x="376" y="231"/>
                    </a:lnTo>
                    <a:lnTo>
                      <a:pt x="383" y="220"/>
                    </a:lnTo>
                    <a:lnTo>
                      <a:pt x="406" y="190"/>
                    </a:lnTo>
                    <a:lnTo>
                      <a:pt x="419" y="178"/>
                    </a:lnTo>
                    <a:lnTo>
                      <a:pt x="425" y="154"/>
                    </a:lnTo>
                    <a:lnTo>
                      <a:pt x="421" y="121"/>
                    </a:lnTo>
                    <a:lnTo>
                      <a:pt x="410" y="112"/>
                    </a:lnTo>
                    <a:lnTo>
                      <a:pt x="391" y="91"/>
                    </a:lnTo>
                    <a:lnTo>
                      <a:pt x="383" y="68"/>
                    </a:lnTo>
                    <a:lnTo>
                      <a:pt x="374" y="43"/>
                    </a:lnTo>
                    <a:lnTo>
                      <a:pt x="357" y="28"/>
                    </a:lnTo>
                    <a:lnTo>
                      <a:pt x="347" y="26"/>
                    </a:lnTo>
                    <a:lnTo>
                      <a:pt x="313" y="28"/>
                    </a:lnTo>
                    <a:lnTo>
                      <a:pt x="298" y="40"/>
                    </a:lnTo>
                    <a:lnTo>
                      <a:pt x="288" y="43"/>
                    </a:lnTo>
                    <a:lnTo>
                      <a:pt x="271" y="26"/>
                    </a:lnTo>
                    <a:lnTo>
                      <a:pt x="256" y="17"/>
                    </a:lnTo>
                    <a:lnTo>
                      <a:pt x="245" y="7"/>
                    </a:lnTo>
                    <a:lnTo>
                      <a:pt x="237" y="2"/>
                    </a:lnTo>
                    <a:lnTo>
                      <a:pt x="220" y="0"/>
                    </a:lnTo>
                    <a:lnTo>
                      <a:pt x="205" y="7"/>
                    </a:lnTo>
                    <a:lnTo>
                      <a:pt x="192" y="7"/>
                    </a:lnTo>
                    <a:lnTo>
                      <a:pt x="186" y="13"/>
                    </a:lnTo>
                    <a:lnTo>
                      <a:pt x="178" y="26"/>
                    </a:lnTo>
                    <a:lnTo>
                      <a:pt x="178" y="53"/>
                    </a:lnTo>
                    <a:lnTo>
                      <a:pt x="184" y="81"/>
                    </a:lnTo>
                    <a:lnTo>
                      <a:pt x="184" y="93"/>
                    </a:lnTo>
                    <a:lnTo>
                      <a:pt x="165" y="112"/>
                    </a:lnTo>
                    <a:lnTo>
                      <a:pt x="157" y="123"/>
                    </a:lnTo>
                    <a:lnTo>
                      <a:pt x="148" y="110"/>
                    </a:lnTo>
                    <a:lnTo>
                      <a:pt x="125" y="100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518" name="Freeform 64"/>
              <p:cNvSpPr>
                <a:spLocks/>
              </p:cNvSpPr>
              <p:nvPr/>
            </p:nvSpPr>
            <p:spPr bwMode="auto">
              <a:xfrm>
                <a:off x="3722" y="2109"/>
                <a:ext cx="244" cy="197"/>
              </a:xfrm>
              <a:custGeom>
                <a:avLst/>
                <a:gdLst>
                  <a:gd name="T0" fmla="*/ 2147483647 w 332"/>
                  <a:gd name="T1" fmla="*/ 2147483647 h 294"/>
                  <a:gd name="T2" fmla="*/ 0 w 332"/>
                  <a:gd name="T3" fmla="*/ 2147483647 h 294"/>
                  <a:gd name="T4" fmla="*/ 2147483647 w 332"/>
                  <a:gd name="T5" fmla="*/ 2147483647 h 294"/>
                  <a:gd name="T6" fmla="*/ 2147483647 w 332"/>
                  <a:gd name="T7" fmla="*/ 2147483647 h 294"/>
                  <a:gd name="T8" fmla="*/ 2147483647 w 332"/>
                  <a:gd name="T9" fmla="*/ 2147483647 h 294"/>
                  <a:gd name="T10" fmla="*/ 2147483647 w 332"/>
                  <a:gd name="T11" fmla="*/ 2147483647 h 294"/>
                  <a:gd name="T12" fmla="*/ 2147483647 w 332"/>
                  <a:gd name="T13" fmla="*/ 2147483647 h 294"/>
                  <a:gd name="T14" fmla="*/ 2147483647 w 332"/>
                  <a:gd name="T15" fmla="*/ 2147483647 h 294"/>
                  <a:gd name="T16" fmla="*/ 2147483647 w 332"/>
                  <a:gd name="T17" fmla="*/ 2147483647 h 294"/>
                  <a:gd name="T18" fmla="*/ 2147483647 w 332"/>
                  <a:gd name="T19" fmla="*/ 2147483647 h 294"/>
                  <a:gd name="T20" fmla="*/ 2147483647 w 332"/>
                  <a:gd name="T21" fmla="*/ 2147483647 h 294"/>
                  <a:gd name="T22" fmla="*/ 2147483647 w 332"/>
                  <a:gd name="T23" fmla="*/ 2147483647 h 294"/>
                  <a:gd name="T24" fmla="*/ 2147483647 w 332"/>
                  <a:gd name="T25" fmla="*/ 2147483647 h 294"/>
                  <a:gd name="T26" fmla="*/ 2147483647 w 332"/>
                  <a:gd name="T27" fmla="*/ 2147483647 h 294"/>
                  <a:gd name="T28" fmla="*/ 2147483647 w 332"/>
                  <a:gd name="T29" fmla="*/ 2147483647 h 294"/>
                  <a:gd name="T30" fmla="*/ 2147483647 w 332"/>
                  <a:gd name="T31" fmla="*/ 2147483647 h 294"/>
                  <a:gd name="T32" fmla="*/ 2147483647 w 332"/>
                  <a:gd name="T33" fmla="*/ 2147483647 h 294"/>
                  <a:gd name="T34" fmla="*/ 2147483647 w 332"/>
                  <a:gd name="T35" fmla="*/ 2147483647 h 294"/>
                  <a:gd name="T36" fmla="*/ 2147483647 w 332"/>
                  <a:gd name="T37" fmla="*/ 2147483647 h 294"/>
                  <a:gd name="T38" fmla="*/ 2147483647 w 332"/>
                  <a:gd name="T39" fmla="*/ 2147483647 h 294"/>
                  <a:gd name="T40" fmla="*/ 2147483647 w 332"/>
                  <a:gd name="T41" fmla="*/ 2147483647 h 294"/>
                  <a:gd name="T42" fmla="*/ 2147483647 w 332"/>
                  <a:gd name="T43" fmla="*/ 2147483647 h 294"/>
                  <a:gd name="T44" fmla="*/ 2147483647 w 332"/>
                  <a:gd name="T45" fmla="*/ 2147483647 h 294"/>
                  <a:gd name="T46" fmla="*/ 2147483647 w 332"/>
                  <a:gd name="T47" fmla="*/ 2147483647 h 294"/>
                  <a:gd name="T48" fmla="*/ 2147483647 w 332"/>
                  <a:gd name="T49" fmla="*/ 2147483647 h 294"/>
                  <a:gd name="T50" fmla="*/ 2147483647 w 332"/>
                  <a:gd name="T51" fmla="*/ 2147483647 h 294"/>
                  <a:gd name="T52" fmla="*/ 2147483647 w 332"/>
                  <a:gd name="T53" fmla="*/ 2147483647 h 294"/>
                  <a:gd name="T54" fmla="*/ 2147483647 w 332"/>
                  <a:gd name="T55" fmla="*/ 2147483647 h 294"/>
                  <a:gd name="T56" fmla="*/ 2147483647 w 332"/>
                  <a:gd name="T57" fmla="*/ 2147483647 h 294"/>
                  <a:gd name="T58" fmla="*/ 2147483647 w 332"/>
                  <a:gd name="T59" fmla="*/ 2147483647 h 294"/>
                  <a:gd name="T60" fmla="*/ 2147483647 w 332"/>
                  <a:gd name="T61" fmla="*/ 2147483647 h 294"/>
                  <a:gd name="T62" fmla="*/ 2147483647 w 332"/>
                  <a:gd name="T63" fmla="*/ 2147483647 h 294"/>
                  <a:gd name="T64" fmla="*/ 2147483647 w 332"/>
                  <a:gd name="T65" fmla="*/ 2147483647 h 294"/>
                  <a:gd name="T66" fmla="*/ 2147483647 w 332"/>
                  <a:gd name="T67" fmla="*/ 2147483647 h 294"/>
                  <a:gd name="T68" fmla="*/ 2147483647 w 332"/>
                  <a:gd name="T69" fmla="*/ 2147483647 h 294"/>
                  <a:gd name="T70" fmla="*/ 2147483647 w 332"/>
                  <a:gd name="T71" fmla="*/ 2147483647 h 294"/>
                  <a:gd name="T72" fmla="*/ 2147483647 w 332"/>
                  <a:gd name="T73" fmla="*/ 2147483647 h 294"/>
                  <a:gd name="T74" fmla="*/ 2147483647 w 332"/>
                  <a:gd name="T75" fmla="*/ 2147483647 h 294"/>
                  <a:gd name="T76" fmla="*/ 2147483647 w 332"/>
                  <a:gd name="T77" fmla="*/ 0 h 294"/>
                  <a:gd name="T78" fmla="*/ 2147483647 w 332"/>
                  <a:gd name="T79" fmla="*/ 0 h 294"/>
                  <a:gd name="T80" fmla="*/ 2147483647 w 332"/>
                  <a:gd name="T81" fmla="*/ 2147483647 h 294"/>
                  <a:gd name="T82" fmla="*/ 2147483647 w 332"/>
                  <a:gd name="T83" fmla="*/ 2147483647 h 294"/>
                  <a:gd name="T84" fmla="*/ 2147483647 w 332"/>
                  <a:gd name="T85" fmla="*/ 2147483647 h 294"/>
                  <a:gd name="T86" fmla="*/ 2147483647 w 332"/>
                  <a:gd name="T87" fmla="*/ 2147483647 h 294"/>
                  <a:gd name="T88" fmla="*/ 2147483647 w 332"/>
                  <a:gd name="T89" fmla="*/ 2147483647 h 294"/>
                  <a:gd name="T90" fmla="*/ 2147483647 w 332"/>
                  <a:gd name="T91" fmla="*/ 2147483647 h 294"/>
                  <a:gd name="T92" fmla="*/ 2147483647 w 332"/>
                  <a:gd name="T93" fmla="*/ 2147483647 h 294"/>
                  <a:gd name="T94" fmla="*/ 2147483647 w 332"/>
                  <a:gd name="T95" fmla="*/ 2147483647 h 294"/>
                  <a:gd name="T96" fmla="*/ 2147483647 w 332"/>
                  <a:gd name="T97" fmla="*/ 0 h 294"/>
                  <a:gd name="T98" fmla="*/ 2147483647 w 332"/>
                  <a:gd name="T99" fmla="*/ 2147483647 h 294"/>
                  <a:gd name="T100" fmla="*/ 2147483647 w 332"/>
                  <a:gd name="T101" fmla="*/ 2147483647 h 294"/>
                  <a:gd name="T102" fmla="*/ 2147483647 w 332"/>
                  <a:gd name="T103" fmla="*/ 2147483647 h 294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332"/>
                  <a:gd name="T157" fmla="*/ 0 h 294"/>
                  <a:gd name="T158" fmla="*/ 332 w 332"/>
                  <a:gd name="T159" fmla="*/ 294 h 294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332" h="294">
                    <a:moveTo>
                      <a:pt x="2" y="32"/>
                    </a:moveTo>
                    <a:lnTo>
                      <a:pt x="0" y="41"/>
                    </a:lnTo>
                    <a:lnTo>
                      <a:pt x="6" y="75"/>
                    </a:lnTo>
                    <a:lnTo>
                      <a:pt x="21" y="127"/>
                    </a:lnTo>
                    <a:lnTo>
                      <a:pt x="34" y="140"/>
                    </a:lnTo>
                    <a:lnTo>
                      <a:pt x="63" y="153"/>
                    </a:lnTo>
                    <a:lnTo>
                      <a:pt x="76" y="159"/>
                    </a:lnTo>
                    <a:lnTo>
                      <a:pt x="78" y="176"/>
                    </a:lnTo>
                    <a:lnTo>
                      <a:pt x="78" y="203"/>
                    </a:lnTo>
                    <a:lnTo>
                      <a:pt x="108" y="237"/>
                    </a:lnTo>
                    <a:lnTo>
                      <a:pt x="127" y="248"/>
                    </a:lnTo>
                    <a:lnTo>
                      <a:pt x="135" y="254"/>
                    </a:lnTo>
                    <a:lnTo>
                      <a:pt x="160" y="288"/>
                    </a:lnTo>
                    <a:lnTo>
                      <a:pt x="169" y="282"/>
                    </a:lnTo>
                    <a:lnTo>
                      <a:pt x="186" y="279"/>
                    </a:lnTo>
                    <a:lnTo>
                      <a:pt x="205" y="294"/>
                    </a:lnTo>
                    <a:lnTo>
                      <a:pt x="220" y="284"/>
                    </a:lnTo>
                    <a:lnTo>
                      <a:pt x="241" y="256"/>
                    </a:lnTo>
                    <a:lnTo>
                      <a:pt x="256" y="248"/>
                    </a:lnTo>
                    <a:lnTo>
                      <a:pt x="271" y="254"/>
                    </a:lnTo>
                    <a:lnTo>
                      <a:pt x="281" y="250"/>
                    </a:lnTo>
                    <a:lnTo>
                      <a:pt x="281" y="241"/>
                    </a:lnTo>
                    <a:lnTo>
                      <a:pt x="283" y="184"/>
                    </a:lnTo>
                    <a:lnTo>
                      <a:pt x="292" y="170"/>
                    </a:lnTo>
                    <a:lnTo>
                      <a:pt x="292" y="144"/>
                    </a:lnTo>
                    <a:lnTo>
                      <a:pt x="296" y="134"/>
                    </a:lnTo>
                    <a:lnTo>
                      <a:pt x="313" y="121"/>
                    </a:lnTo>
                    <a:lnTo>
                      <a:pt x="332" y="119"/>
                    </a:lnTo>
                    <a:lnTo>
                      <a:pt x="332" y="92"/>
                    </a:lnTo>
                    <a:lnTo>
                      <a:pt x="325" y="68"/>
                    </a:lnTo>
                    <a:lnTo>
                      <a:pt x="313" y="62"/>
                    </a:lnTo>
                    <a:lnTo>
                      <a:pt x="309" y="64"/>
                    </a:lnTo>
                    <a:lnTo>
                      <a:pt x="285" y="41"/>
                    </a:lnTo>
                    <a:lnTo>
                      <a:pt x="273" y="26"/>
                    </a:lnTo>
                    <a:lnTo>
                      <a:pt x="258" y="26"/>
                    </a:lnTo>
                    <a:lnTo>
                      <a:pt x="228" y="26"/>
                    </a:lnTo>
                    <a:lnTo>
                      <a:pt x="222" y="20"/>
                    </a:lnTo>
                    <a:lnTo>
                      <a:pt x="215" y="3"/>
                    </a:lnTo>
                    <a:lnTo>
                      <a:pt x="207" y="0"/>
                    </a:lnTo>
                    <a:lnTo>
                      <a:pt x="182" y="0"/>
                    </a:lnTo>
                    <a:lnTo>
                      <a:pt x="171" y="15"/>
                    </a:lnTo>
                    <a:lnTo>
                      <a:pt x="160" y="13"/>
                    </a:lnTo>
                    <a:lnTo>
                      <a:pt x="144" y="7"/>
                    </a:lnTo>
                    <a:lnTo>
                      <a:pt x="135" y="5"/>
                    </a:lnTo>
                    <a:lnTo>
                      <a:pt x="122" y="9"/>
                    </a:lnTo>
                    <a:lnTo>
                      <a:pt x="114" y="17"/>
                    </a:lnTo>
                    <a:lnTo>
                      <a:pt x="97" y="9"/>
                    </a:lnTo>
                    <a:lnTo>
                      <a:pt x="61" y="3"/>
                    </a:lnTo>
                    <a:lnTo>
                      <a:pt x="51" y="0"/>
                    </a:lnTo>
                    <a:lnTo>
                      <a:pt x="42" y="9"/>
                    </a:lnTo>
                    <a:lnTo>
                      <a:pt x="23" y="22"/>
                    </a:lnTo>
                    <a:lnTo>
                      <a:pt x="2" y="32"/>
                    </a:lnTo>
                    <a:close/>
                  </a:path>
                </a:pathLst>
              </a:custGeom>
              <a:solidFill>
                <a:srgbClr val="92D05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519" name="Freeform 65"/>
              <p:cNvSpPr>
                <a:spLocks/>
              </p:cNvSpPr>
              <p:nvPr/>
            </p:nvSpPr>
            <p:spPr bwMode="auto">
              <a:xfrm>
                <a:off x="3644" y="2147"/>
                <a:ext cx="168" cy="129"/>
              </a:xfrm>
              <a:custGeom>
                <a:avLst/>
                <a:gdLst>
                  <a:gd name="T0" fmla="*/ 0 w 228"/>
                  <a:gd name="T1" fmla="*/ 2147483647 h 192"/>
                  <a:gd name="T2" fmla="*/ 2147483647 w 228"/>
                  <a:gd name="T3" fmla="*/ 2147483647 h 192"/>
                  <a:gd name="T4" fmla="*/ 2147483647 w 228"/>
                  <a:gd name="T5" fmla="*/ 2147483647 h 192"/>
                  <a:gd name="T6" fmla="*/ 2147483647 w 228"/>
                  <a:gd name="T7" fmla="*/ 2147483647 h 192"/>
                  <a:gd name="T8" fmla="*/ 2147483647 w 228"/>
                  <a:gd name="T9" fmla="*/ 2147483647 h 192"/>
                  <a:gd name="T10" fmla="*/ 2147483647 w 228"/>
                  <a:gd name="T11" fmla="*/ 2147483647 h 192"/>
                  <a:gd name="T12" fmla="*/ 2147483647 w 228"/>
                  <a:gd name="T13" fmla="*/ 2147483647 h 192"/>
                  <a:gd name="T14" fmla="*/ 2147483647 w 228"/>
                  <a:gd name="T15" fmla="*/ 2147483647 h 192"/>
                  <a:gd name="T16" fmla="*/ 2147483647 w 228"/>
                  <a:gd name="T17" fmla="*/ 2147483647 h 192"/>
                  <a:gd name="T18" fmla="*/ 2147483647 w 228"/>
                  <a:gd name="T19" fmla="*/ 0 h 192"/>
                  <a:gd name="T20" fmla="*/ 2147483647 w 228"/>
                  <a:gd name="T21" fmla="*/ 0 h 192"/>
                  <a:gd name="T22" fmla="*/ 2147483647 w 228"/>
                  <a:gd name="T23" fmla="*/ 2147483647 h 192"/>
                  <a:gd name="T24" fmla="*/ 2147483647 w 228"/>
                  <a:gd name="T25" fmla="*/ 2147483647 h 192"/>
                  <a:gd name="T26" fmla="*/ 0 w 228"/>
                  <a:gd name="T27" fmla="*/ 2147483647 h 19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28"/>
                  <a:gd name="T43" fmla="*/ 0 h 192"/>
                  <a:gd name="T44" fmla="*/ 228 w 228"/>
                  <a:gd name="T45" fmla="*/ 192 h 19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28" h="192">
                    <a:moveTo>
                      <a:pt x="0" y="126"/>
                    </a:moveTo>
                    <a:lnTo>
                      <a:pt x="39" y="159"/>
                    </a:lnTo>
                    <a:lnTo>
                      <a:pt x="69" y="180"/>
                    </a:lnTo>
                    <a:lnTo>
                      <a:pt x="228" y="192"/>
                    </a:lnTo>
                    <a:lnTo>
                      <a:pt x="183" y="147"/>
                    </a:lnTo>
                    <a:lnTo>
                      <a:pt x="189" y="102"/>
                    </a:lnTo>
                    <a:lnTo>
                      <a:pt x="132" y="81"/>
                    </a:lnTo>
                    <a:lnTo>
                      <a:pt x="111" y="75"/>
                    </a:lnTo>
                    <a:lnTo>
                      <a:pt x="51" y="90"/>
                    </a:lnTo>
                    <a:lnTo>
                      <a:pt x="75" y="0"/>
                    </a:lnTo>
                    <a:lnTo>
                      <a:pt x="54" y="0"/>
                    </a:lnTo>
                    <a:lnTo>
                      <a:pt x="30" y="90"/>
                    </a:lnTo>
                    <a:lnTo>
                      <a:pt x="3" y="93"/>
                    </a:lnTo>
                    <a:lnTo>
                      <a:pt x="0" y="126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520" name="Freeform 66"/>
              <p:cNvSpPr>
                <a:spLocks/>
              </p:cNvSpPr>
              <p:nvPr/>
            </p:nvSpPr>
            <p:spPr bwMode="auto">
              <a:xfrm>
                <a:off x="3824" y="2103"/>
                <a:ext cx="450" cy="386"/>
              </a:xfrm>
              <a:custGeom>
                <a:avLst/>
                <a:gdLst>
                  <a:gd name="T0" fmla="*/ 2147483647 w 616"/>
                  <a:gd name="T1" fmla="*/ 2147483647 h 573"/>
                  <a:gd name="T2" fmla="*/ 2147483647 w 616"/>
                  <a:gd name="T3" fmla="*/ 2147483647 h 573"/>
                  <a:gd name="T4" fmla="*/ 2147483647 w 616"/>
                  <a:gd name="T5" fmla="*/ 2147483647 h 573"/>
                  <a:gd name="T6" fmla="*/ 2147483647 w 616"/>
                  <a:gd name="T7" fmla="*/ 2147483647 h 573"/>
                  <a:gd name="T8" fmla="*/ 2147483647 w 616"/>
                  <a:gd name="T9" fmla="*/ 2147483647 h 573"/>
                  <a:gd name="T10" fmla="*/ 2147483647 w 616"/>
                  <a:gd name="T11" fmla="*/ 2147483647 h 573"/>
                  <a:gd name="T12" fmla="*/ 2147483647 w 616"/>
                  <a:gd name="T13" fmla="*/ 2147483647 h 573"/>
                  <a:gd name="T14" fmla="*/ 2147483647 w 616"/>
                  <a:gd name="T15" fmla="*/ 2147483647 h 573"/>
                  <a:gd name="T16" fmla="*/ 2147483647 w 616"/>
                  <a:gd name="T17" fmla="*/ 2147483647 h 573"/>
                  <a:gd name="T18" fmla="*/ 2147483647 w 616"/>
                  <a:gd name="T19" fmla="*/ 2147483647 h 573"/>
                  <a:gd name="T20" fmla="*/ 2147483647 w 616"/>
                  <a:gd name="T21" fmla="*/ 2147483647 h 573"/>
                  <a:gd name="T22" fmla="*/ 2147483647 w 616"/>
                  <a:gd name="T23" fmla="*/ 2147483647 h 573"/>
                  <a:gd name="T24" fmla="*/ 2147483647 w 616"/>
                  <a:gd name="T25" fmla="*/ 2147483647 h 573"/>
                  <a:gd name="T26" fmla="*/ 2147483647 w 616"/>
                  <a:gd name="T27" fmla="*/ 2147483647 h 573"/>
                  <a:gd name="T28" fmla="*/ 2147483647 w 616"/>
                  <a:gd name="T29" fmla="*/ 2147483647 h 573"/>
                  <a:gd name="T30" fmla="*/ 2147483647 w 616"/>
                  <a:gd name="T31" fmla="*/ 2147483647 h 573"/>
                  <a:gd name="T32" fmla="*/ 2147483647 w 616"/>
                  <a:gd name="T33" fmla="*/ 2147483647 h 573"/>
                  <a:gd name="T34" fmla="*/ 2147483647 w 616"/>
                  <a:gd name="T35" fmla="*/ 2147483647 h 573"/>
                  <a:gd name="T36" fmla="*/ 2147483647 w 616"/>
                  <a:gd name="T37" fmla="*/ 2147483647 h 573"/>
                  <a:gd name="T38" fmla="*/ 2147483647 w 616"/>
                  <a:gd name="T39" fmla="*/ 2147483647 h 573"/>
                  <a:gd name="T40" fmla="*/ 2147483647 w 616"/>
                  <a:gd name="T41" fmla="*/ 2147483647 h 573"/>
                  <a:gd name="T42" fmla="*/ 2147483647 w 616"/>
                  <a:gd name="T43" fmla="*/ 2147483647 h 573"/>
                  <a:gd name="T44" fmla="*/ 2147483647 w 616"/>
                  <a:gd name="T45" fmla="*/ 2147483647 h 573"/>
                  <a:gd name="T46" fmla="*/ 2147483647 w 616"/>
                  <a:gd name="T47" fmla="*/ 2147483647 h 573"/>
                  <a:gd name="T48" fmla="*/ 2147483647 w 616"/>
                  <a:gd name="T49" fmla="*/ 2147483647 h 573"/>
                  <a:gd name="T50" fmla="*/ 2147483647 w 616"/>
                  <a:gd name="T51" fmla="*/ 2147483647 h 573"/>
                  <a:gd name="T52" fmla="*/ 2147483647 w 616"/>
                  <a:gd name="T53" fmla="*/ 2147483647 h 573"/>
                  <a:gd name="T54" fmla="*/ 2147483647 w 616"/>
                  <a:gd name="T55" fmla="*/ 2147483647 h 573"/>
                  <a:gd name="T56" fmla="*/ 2147483647 w 616"/>
                  <a:gd name="T57" fmla="*/ 2147483647 h 573"/>
                  <a:gd name="T58" fmla="*/ 2147483647 w 616"/>
                  <a:gd name="T59" fmla="*/ 2147483647 h 573"/>
                  <a:gd name="T60" fmla="*/ 2147483647 w 616"/>
                  <a:gd name="T61" fmla="*/ 2147483647 h 573"/>
                  <a:gd name="T62" fmla="*/ 2147483647 w 616"/>
                  <a:gd name="T63" fmla="*/ 2147483647 h 573"/>
                  <a:gd name="T64" fmla="*/ 2147483647 w 616"/>
                  <a:gd name="T65" fmla="*/ 2147483647 h 573"/>
                  <a:gd name="T66" fmla="*/ 2147483647 w 616"/>
                  <a:gd name="T67" fmla="*/ 0 h 57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16"/>
                  <a:gd name="T103" fmla="*/ 0 h 573"/>
                  <a:gd name="T104" fmla="*/ 616 w 616"/>
                  <a:gd name="T105" fmla="*/ 573 h 57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16" h="573">
                    <a:moveTo>
                      <a:pt x="248" y="13"/>
                    </a:moveTo>
                    <a:lnTo>
                      <a:pt x="233" y="36"/>
                    </a:lnTo>
                    <a:lnTo>
                      <a:pt x="220" y="59"/>
                    </a:lnTo>
                    <a:lnTo>
                      <a:pt x="201" y="61"/>
                    </a:lnTo>
                    <a:lnTo>
                      <a:pt x="180" y="70"/>
                    </a:lnTo>
                    <a:lnTo>
                      <a:pt x="189" y="85"/>
                    </a:lnTo>
                    <a:lnTo>
                      <a:pt x="189" y="93"/>
                    </a:lnTo>
                    <a:lnTo>
                      <a:pt x="189" y="125"/>
                    </a:lnTo>
                    <a:lnTo>
                      <a:pt x="172" y="127"/>
                    </a:lnTo>
                    <a:lnTo>
                      <a:pt x="153" y="148"/>
                    </a:lnTo>
                    <a:lnTo>
                      <a:pt x="153" y="171"/>
                    </a:lnTo>
                    <a:lnTo>
                      <a:pt x="151" y="182"/>
                    </a:lnTo>
                    <a:lnTo>
                      <a:pt x="144" y="195"/>
                    </a:lnTo>
                    <a:lnTo>
                      <a:pt x="144" y="258"/>
                    </a:lnTo>
                    <a:lnTo>
                      <a:pt x="132" y="266"/>
                    </a:lnTo>
                    <a:lnTo>
                      <a:pt x="117" y="256"/>
                    </a:lnTo>
                    <a:lnTo>
                      <a:pt x="85" y="281"/>
                    </a:lnTo>
                    <a:lnTo>
                      <a:pt x="66" y="304"/>
                    </a:lnTo>
                    <a:lnTo>
                      <a:pt x="45" y="290"/>
                    </a:lnTo>
                    <a:lnTo>
                      <a:pt x="34" y="290"/>
                    </a:lnTo>
                    <a:lnTo>
                      <a:pt x="17" y="296"/>
                    </a:lnTo>
                    <a:lnTo>
                      <a:pt x="21" y="330"/>
                    </a:lnTo>
                    <a:lnTo>
                      <a:pt x="30" y="364"/>
                    </a:lnTo>
                    <a:lnTo>
                      <a:pt x="34" y="387"/>
                    </a:lnTo>
                    <a:lnTo>
                      <a:pt x="32" y="419"/>
                    </a:lnTo>
                    <a:lnTo>
                      <a:pt x="21" y="444"/>
                    </a:lnTo>
                    <a:lnTo>
                      <a:pt x="0" y="465"/>
                    </a:lnTo>
                    <a:lnTo>
                      <a:pt x="7" y="476"/>
                    </a:lnTo>
                    <a:lnTo>
                      <a:pt x="24" y="488"/>
                    </a:lnTo>
                    <a:lnTo>
                      <a:pt x="11" y="512"/>
                    </a:lnTo>
                    <a:lnTo>
                      <a:pt x="13" y="556"/>
                    </a:lnTo>
                    <a:lnTo>
                      <a:pt x="45" y="556"/>
                    </a:lnTo>
                    <a:lnTo>
                      <a:pt x="57" y="541"/>
                    </a:lnTo>
                    <a:lnTo>
                      <a:pt x="127" y="537"/>
                    </a:lnTo>
                    <a:lnTo>
                      <a:pt x="186" y="539"/>
                    </a:lnTo>
                    <a:lnTo>
                      <a:pt x="243" y="550"/>
                    </a:lnTo>
                    <a:lnTo>
                      <a:pt x="294" y="560"/>
                    </a:lnTo>
                    <a:lnTo>
                      <a:pt x="345" y="556"/>
                    </a:lnTo>
                    <a:lnTo>
                      <a:pt x="368" y="550"/>
                    </a:lnTo>
                    <a:lnTo>
                      <a:pt x="392" y="545"/>
                    </a:lnTo>
                    <a:lnTo>
                      <a:pt x="419" y="562"/>
                    </a:lnTo>
                    <a:lnTo>
                      <a:pt x="468" y="550"/>
                    </a:lnTo>
                    <a:lnTo>
                      <a:pt x="478" y="573"/>
                    </a:lnTo>
                    <a:lnTo>
                      <a:pt x="493" y="545"/>
                    </a:lnTo>
                    <a:lnTo>
                      <a:pt x="495" y="503"/>
                    </a:lnTo>
                    <a:lnTo>
                      <a:pt x="531" y="480"/>
                    </a:lnTo>
                    <a:lnTo>
                      <a:pt x="561" y="476"/>
                    </a:lnTo>
                    <a:lnTo>
                      <a:pt x="561" y="467"/>
                    </a:lnTo>
                    <a:lnTo>
                      <a:pt x="540" y="414"/>
                    </a:lnTo>
                    <a:lnTo>
                      <a:pt x="531" y="383"/>
                    </a:lnTo>
                    <a:lnTo>
                      <a:pt x="548" y="374"/>
                    </a:lnTo>
                    <a:lnTo>
                      <a:pt x="576" y="379"/>
                    </a:lnTo>
                    <a:lnTo>
                      <a:pt x="616" y="362"/>
                    </a:lnTo>
                    <a:lnTo>
                      <a:pt x="616" y="311"/>
                    </a:lnTo>
                    <a:lnTo>
                      <a:pt x="573" y="296"/>
                    </a:lnTo>
                    <a:lnTo>
                      <a:pt x="538" y="285"/>
                    </a:lnTo>
                    <a:lnTo>
                      <a:pt x="516" y="245"/>
                    </a:lnTo>
                    <a:lnTo>
                      <a:pt x="519" y="203"/>
                    </a:lnTo>
                    <a:lnTo>
                      <a:pt x="482" y="161"/>
                    </a:lnTo>
                    <a:lnTo>
                      <a:pt x="461" y="129"/>
                    </a:lnTo>
                    <a:lnTo>
                      <a:pt x="459" y="102"/>
                    </a:lnTo>
                    <a:lnTo>
                      <a:pt x="463" y="83"/>
                    </a:lnTo>
                    <a:lnTo>
                      <a:pt x="463" y="44"/>
                    </a:lnTo>
                    <a:lnTo>
                      <a:pt x="425" y="15"/>
                    </a:lnTo>
                    <a:lnTo>
                      <a:pt x="385" y="15"/>
                    </a:lnTo>
                    <a:lnTo>
                      <a:pt x="347" y="23"/>
                    </a:lnTo>
                    <a:lnTo>
                      <a:pt x="330" y="6"/>
                    </a:lnTo>
                    <a:lnTo>
                      <a:pt x="288" y="0"/>
                    </a:lnTo>
                    <a:lnTo>
                      <a:pt x="248" y="13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521" name="Freeform 67"/>
              <p:cNvSpPr>
                <a:spLocks/>
              </p:cNvSpPr>
              <p:nvPr/>
            </p:nvSpPr>
            <p:spPr bwMode="auto">
              <a:xfrm>
                <a:off x="5103" y="3008"/>
                <a:ext cx="288" cy="238"/>
              </a:xfrm>
              <a:custGeom>
                <a:avLst/>
                <a:gdLst>
                  <a:gd name="T0" fmla="*/ 2147483647 w 394"/>
                  <a:gd name="T1" fmla="*/ 0 h 355"/>
                  <a:gd name="T2" fmla="*/ 2147483647 w 394"/>
                  <a:gd name="T3" fmla="*/ 2147483647 h 355"/>
                  <a:gd name="T4" fmla="*/ 2147483647 w 394"/>
                  <a:gd name="T5" fmla="*/ 2147483647 h 355"/>
                  <a:gd name="T6" fmla="*/ 2147483647 w 394"/>
                  <a:gd name="T7" fmla="*/ 2147483647 h 355"/>
                  <a:gd name="T8" fmla="*/ 2147483647 w 394"/>
                  <a:gd name="T9" fmla="*/ 2147483647 h 355"/>
                  <a:gd name="T10" fmla="*/ 2147483647 w 394"/>
                  <a:gd name="T11" fmla="*/ 2147483647 h 355"/>
                  <a:gd name="T12" fmla="*/ 2147483647 w 394"/>
                  <a:gd name="T13" fmla="*/ 2147483647 h 355"/>
                  <a:gd name="T14" fmla="*/ 2147483647 w 394"/>
                  <a:gd name="T15" fmla="*/ 2147483647 h 355"/>
                  <a:gd name="T16" fmla="*/ 2147483647 w 394"/>
                  <a:gd name="T17" fmla="*/ 2147483647 h 355"/>
                  <a:gd name="T18" fmla="*/ 2147483647 w 394"/>
                  <a:gd name="T19" fmla="*/ 2147483647 h 355"/>
                  <a:gd name="T20" fmla="*/ 2147483647 w 394"/>
                  <a:gd name="T21" fmla="*/ 2147483647 h 355"/>
                  <a:gd name="T22" fmla="*/ 2147483647 w 394"/>
                  <a:gd name="T23" fmla="*/ 2147483647 h 355"/>
                  <a:gd name="T24" fmla="*/ 2147483647 w 394"/>
                  <a:gd name="T25" fmla="*/ 2147483647 h 355"/>
                  <a:gd name="T26" fmla="*/ 2147483647 w 394"/>
                  <a:gd name="T27" fmla="*/ 2147483647 h 355"/>
                  <a:gd name="T28" fmla="*/ 2147483647 w 394"/>
                  <a:gd name="T29" fmla="*/ 2147483647 h 355"/>
                  <a:gd name="T30" fmla="*/ 2147483647 w 394"/>
                  <a:gd name="T31" fmla="*/ 2147483647 h 355"/>
                  <a:gd name="T32" fmla="*/ 2147483647 w 394"/>
                  <a:gd name="T33" fmla="*/ 2147483647 h 355"/>
                  <a:gd name="T34" fmla="*/ 2147483647 w 394"/>
                  <a:gd name="T35" fmla="*/ 2147483647 h 355"/>
                  <a:gd name="T36" fmla="*/ 2147483647 w 394"/>
                  <a:gd name="T37" fmla="*/ 2147483647 h 355"/>
                  <a:gd name="T38" fmla="*/ 2147483647 w 394"/>
                  <a:gd name="T39" fmla="*/ 2147483647 h 355"/>
                  <a:gd name="T40" fmla="*/ 2147483647 w 394"/>
                  <a:gd name="T41" fmla="*/ 2147483647 h 355"/>
                  <a:gd name="T42" fmla="*/ 2147483647 w 394"/>
                  <a:gd name="T43" fmla="*/ 2147483647 h 355"/>
                  <a:gd name="T44" fmla="*/ 2147483647 w 394"/>
                  <a:gd name="T45" fmla="*/ 2147483647 h 355"/>
                  <a:gd name="T46" fmla="*/ 2147483647 w 394"/>
                  <a:gd name="T47" fmla="*/ 2147483647 h 355"/>
                  <a:gd name="T48" fmla="*/ 2147483647 w 394"/>
                  <a:gd name="T49" fmla="*/ 2147483647 h 355"/>
                  <a:gd name="T50" fmla="*/ 2147483647 w 394"/>
                  <a:gd name="T51" fmla="*/ 2147483647 h 355"/>
                  <a:gd name="T52" fmla="*/ 2147483647 w 394"/>
                  <a:gd name="T53" fmla="*/ 2147483647 h 355"/>
                  <a:gd name="T54" fmla="*/ 2147483647 w 394"/>
                  <a:gd name="T55" fmla="*/ 2147483647 h 355"/>
                  <a:gd name="T56" fmla="*/ 2147483647 w 394"/>
                  <a:gd name="T57" fmla="*/ 2147483647 h 355"/>
                  <a:gd name="T58" fmla="*/ 2147483647 w 394"/>
                  <a:gd name="T59" fmla="*/ 2147483647 h 355"/>
                  <a:gd name="T60" fmla="*/ 0 w 394"/>
                  <a:gd name="T61" fmla="*/ 2147483647 h 355"/>
                  <a:gd name="T62" fmla="*/ 2147483647 w 394"/>
                  <a:gd name="T63" fmla="*/ 2147483647 h 355"/>
                  <a:gd name="T64" fmla="*/ 2147483647 w 394"/>
                  <a:gd name="T65" fmla="*/ 2147483647 h 355"/>
                  <a:gd name="T66" fmla="*/ 2147483647 w 394"/>
                  <a:gd name="T67" fmla="*/ 2147483647 h 355"/>
                  <a:gd name="T68" fmla="*/ 2147483647 w 394"/>
                  <a:gd name="T69" fmla="*/ 2147483647 h 355"/>
                  <a:gd name="T70" fmla="*/ 2147483647 w 394"/>
                  <a:gd name="T71" fmla="*/ 2147483647 h 355"/>
                  <a:gd name="T72" fmla="*/ 2147483647 w 394"/>
                  <a:gd name="T73" fmla="*/ 2147483647 h 355"/>
                  <a:gd name="T74" fmla="*/ 2147483647 w 394"/>
                  <a:gd name="T75" fmla="*/ 2147483647 h 355"/>
                  <a:gd name="T76" fmla="*/ 2147483647 w 394"/>
                  <a:gd name="T77" fmla="*/ 2147483647 h 355"/>
                  <a:gd name="T78" fmla="*/ 2147483647 w 394"/>
                  <a:gd name="T79" fmla="*/ 0 h 355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394"/>
                  <a:gd name="T121" fmla="*/ 0 h 355"/>
                  <a:gd name="T122" fmla="*/ 394 w 394"/>
                  <a:gd name="T123" fmla="*/ 355 h 355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394" h="355">
                    <a:moveTo>
                      <a:pt x="93" y="0"/>
                    </a:moveTo>
                    <a:lnTo>
                      <a:pt x="142" y="11"/>
                    </a:lnTo>
                    <a:lnTo>
                      <a:pt x="186" y="24"/>
                    </a:lnTo>
                    <a:lnTo>
                      <a:pt x="214" y="49"/>
                    </a:lnTo>
                    <a:lnTo>
                      <a:pt x="237" y="41"/>
                    </a:lnTo>
                    <a:lnTo>
                      <a:pt x="239" y="5"/>
                    </a:lnTo>
                    <a:lnTo>
                      <a:pt x="298" y="68"/>
                    </a:lnTo>
                    <a:lnTo>
                      <a:pt x="336" y="64"/>
                    </a:lnTo>
                    <a:lnTo>
                      <a:pt x="394" y="79"/>
                    </a:lnTo>
                    <a:lnTo>
                      <a:pt x="355" y="110"/>
                    </a:lnTo>
                    <a:lnTo>
                      <a:pt x="340" y="129"/>
                    </a:lnTo>
                    <a:lnTo>
                      <a:pt x="324" y="180"/>
                    </a:lnTo>
                    <a:lnTo>
                      <a:pt x="336" y="286"/>
                    </a:lnTo>
                    <a:lnTo>
                      <a:pt x="313" y="250"/>
                    </a:lnTo>
                    <a:lnTo>
                      <a:pt x="298" y="265"/>
                    </a:lnTo>
                    <a:lnTo>
                      <a:pt x="300" y="355"/>
                    </a:lnTo>
                    <a:lnTo>
                      <a:pt x="233" y="303"/>
                    </a:lnTo>
                    <a:lnTo>
                      <a:pt x="245" y="254"/>
                    </a:lnTo>
                    <a:lnTo>
                      <a:pt x="226" y="231"/>
                    </a:lnTo>
                    <a:lnTo>
                      <a:pt x="188" y="227"/>
                    </a:lnTo>
                    <a:lnTo>
                      <a:pt x="157" y="288"/>
                    </a:lnTo>
                    <a:lnTo>
                      <a:pt x="157" y="282"/>
                    </a:lnTo>
                    <a:lnTo>
                      <a:pt x="137" y="212"/>
                    </a:lnTo>
                    <a:lnTo>
                      <a:pt x="83" y="193"/>
                    </a:lnTo>
                    <a:lnTo>
                      <a:pt x="64" y="182"/>
                    </a:lnTo>
                    <a:lnTo>
                      <a:pt x="78" y="168"/>
                    </a:lnTo>
                    <a:lnTo>
                      <a:pt x="68" y="140"/>
                    </a:lnTo>
                    <a:lnTo>
                      <a:pt x="40" y="140"/>
                    </a:lnTo>
                    <a:lnTo>
                      <a:pt x="40" y="117"/>
                    </a:lnTo>
                    <a:lnTo>
                      <a:pt x="23" y="100"/>
                    </a:lnTo>
                    <a:lnTo>
                      <a:pt x="0" y="98"/>
                    </a:lnTo>
                    <a:lnTo>
                      <a:pt x="21" y="79"/>
                    </a:lnTo>
                    <a:lnTo>
                      <a:pt x="51" y="66"/>
                    </a:lnTo>
                    <a:lnTo>
                      <a:pt x="87" y="85"/>
                    </a:lnTo>
                    <a:lnTo>
                      <a:pt x="121" y="89"/>
                    </a:lnTo>
                    <a:lnTo>
                      <a:pt x="148" y="91"/>
                    </a:lnTo>
                    <a:lnTo>
                      <a:pt x="174" y="76"/>
                    </a:lnTo>
                    <a:lnTo>
                      <a:pt x="150" y="53"/>
                    </a:lnTo>
                    <a:lnTo>
                      <a:pt x="110" y="41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522" name="Freeform 68"/>
              <p:cNvSpPr>
                <a:spLocks/>
              </p:cNvSpPr>
              <p:nvPr/>
            </p:nvSpPr>
            <p:spPr bwMode="auto">
              <a:xfrm>
                <a:off x="4729" y="2960"/>
                <a:ext cx="504" cy="139"/>
              </a:xfrm>
              <a:custGeom>
                <a:avLst/>
                <a:gdLst>
                  <a:gd name="T0" fmla="*/ 0 w 690"/>
                  <a:gd name="T1" fmla="*/ 2147483647 h 207"/>
                  <a:gd name="T2" fmla="*/ 2147483647 w 690"/>
                  <a:gd name="T3" fmla="*/ 2147483647 h 207"/>
                  <a:gd name="T4" fmla="*/ 2147483647 w 690"/>
                  <a:gd name="T5" fmla="*/ 2147483647 h 207"/>
                  <a:gd name="T6" fmla="*/ 2147483647 w 690"/>
                  <a:gd name="T7" fmla="*/ 2147483647 h 207"/>
                  <a:gd name="T8" fmla="*/ 2147483647 w 690"/>
                  <a:gd name="T9" fmla="*/ 2147483647 h 207"/>
                  <a:gd name="T10" fmla="*/ 2147483647 w 690"/>
                  <a:gd name="T11" fmla="*/ 2147483647 h 207"/>
                  <a:gd name="T12" fmla="*/ 2147483647 w 690"/>
                  <a:gd name="T13" fmla="*/ 2147483647 h 207"/>
                  <a:gd name="T14" fmla="*/ 2147483647 w 690"/>
                  <a:gd name="T15" fmla="*/ 2147483647 h 207"/>
                  <a:gd name="T16" fmla="*/ 2147483647 w 690"/>
                  <a:gd name="T17" fmla="*/ 2147483647 h 207"/>
                  <a:gd name="T18" fmla="*/ 2147483647 w 690"/>
                  <a:gd name="T19" fmla="*/ 2147483647 h 207"/>
                  <a:gd name="T20" fmla="*/ 2147483647 w 690"/>
                  <a:gd name="T21" fmla="*/ 2147483647 h 207"/>
                  <a:gd name="T22" fmla="*/ 2147483647 w 690"/>
                  <a:gd name="T23" fmla="*/ 2147483647 h 207"/>
                  <a:gd name="T24" fmla="*/ 2147483647 w 690"/>
                  <a:gd name="T25" fmla="*/ 2147483647 h 207"/>
                  <a:gd name="T26" fmla="*/ 2147483647 w 690"/>
                  <a:gd name="T27" fmla="*/ 2147483647 h 207"/>
                  <a:gd name="T28" fmla="*/ 2147483647 w 690"/>
                  <a:gd name="T29" fmla="*/ 2147483647 h 207"/>
                  <a:gd name="T30" fmla="*/ 2147483647 w 690"/>
                  <a:gd name="T31" fmla="*/ 2147483647 h 207"/>
                  <a:gd name="T32" fmla="*/ 2147483647 w 690"/>
                  <a:gd name="T33" fmla="*/ 2147483647 h 207"/>
                  <a:gd name="T34" fmla="*/ 2147483647 w 690"/>
                  <a:gd name="T35" fmla="*/ 2147483647 h 207"/>
                  <a:gd name="T36" fmla="*/ 2147483647 w 690"/>
                  <a:gd name="T37" fmla="*/ 2147483647 h 207"/>
                  <a:gd name="T38" fmla="*/ 2147483647 w 690"/>
                  <a:gd name="T39" fmla="*/ 2147483647 h 207"/>
                  <a:gd name="T40" fmla="*/ 2147483647 w 690"/>
                  <a:gd name="T41" fmla="*/ 2147483647 h 207"/>
                  <a:gd name="T42" fmla="*/ 2147483647 w 690"/>
                  <a:gd name="T43" fmla="*/ 2147483647 h 207"/>
                  <a:gd name="T44" fmla="*/ 2147483647 w 690"/>
                  <a:gd name="T45" fmla="*/ 2147483647 h 207"/>
                  <a:gd name="T46" fmla="*/ 2147483647 w 690"/>
                  <a:gd name="T47" fmla="*/ 2147483647 h 207"/>
                  <a:gd name="T48" fmla="*/ 2147483647 w 690"/>
                  <a:gd name="T49" fmla="*/ 2147483647 h 207"/>
                  <a:gd name="T50" fmla="*/ 2147483647 w 690"/>
                  <a:gd name="T51" fmla="*/ 2147483647 h 207"/>
                  <a:gd name="T52" fmla="*/ 2147483647 w 690"/>
                  <a:gd name="T53" fmla="*/ 0 h 207"/>
                  <a:gd name="T54" fmla="*/ 2147483647 w 690"/>
                  <a:gd name="T55" fmla="*/ 2147483647 h 207"/>
                  <a:gd name="T56" fmla="*/ 2147483647 w 690"/>
                  <a:gd name="T57" fmla="*/ 2147483647 h 207"/>
                  <a:gd name="T58" fmla="*/ 2147483647 w 690"/>
                  <a:gd name="T59" fmla="*/ 2147483647 h 207"/>
                  <a:gd name="T60" fmla="*/ 2147483647 w 690"/>
                  <a:gd name="T61" fmla="*/ 2147483647 h 207"/>
                  <a:gd name="T62" fmla="*/ 2147483647 w 690"/>
                  <a:gd name="T63" fmla="*/ 2147483647 h 207"/>
                  <a:gd name="T64" fmla="*/ 2147483647 w 690"/>
                  <a:gd name="T65" fmla="*/ 2147483647 h 207"/>
                  <a:gd name="T66" fmla="*/ 2147483647 w 690"/>
                  <a:gd name="T67" fmla="*/ 2147483647 h 207"/>
                  <a:gd name="T68" fmla="*/ 2147483647 w 690"/>
                  <a:gd name="T69" fmla="*/ 2147483647 h 207"/>
                  <a:gd name="T70" fmla="*/ 0 w 690"/>
                  <a:gd name="T71" fmla="*/ 2147483647 h 207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690"/>
                  <a:gd name="T109" fmla="*/ 0 h 207"/>
                  <a:gd name="T110" fmla="*/ 690 w 690"/>
                  <a:gd name="T111" fmla="*/ 207 h 207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690" h="207">
                    <a:moveTo>
                      <a:pt x="0" y="40"/>
                    </a:moveTo>
                    <a:lnTo>
                      <a:pt x="66" y="55"/>
                    </a:lnTo>
                    <a:lnTo>
                      <a:pt x="119" y="69"/>
                    </a:lnTo>
                    <a:lnTo>
                      <a:pt x="170" y="84"/>
                    </a:lnTo>
                    <a:lnTo>
                      <a:pt x="199" y="122"/>
                    </a:lnTo>
                    <a:lnTo>
                      <a:pt x="205" y="160"/>
                    </a:lnTo>
                    <a:lnTo>
                      <a:pt x="212" y="194"/>
                    </a:lnTo>
                    <a:lnTo>
                      <a:pt x="271" y="196"/>
                    </a:lnTo>
                    <a:lnTo>
                      <a:pt x="297" y="162"/>
                    </a:lnTo>
                    <a:lnTo>
                      <a:pt x="316" y="169"/>
                    </a:lnTo>
                    <a:lnTo>
                      <a:pt x="330" y="188"/>
                    </a:lnTo>
                    <a:lnTo>
                      <a:pt x="373" y="196"/>
                    </a:lnTo>
                    <a:lnTo>
                      <a:pt x="402" y="207"/>
                    </a:lnTo>
                    <a:lnTo>
                      <a:pt x="451" y="179"/>
                    </a:lnTo>
                    <a:lnTo>
                      <a:pt x="495" y="177"/>
                    </a:lnTo>
                    <a:lnTo>
                      <a:pt x="535" y="145"/>
                    </a:lnTo>
                    <a:lnTo>
                      <a:pt x="565" y="135"/>
                    </a:lnTo>
                    <a:lnTo>
                      <a:pt x="603" y="154"/>
                    </a:lnTo>
                    <a:lnTo>
                      <a:pt x="662" y="160"/>
                    </a:lnTo>
                    <a:lnTo>
                      <a:pt x="690" y="150"/>
                    </a:lnTo>
                    <a:lnTo>
                      <a:pt x="673" y="124"/>
                    </a:lnTo>
                    <a:lnTo>
                      <a:pt x="624" y="109"/>
                    </a:lnTo>
                    <a:lnTo>
                      <a:pt x="605" y="67"/>
                    </a:lnTo>
                    <a:lnTo>
                      <a:pt x="578" y="55"/>
                    </a:lnTo>
                    <a:lnTo>
                      <a:pt x="508" y="44"/>
                    </a:lnTo>
                    <a:lnTo>
                      <a:pt x="468" y="10"/>
                    </a:lnTo>
                    <a:lnTo>
                      <a:pt x="436" y="0"/>
                    </a:lnTo>
                    <a:lnTo>
                      <a:pt x="379" y="2"/>
                    </a:lnTo>
                    <a:lnTo>
                      <a:pt x="337" y="31"/>
                    </a:lnTo>
                    <a:lnTo>
                      <a:pt x="292" y="36"/>
                    </a:lnTo>
                    <a:lnTo>
                      <a:pt x="237" y="12"/>
                    </a:lnTo>
                    <a:lnTo>
                      <a:pt x="176" y="2"/>
                    </a:lnTo>
                    <a:lnTo>
                      <a:pt x="102" y="12"/>
                    </a:lnTo>
                    <a:lnTo>
                      <a:pt x="51" y="14"/>
                    </a:lnTo>
                    <a:lnTo>
                      <a:pt x="13" y="23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523" name="Freeform 69"/>
              <p:cNvSpPr>
                <a:spLocks/>
              </p:cNvSpPr>
              <p:nvPr/>
            </p:nvSpPr>
            <p:spPr bwMode="auto">
              <a:xfrm>
                <a:off x="2987" y="2523"/>
                <a:ext cx="47" cy="64"/>
              </a:xfrm>
              <a:custGeom>
                <a:avLst/>
                <a:gdLst>
                  <a:gd name="T0" fmla="*/ 2147483647 w 66"/>
                  <a:gd name="T1" fmla="*/ 2147483647 h 95"/>
                  <a:gd name="T2" fmla="*/ 2147483647 w 66"/>
                  <a:gd name="T3" fmla="*/ 2147483647 h 95"/>
                  <a:gd name="T4" fmla="*/ 2147483647 w 66"/>
                  <a:gd name="T5" fmla="*/ 2147483647 h 95"/>
                  <a:gd name="T6" fmla="*/ 2147483647 w 66"/>
                  <a:gd name="T7" fmla="*/ 2147483647 h 95"/>
                  <a:gd name="T8" fmla="*/ 2147483647 w 66"/>
                  <a:gd name="T9" fmla="*/ 2147483647 h 95"/>
                  <a:gd name="T10" fmla="*/ 2147483647 w 66"/>
                  <a:gd name="T11" fmla="*/ 2147483647 h 95"/>
                  <a:gd name="T12" fmla="*/ 2147483647 w 66"/>
                  <a:gd name="T13" fmla="*/ 0 h 95"/>
                  <a:gd name="T14" fmla="*/ 2147483647 w 66"/>
                  <a:gd name="T15" fmla="*/ 0 h 95"/>
                  <a:gd name="T16" fmla="*/ 2147483647 w 66"/>
                  <a:gd name="T17" fmla="*/ 2147483647 h 95"/>
                  <a:gd name="T18" fmla="*/ 2147483647 w 66"/>
                  <a:gd name="T19" fmla="*/ 2147483647 h 95"/>
                  <a:gd name="T20" fmla="*/ 2147483647 w 66"/>
                  <a:gd name="T21" fmla="*/ 2147483647 h 95"/>
                  <a:gd name="T22" fmla="*/ 0 w 66"/>
                  <a:gd name="T23" fmla="*/ 2147483647 h 95"/>
                  <a:gd name="T24" fmla="*/ 2147483647 w 66"/>
                  <a:gd name="T25" fmla="*/ 2147483647 h 95"/>
                  <a:gd name="T26" fmla="*/ 2147483647 w 66"/>
                  <a:gd name="T27" fmla="*/ 2147483647 h 95"/>
                  <a:gd name="T28" fmla="*/ 2147483647 w 66"/>
                  <a:gd name="T29" fmla="*/ 2147483647 h 95"/>
                  <a:gd name="T30" fmla="*/ 2147483647 w 66"/>
                  <a:gd name="T31" fmla="*/ 2147483647 h 95"/>
                  <a:gd name="T32" fmla="*/ 2147483647 w 66"/>
                  <a:gd name="T33" fmla="*/ 2147483647 h 9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6"/>
                  <a:gd name="T52" fmla="*/ 0 h 95"/>
                  <a:gd name="T53" fmla="*/ 66 w 66"/>
                  <a:gd name="T54" fmla="*/ 95 h 9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6" h="95">
                    <a:moveTo>
                      <a:pt x="47" y="95"/>
                    </a:moveTo>
                    <a:lnTo>
                      <a:pt x="51" y="65"/>
                    </a:lnTo>
                    <a:lnTo>
                      <a:pt x="66" y="53"/>
                    </a:lnTo>
                    <a:lnTo>
                      <a:pt x="66" y="38"/>
                    </a:lnTo>
                    <a:lnTo>
                      <a:pt x="57" y="27"/>
                    </a:lnTo>
                    <a:lnTo>
                      <a:pt x="51" y="12"/>
                    </a:lnTo>
                    <a:lnTo>
                      <a:pt x="45" y="0"/>
                    </a:lnTo>
                    <a:lnTo>
                      <a:pt x="30" y="0"/>
                    </a:lnTo>
                    <a:lnTo>
                      <a:pt x="19" y="4"/>
                    </a:lnTo>
                    <a:lnTo>
                      <a:pt x="19" y="25"/>
                    </a:lnTo>
                    <a:lnTo>
                      <a:pt x="11" y="44"/>
                    </a:lnTo>
                    <a:lnTo>
                      <a:pt x="0" y="48"/>
                    </a:lnTo>
                    <a:lnTo>
                      <a:pt x="4" y="63"/>
                    </a:lnTo>
                    <a:lnTo>
                      <a:pt x="19" y="67"/>
                    </a:lnTo>
                    <a:lnTo>
                      <a:pt x="32" y="72"/>
                    </a:lnTo>
                    <a:lnTo>
                      <a:pt x="41" y="80"/>
                    </a:lnTo>
                    <a:lnTo>
                      <a:pt x="47" y="95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524" name="Freeform 70"/>
              <p:cNvSpPr>
                <a:spLocks/>
              </p:cNvSpPr>
              <p:nvPr/>
            </p:nvSpPr>
            <p:spPr bwMode="auto">
              <a:xfrm>
                <a:off x="3711" y="3161"/>
                <a:ext cx="70" cy="90"/>
              </a:xfrm>
              <a:custGeom>
                <a:avLst/>
                <a:gdLst>
                  <a:gd name="T0" fmla="*/ 2147483647 w 96"/>
                  <a:gd name="T1" fmla="*/ 2147483647 h 133"/>
                  <a:gd name="T2" fmla="*/ 2147483647 w 96"/>
                  <a:gd name="T3" fmla="*/ 2147483647 h 133"/>
                  <a:gd name="T4" fmla="*/ 2147483647 w 96"/>
                  <a:gd name="T5" fmla="*/ 2147483647 h 133"/>
                  <a:gd name="T6" fmla="*/ 2147483647 w 96"/>
                  <a:gd name="T7" fmla="*/ 2147483647 h 133"/>
                  <a:gd name="T8" fmla="*/ 2147483647 w 96"/>
                  <a:gd name="T9" fmla="*/ 2147483647 h 133"/>
                  <a:gd name="T10" fmla="*/ 2147483647 w 96"/>
                  <a:gd name="T11" fmla="*/ 2147483647 h 133"/>
                  <a:gd name="T12" fmla="*/ 2147483647 w 96"/>
                  <a:gd name="T13" fmla="*/ 2147483647 h 133"/>
                  <a:gd name="T14" fmla="*/ 2147483647 w 96"/>
                  <a:gd name="T15" fmla="*/ 0 h 133"/>
                  <a:gd name="T16" fmla="*/ 2147483647 w 96"/>
                  <a:gd name="T17" fmla="*/ 2147483647 h 133"/>
                  <a:gd name="T18" fmla="*/ 2147483647 w 96"/>
                  <a:gd name="T19" fmla="*/ 2147483647 h 133"/>
                  <a:gd name="T20" fmla="*/ 2147483647 w 96"/>
                  <a:gd name="T21" fmla="*/ 2147483647 h 133"/>
                  <a:gd name="T22" fmla="*/ 0 w 96"/>
                  <a:gd name="T23" fmla="*/ 2147483647 h 133"/>
                  <a:gd name="T24" fmla="*/ 2147483647 w 96"/>
                  <a:gd name="T25" fmla="*/ 2147483647 h 13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6"/>
                  <a:gd name="T40" fmla="*/ 0 h 133"/>
                  <a:gd name="T41" fmla="*/ 96 w 96"/>
                  <a:gd name="T42" fmla="*/ 133 h 13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6" h="133">
                    <a:moveTo>
                      <a:pt x="15" y="85"/>
                    </a:moveTo>
                    <a:lnTo>
                      <a:pt x="18" y="133"/>
                    </a:lnTo>
                    <a:lnTo>
                      <a:pt x="51" y="112"/>
                    </a:lnTo>
                    <a:lnTo>
                      <a:pt x="96" y="97"/>
                    </a:lnTo>
                    <a:lnTo>
                      <a:pt x="87" y="48"/>
                    </a:lnTo>
                    <a:lnTo>
                      <a:pt x="71" y="32"/>
                    </a:lnTo>
                    <a:lnTo>
                      <a:pt x="61" y="20"/>
                    </a:lnTo>
                    <a:lnTo>
                      <a:pt x="49" y="0"/>
                    </a:lnTo>
                    <a:lnTo>
                      <a:pt x="35" y="10"/>
                    </a:lnTo>
                    <a:lnTo>
                      <a:pt x="23" y="38"/>
                    </a:lnTo>
                    <a:lnTo>
                      <a:pt x="25" y="48"/>
                    </a:lnTo>
                    <a:lnTo>
                      <a:pt x="0" y="67"/>
                    </a:lnTo>
                    <a:lnTo>
                      <a:pt x="15" y="85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7525" name="Freeform 71"/>
              <p:cNvSpPr>
                <a:spLocks/>
              </p:cNvSpPr>
              <p:nvPr/>
            </p:nvSpPr>
            <p:spPr bwMode="auto">
              <a:xfrm>
                <a:off x="3576" y="3129"/>
                <a:ext cx="154" cy="114"/>
              </a:xfrm>
              <a:custGeom>
                <a:avLst/>
                <a:gdLst>
                  <a:gd name="T0" fmla="*/ 0 w 211"/>
                  <a:gd name="T1" fmla="*/ 2147483647 h 169"/>
                  <a:gd name="T2" fmla="*/ 2147483647 w 211"/>
                  <a:gd name="T3" fmla="*/ 2147483647 h 169"/>
                  <a:gd name="T4" fmla="*/ 2147483647 w 211"/>
                  <a:gd name="T5" fmla="*/ 2147483647 h 169"/>
                  <a:gd name="T6" fmla="*/ 2147483647 w 211"/>
                  <a:gd name="T7" fmla="*/ 2147483647 h 169"/>
                  <a:gd name="T8" fmla="*/ 2147483647 w 211"/>
                  <a:gd name="T9" fmla="*/ 2147483647 h 169"/>
                  <a:gd name="T10" fmla="*/ 2147483647 w 211"/>
                  <a:gd name="T11" fmla="*/ 2147483647 h 169"/>
                  <a:gd name="T12" fmla="*/ 2147483647 w 211"/>
                  <a:gd name="T13" fmla="*/ 2147483647 h 169"/>
                  <a:gd name="T14" fmla="*/ 2147483647 w 211"/>
                  <a:gd name="T15" fmla="*/ 2147483647 h 169"/>
                  <a:gd name="T16" fmla="*/ 2147483647 w 211"/>
                  <a:gd name="T17" fmla="*/ 2147483647 h 169"/>
                  <a:gd name="T18" fmla="*/ 2147483647 w 211"/>
                  <a:gd name="T19" fmla="*/ 2147483647 h 169"/>
                  <a:gd name="T20" fmla="*/ 2147483647 w 211"/>
                  <a:gd name="T21" fmla="*/ 2147483647 h 169"/>
                  <a:gd name="T22" fmla="*/ 2147483647 w 211"/>
                  <a:gd name="T23" fmla="*/ 2147483647 h 169"/>
                  <a:gd name="T24" fmla="*/ 2147483647 w 211"/>
                  <a:gd name="T25" fmla="*/ 2147483647 h 169"/>
                  <a:gd name="T26" fmla="*/ 2147483647 w 211"/>
                  <a:gd name="T27" fmla="*/ 2147483647 h 169"/>
                  <a:gd name="T28" fmla="*/ 2147483647 w 211"/>
                  <a:gd name="T29" fmla="*/ 2147483647 h 169"/>
                  <a:gd name="T30" fmla="*/ 2147483647 w 211"/>
                  <a:gd name="T31" fmla="*/ 2147483647 h 169"/>
                  <a:gd name="T32" fmla="*/ 2147483647 w 211"/>
                  <a:gd name="T33" fmla="*/ 2147483647 h 169"/>
                  <a:gd name="T34" fmla="*/ 2147483647 w 211"/>
                  <a:gd name="T35" fmla="*/ 2147483647 h 169"/>
                  <a:gd name="T36" fmla="*/ 2147483647 w 211"/>
                  <a:gd name="T37" fmla="*/ 0 h 169"/>
                  <a:gd name="T38" fmla="*/ 2147483647 w 211"/>
                  <a:gd name="T39" fmla="*/ 2147483647 h 169"/>
                  <a:gd name="T40" fmla="*/ 2147483647 w 211"/>
                  <a:gd name="T41" fmla="*/ 2147483647 h 169"/>
                  <a:gd name="T42" fmla="*/ 0 w 211"/>
                  <a:gd name="T43" fmla="*/ 2147483647 h 16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211"/>
                  <a:gd name="T67" fmla="*/ 0 h 169"/>
                  <a:gd name="T68" fmla="*/ 211 w 211"/>
                  <a:gd name="T69" fmla="*/ 169 h 169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211" h="169">
                    <a:moveTo>
                      <a:pt x="0" y="52"/>
                    </a:moveTo>
                    <a:lnTo>
                      <a:pt x="15" y="97"/>
                    </a:lnTo>
                    <a:lnTo>
                      <a:pt x="54" y="133"/>
                    </a:lnTo>
                    <a:lnTo>
                      <a:pt x="96" y="169"/>
                    </a:lnTo>
                    <a:lnTo>
                      <a:pt x="109" y="110"/>
                    </a:lnTo>
                    <a:lnTo>
                      <a:pt x="117" y="94"/>
                    </a:lnTo>
                    <a:lnTo>
                      <a:pt x="141" y="96"/>
                    </a:lnTo>
                    <a:lnTo>
                      <a:pt x="155" y="94"/>
                    </a:lnTo>
                    <a:lnTo>
                      <a:pt x="169" y="106"/>
                    </a:lnTo>
                    <a:lnTo>
                      <a:pt x="187" y="116"/>
                    </a:lnTo>
                    <a:lnTo>
                      <a:pt x="203" y="102"/>
                    </a:lnTo>
                    <a:lnTo>
                      <a:pt x="211" y="84"/>
                    </a:lnTo>
                    <a:lnTo>
                      <a:pt x="205" y="76"/>
                    </a:lnTo>
                    <a:lnTo>
                      <a:pt x="175" y="84"/>
                    </a:lnTo>
                    <a:lnTo>
                      <a:pt x="151" y="80"/>
                    </a:lnTo>
                    <a:lnTo>
                      <a:pt x="127" y="52"/>
                    </a:lnTo>
                    <a:lnTo>
                      <a:pt x="107" y="42"/>
                    </a:lnTo>
                    <a:lnTo>
                      <a:pt x="77" y="24"/>
                    </a:lnTo>
                    <a:lnTo>
                      <a:pt x="55" y="0"/>
                    </a:lnTo>
                    <a:lnTo>
                      <a:pt x="39" y="4"/>
                    </a:lnTo>
                    <a:lnTo>
                      <a:pt x="35" y="32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grpSp>
            <p:nvGrpSpPr>
              <p:cNvPr id="11" name="Group 72"/>
              <p:cNvGrpSpPr>
                <a:grpSpLocks/>
              </p:cNvGrpSpPr>
              <p:nvPr/>
            </p:nvGrpSpPr>
            <p:grpSpPr bwMode="auto">
              <a:xfrm>
                <a:off x="4389" y="3629"/>
                <a:ext cx="144" cy="99"/>
                <a:chOff x="5566" y="3548"/>
                <a:chExt cx="192" cy="142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4" name="Freeform 73"/>
                <p:cNvSpPr>
                  <a:spLocks noChangeAspect="1"/>
                </p:cNvSpPr>
                <p:nvPr/>
              </p:nvSpPr>
              <p:spPr bwMode="auto">
                <a:xfrm>
                  <a:off x="5566" y="3548"/>
                  <a:ext cx="192" cy="142"/>
                </a:xfrm>
                <a:custGeom>
                  <a:avLst/>
                  <a:gdLst>
                    <a:gd name="T0" fmla="*/ 42 w 220"/>
                    <a:gd name="T1" fmla="*/ 162 h 136"/>
                    <a:gd name="T2" fmla="*/ 39 w 220"/>
                    <a:gd name="T3" fmla="*/ 159 h 136"/>
                    <a:gd name="T4" fmla="*/ 39 w 220"/>
                    <a:gd name="T5" fmla="*/ 152 h 136"/>
                    <a:gd name="T6" fmla="*/ 34 w 220"/>
                    <a:gd name="T7" fmla="*/ 147 h 136"/>
                    <a:gd name="T8" fmla="*/ 28 w 220"/>
                    <a:gd name="T9" fmla="*/ 150 h 136"/>
                    <a:gd name="T10" fmla="*/ 15 w 220"/>
                    <a:gd name="T11" fmla="*/ 143 h 136"/>
                    <a:gd name="T12" fmla="*/ 9 w 220"/>
                    <a:gd name="T13" fmla="*/ 133 h 136"/>
                    <a:gd name="T14" fmla="*/ 3 w 220"/>
                    <a:gd name="T15" fmla="*/ 119 h 136"/>
                    <a:gd name="T16" fmla="*/ 0 w 220"/>
                    <a:gd name="T17" fmla="*/ 90 h 136"/>
                    <a:gd name="T18" fmla="*/ 6 w 220"/>
                    <a:gd name="T19" fmla="*/ 96 h 136"/>
                    <a:gd name="T20" fmla="*/ 7 w 220"/>
                    <a:gd name="T21" fmla="*/ 96 h 136"/>
                    <a:gd name="T22" fmla="*/ 11 w 220"/>
                    <a:gd name="T23" fmla="*/ 90 h 136"/>
                    <a:gd name="T24" fmla="*/ 16 w 220"/>
                    <a:gd name="T25" fmla="*/ 76 h 136"/>
                    <a:gd name="T26" fmla="*/ 24 w 220"/>
                    <a:gd name="T27" fmla="*/ 74 h 136"/>
                    <a:gd name="T28" fmla="*/ 33 w 220"/>
                    <a:gd name="T29" fmla="*/ 78 h 136"/>
                    <a:gd name="T30" fmla="*/ 34 w 220"/>
                    <a:gd name="T31" fmla="*/ 76 h 136"/>
                    <a:gd name="T32" fmla="*/ 39 w 220"/>
                    <a:gd name="T33" fmla="*/ 67 h 136"/>
                    <a:gd name="T34" fmla="*/ 36 w 220"/>
                    <a:gd name="T35" fmla="*/ 52 h 136"/>
                    <a:gd name="T36" fmla="*/ 36 w 220"/>
                    <a:gd name="T37" fmla="*/ 48 h 136"/>
                    <a:gd name="T38" fmla="*/ 38 w 220"/>
                    <a:gd name="T39" fmla="*/ 46 h 136"/>
                    <a:gd name="T40" fmla="*/ 45 w 220"/>
                    <a:gd name="T41" fmla="*/ 52 h 136"/>
                    <a:gd name="T42" fmla="*/ 63 w 220"/>
                    <a:gd name="T43" fmla="*/ 52 h 136"/>
                    <a:gd name="T44" fmla="*/ 80 w 220"/>
                    <a:gd name="T45" fmla="*/ 48 h 136"/>
                    <a:gd name="T46" fmla="*/ 98 w 220"/>
                    <a:gd name="T47" fmla="*/ 34 h 136"/>
                    <a:gd name="T48" fmla="*/ 103 w 220"/>
                    <a:gd name="T49" fmla="*/ 28 h 136"/>
                    <a:gd name="T50" fmla="*/ 106 w 220"/>
                    <a:gd name="T51" fmla="*/ 22 h 136"/>
                    <a:gd name="T52" fmla="*/ 112 w 220"/>
                    <a:gd name="T53" fmla="*/ 20 h 136"/>
                    <a:gd name="T54" fmla="*/ 115 w 220"/>
                    <a:gd name="T55" fmla="*/ 8 h 136"/>
                    <a:gd name="T56" fmla="*/ 128 w 220"/>
                    <a:gd name="T57" fmla="*/ 0 h 136"/>
                    <a:gd name="T58" fmla="*/ 128 w 220"/>
                    <a:gd name="T59" fmla="*/ 4 h 136"/>
                    <a:gd name="T60" fmla="*/ 121 w 220"/>
                    <a:gd name="T61" fmla="*/ 10 h 136"/>
                    <a:gd name="T62" fmla="*/ 115 w 220"/>
                    <a:gd name="T63" fmla="*/ 30 h 136"/>
                    <a:gd name="T64" fmla="*/ 105 w 220"/>
                    <a:gd name="T65" fmla="*/ 42 h 136"/>
                    <a:gd name="T66" fmla="*/ 101 w 220"/>
                    <a:gd name="T67" fmla="*/ 52 h 136"/>
                    <a:gd name="T68" fmla="*/ 95 w 220"/>
                    <a:gd name="T69" fmla="*/ 54 h 136"/>
                    <a:gd name="T70" fmla="*/ 93 w 220"/>
                    <a:gd name="T71" fmla="*/ 64 h 136"/>
                    <a:gd name="T72" fmla="*/ 92 w 220"/>
                    <a:gd name="T73" fmla="*/ 74 h 136"/>
                    <a:gd name="T74" fmla="*/ 93 w 220"/>
                    <a:gd name="T75" fmla="*/ 80 h 136"/>
                    <a:gd name="T76" fmla="*/ 99 w 220"/>
                    <a:gd name="T77" fmla="*/ 88 h 136"/>
                    <a:gd name="T78" fmla="*/ 103 w 220"/>
                    <a:gd name="T79" fmla="*/ 98 h 136"/>
                    <a:gd name="T80" fmla="*/ 105 w 220"/>
                    <a:gd name="T81" fmla="*/ 100 h 136"/>
                    <a:gd name="T82" fmla="*/ 103 w 220"/>
                    <a:gd name="T83" fmla="*/ 104 h 136"/>
                    <a:gd name="T84" fmla="*/ 99 w 220"/>
                    <a:gd name="T85" fmla="*/ 100 h 136"/>
                    <a:gd name="T86" fmla="*/ 82 w 220"/>
                    <a:gd name="T87" fmla="*/ 104 h 136"/>
                    <a:gd name="T88" fmla="*/ 80 w 220"/>
                    <a:gd name="T89" fmla="*/ 107 h 136"/>
                    <a:gd name="T90" fmla="*/ 78 w 220"/>
                    <a:gd name="T91" fmla="*/ 124 h 136"/>
                    <a:gd name="T92" fmla="*/ 72 w 220"/>
                    <a:gd name="T93" fmla="*/ 128 h 136"/>
                    <a:gd name="T94" fmla="*/ 63 w 220"/>
                    <a:gd name="T95" fmla="*/ 140 h 136"/>
                    <a:gd name="T96" fmla="*/ 48 w 220"/>
                    <a:gd name="T97" fmla="*/ 145 h 136"/>
                    <a:gd name="T98" fmla="*/ 45 w 220"/>
                    <a:gd name="T99" fmla="*/ 150 h 136"/>
                    <a:gd name="T100" fmla="*/ 45 w 220"/>
                    <a:gd name="T101" fmla="*/ 159 h 136"/>
                    <a:gd name="T102" fmla="*/ 42 w 220"/>
                    <a:gd name="T103" fmla="*/ 162 h 136"/>
                    <a:gd name="T104" fmla="*/ 42 w 220"/>
                    <a:gd name="T105" fmla="*/ 162 h 1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220" h="136">
                      <a:moveTo>
                        <a:pt x="72" y="136"/>
                      </a:moveTo>
                      <a:lnTo>
                        <a:pt x="68" y="134"/>
                      </a:lnTo>
                      <a:lnTo>
                        <a:pt x="66" y="128"/>
                      </a:lnTo>
                      <a:lnTo>
                        <a:pt x="60" y="124"/>
                      </a:lnTo>
                      <a:lnTo>
                        <a:pt x="48" y="126"/>
                      </a:lnTo>
                      <a:lnTo>
                        <a:pt x="26" y="120"/>
                      </a:lnTo>
                      <a:lnTo>
                        <a:pt x="16" y="112"/>
                      </a:lnTo>
                      <a:lnTo>
                        <a:pt x="6" y="100"/>
                      </a:lnTo>
                      <a:lnTo>
                        <a:pt x="0" y="76"/>
                      </a:lnTo>
                      <a:lnTo>
                        <a:pt x="10" y="80"/>
                      </a:lnTo>
                      <a:lnTo>
                        <a:pt x="12" y="80"/>
                      </a:lnTo>
                      <a:lnTo>
                        <a:pt x="20" y="76"/>
                      </a:lnTo>
                      <a:lnTo>
                        <a:pt x="28" y="64"/>
                      </a:lnTo>
                      <a:lnTo>
                        <a:pt x="42" y="62"/>
                      </a:lnTo>
                      <a:lnTo>
                        <a:pt x="56" y="66"/>
                      </a:lnTo>
                      <a:lnTo>
                        <a:pt x="60" y="64"/>
                      </a:lnTo>
                      <a:lnTo>
                        <a:pt x="66" y="56"/>
                      </a:lnTo>
                      <a:lnTo>
                        <a:pt x="62" y="44"/>
                      </a:lnTo>
                      <a:lnTo>
                        <a:pt x="62" y="40"/>
                      </a:lnTo>
                      <a:lnTo>
                        <a:pt x="64" y="38"/>
                      </a:lnTo>
                      <a:lnTo>
                        <a:pt x="78" y="44"/>
                      </a:lnTo>
                      <a:lnTo>
                        <a:pt x="108" y="44"/>
                      </a:lnTo>
                      <a:lnTo>
                        <a:pt x="138" y="40"/>
                      </a:lnTo>
                      <a:lnTo>
                        <a:pt x="168" y="30"/>
                      </a:lnTo>
                      <a:lnTo>
                        <a:pt x="178" y="24"/>
                      </a:lnTo>
                      <a:lnTo>
                        <a:pt x="182" y="18"/>
                      </a:lnTo>
                      <a:lnTo>
                        <a:pt x="192" y="16"/>
                      </a:lnTo>
                      <a:lnTo>
                        <a:pt x="198" y="8"/>
                      </a:lnTo>
                      <a:lnTo>
                        <a:pt x="220" y="0"/>
                      </a:lnTo>
                      <a:lnTo>
                        <a:pt x="220" y="4"/>
                      </a:lnTo>
                      <a:lnTo>
                        <a:pt x="208" y="10"/>
                      </a:lnTo>
                      <a:lnTo>
                        <a:pt x="198" y="26"/>
                      </a:lnTo>
                      <a:lnTo>
                        <a:pt x="180" y="34"/>
                      </a:lnTo>
                      <a:lnTo>
                        <a:pt x="174" y="44"/>
                      </a:lnTo>
                      <a:lnTo>
                        <a:pt x="164" y="46"/>
                      </a:lnTo>
                      <a:lnTo>
                        <a:pt x="160" y="54"/>
                      </a:lnTo>
                      <a:lnTo>
                        <a:pt x="158" y="62"/>
                      </a:lnTo>
                      <a:lnTo>
                        <a:pt x="162" y="68"/>
                      </a:lnTo>
                      <a:lnTo>
                        <a:pt x="170" y="74"/>
                      </a:lnTo>
                      <a:lnTo>
                        <a:pt x="178" y="82"/>
                      </a:lnTo>
                      <a:lnTo>
                        <a:pt x="180" y="84"/>
                      </a:lnTo>
                      <a:lnTo>
                        <a:pt x="178" y="88"/>
                      </a:lnTo>
                      <a:lnTo>
                        <a:pt x="170" y="84"/>
                      </a:lnTo>
                      <a:lnTo>
                        <a:pt x="142" y="88"/>
                      </a:lnTo>
                      <a:lnTo>
                        <a:pt x="138" y="90"/>
                      </a:lnTo>
                      <a:lnTo>
                        <a:pt x="134" y="104"/>
                      </a:lnTo>
                      <a:lnTo>
                        <a:pt x="124" y="108"/>
                      </a:lnTo>
                      <a:lnTo>
                        <a:pt x="108" y="118"/>
                      </a:lnTo>
                      <a:lnTo>
                        <a:pt x="82" y="122"/>
                      </a:lnTo>
                      <a:lnTo>
                        <a:pt x="78" y="126"/>
                      </a:lnTo>
                      <a:lnTo>
                        <a:pt x="76" y="134"/>
                      </a:lnTo>
                      <a:lnTo>
                        <a:pt x="72" y="13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 sz="1800" b="0">
                    <a:solidFill>
                      <a:srgbClr val="FF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5" name="Freeform 74"/>
                <p:cNvSpPr>
                  <a:spLocks noChangeAspect="1"/>
                </p:cNvSpPr>
                <p:nvPr/>
              </p:nvSpPr>
              <p:spPr bwMode="auto">
                <a:xfrm>
                  <a:off x="5601" y="3548"/>
                  <a:ext cx="157" cy="83"/>
                </a:xfrm>
                <a:custGeom>
                  <a:avLst/>
                  <a:gdLst>
                    <a:gd name="T0" fmla="*/ 4 w 456"/>
                    <a:gd name="T1" fmla="*/ 5 h 203"/>
                    <a:gd name="T2" fmla="*/ 3 w 456"/>
                    <a:gd name="T3" fmla="*/ 6 h 203"/>
                    <a:gd name="T4" fmla="*/ 3 w 456"/>
                    <a:gd name="T5" fmla="*/ 6 h 203"/>
                    <a:gd name="T6" fmla="*/ 2 w 456"/>
                    <a:gd name="T7" fmla="*/ 6 h 203"/>
                    <a:gd name="T8" fmla="*/ 2 w 456"/>
                    <a:gd name="T9" fmla="*/ 5 h 203"/>
                    <a:gd name="T10" fmla="*/ 1 w 456"/>
                    <a:gd name="T11" fmla="*/ 5 h 203"/>
                    <a:gd name="T12" fmla="*/ 0 w 456"/>
                    <a:gd name="T13" fmla="*/ 5 h 203"/>
                    <a:gd name="T14" fmla="*/ 0 w 456"/>
                    <a:gd name="T15" fmla="*/ 4 h 203"/>
                    <a:gd name="T16" fmla="*/ 0 w 456"/>
                    <a:gd name="T17" fmla="*/ 4 h 203"/>
                    <a:gd name="T18" fmla="*/ 1 w 456"/>
                    <a:gd name="T19" fmla="*/ 4 h 203"/>
                    <a:gd name="T20" fmla="*/ 1 w 456"/>
                    <a:gd name="T21" fmla="*/ 4 h 203"/>
                    <a:gd name="T22" fmla="*/ 1 w 456"/>
                    <a:gd name="T23" fmla="*/ 3 h 203"/>
                    <a:gd name="T24" fmla="*/ 1 w 456"/>
                    <a:gd name="T25" fmla="*/ 3 h 203"/>
                    <a:gd name="T26" fmla="*/ 1 w 456"/>
                    <a:gd name="T27" fmla="*/ 3 h 203"/>
                    <a:gd name="T28" fmla="*/ 1 w 456"/>
                    <a:gd name="T29" fmla="*/ 3 h 203"/>
                    <a:gd name="T30" fmla="*/ 2 w 456"/>
                    <a:gd name="T31" fmla="*/ 3 h 203"/>
                    <a:gd name="T32" fmla="*/ 3 w 456"/>
                    <a:gd name="T33" fmla="*/ 3 h 203"/>
                    <a:gd name="T34" fmla="*/ 4 w 456"/>
                    <a:gd name="T35" fmla="*/ 2 h 203"/>
                    <a:gd name="T36" fmla="*/ 5 w 456"/>
                    <a:gd name="T37" fmla="*/ 2 h 203"/>
                    <a:gd name="T38" fmla="*/ 5 w 456"/>
                    <a:gd name="T39" fmla="*/ 1 h 203"/>
                    <a:gd name="T40" fmla="*/ 5 w 456"/>
                    <a:gd name="T41" fmla="*/ 1 h 203"/>
                    <a:gd name="T42" fmla="*/ 6 w 456"/>
                    <a:gd name="T43" fmla="*/ 0 h 203"/>
                    <a:gd name="T44" fmla="*/ 7 w 456"/>
                    <a:gd name="T45" fmla="*/ 0 h 203"/>
                    <a:gd name="T46" fmla="*/ 7 w 456"/>
                    <a:gd name="T47" fmla="*/ 0 h 203"/>
                    <a:gd name="T48" fmla="*/ 6 w 456"/>
                    <a:gd name="T49" fmla="*/ 1 h 203"/>
                    <a:gd name="T50" fmla="*/ 6 w 456"/>
                    <a:gd name="T51" fmla="*/ 2 h 203"/>
                    <a:gd name="T52" fmla="*/ 5 w 456"/>
                    <a:gd name="T53" fmla="*/ 2 h 203"/>
                    <a:gd name="T54" fmla="*/ 5 w 456"/>
                    <a:gd name="T55" fmla="*/ 3 h 203"/>
                    <a:gd name="T56" fmla="*/ 4 w 456"/>
                    <a:gd name="T57" fmla="*/ 3 h 203"/>
                    <a:gd name="T58" fmla="*/ 4 w 456"/>
                    <a:gd name="T59" fmla="*/ 4 h 203"/>
                    <a:gd name="T60" fmla="*/ 4 w 456"/>
                    <a:gd name="T61" fmla="*/ 4 h 203"/>
                    <a:gd name="T62" fmla="*/ 4 w 456"/>
                    <a:gd name="T63" fmla="*/ 5 h 203"/>
                    <a:gd name="T64" fmla="*/ 4 w 456"/>
                    <a:gd name="T65" fmla="*/ 5 h 203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456" h="203">
                      <a:moveTo>
                        <a:pt x="324" y="190"/>
                      </a:moveTo>
                      <a:lnTo>
                        <a:pt x="254" y="200"/>
                      </a:lnTo>
                      <a:lnTo>
                        <a:pt x="192" y="203"/>
                      </a:lnTo>
                      <a:lnTo>
                        <a:pt x="179" y="203"/>
                      </a:lnTo>
                      <a:lnTo>
                        <a:pt x="138" y="184"/>
                      </a:lnTo>
                      <a:lnTo>
                        <a:pt x="63" y="194"/>
                      </a:lnTo>
                      <a:lnTo>
                        <a:pt x="0" y="188"/>
                      </a:lnTo>
                      <a:lnTo>
                        <a:pt x="1" y="159"/>
                      </a:lnTo>
                      <a:lnTo>
                        <a:pt x="37" y="169"/>
                      </a:lnTo>
                      <a:lnTo>
                        <a:pt x="47" y="164"/>
                      </a:lnTo>
                      <a:lnTo>
                        <a:pt x="63" y="143"/>
                      </a:lnTo>
                      <a:lnTo>
                        <a:pt x="52" y="113"/>
                      </a:lnTo>
                      <a:lnTo>
                        <a:pt x="52" y="102"/>
                      </a:lnTo>
                      <a:lnTo>
                        <a:pt x="57" y="97"/>
                      </a:lnTo>
                      <a:lnTo>
                        <a:pt x="93" y="113"/>
                      </a:lnTo>
                      <a:lnTo>
                        <a:pt x="170" y="113"/>
                      </a:lnTo>
                      <a:lnTo>
                        <a:pt x="247" y="102"/>
                      </a:lnTo>
                      <a:lnTo>
                        <a:pt x="323" y="77"/>
                      </a:lnTo>
                      <a:lnTo>
                        <a:pt x="349" y="61"/>
                      </a:lnTo>
                      <a:lnTo>
                        <a:pt x="359" y="46"/>
                      </a:lnTo>
                      <a:lnTo>
                        <a:pt x="384" y="41"/>
                      </a:lnTo>
                      <a:lnTo>
                        <a:pt x="400" y="20"/>
                      </a:lnTo>
                      <a:lnTo>
                        <a:pt x="456" y="0"/>
                      </a:lnTo>
                      <a:lnTo>
                        <a:pt x="456" y="10"/>
                      </a:lnTo>
                      <a:lnTo>
                        <a:pt x="425" y="26"/>
                      </a:lnTo>
                      <a:lnTo>
                        <a:pt x="400" y="67"/>
                      </a:lnTo>
                      <a:lnTo>
                        <a:pt x="354" y="87"/>
                      </a:lnTo>
                      <a:lnTo>
                        <a:pt x="338" y="113"/>
                      </a:lnTo>
                      <a:lnTo>
                        <a:pt x="313" y="118"/>
                      </a:lnTo>
                      <a:lnTo>
                        <a:pt x="303" y="138"/>
                      </a:lnTo>
                      <a:lnTo>
                        <a:pt x="298" y="159"/>
                      </a:lnTo>
                      <a:lnTo>
                        <a:pt x="308" y="174"/>
                      </a:lnTo>
                      <a:lnTo>
                        <a:pt x="328" y="189"/>
                      </a:lnTo>
                    </a:path>
                  </a:pathLst>
                </a:custGeom>
                <a:solidFill>
                  <a:srgbClr val="FF0000"/>
                </a:solidFill>
                <a:ln w="95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 sz="1800" b="0">
                    <a:solidFill>
                      <a:schemeClr val="tx1"/>
                    </a:solidFill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6" name="Freeform 75"/>
              <p:cNvSpPr>
                <a:spLocks/>
              </p:cNvSpPr>
              <p:nvPr/>
            </p:nvSpPr>
            <p:spPr bwMode="auto">
              <a:xfrm>
                <a:off x="3271" y="3652"/>
                <a:ext cx="21" cy="17"/>
              </a:xfrm>
              <a:custGeom>
                <a:avLst/>
                <a:gdLst>
                  <a:gd name="T0" fmla="*/ 2147483647 w 35"/>
                  <a:gd name="T1" fmla="*/ 2147483647 h 29"/>
                  <a:gd name="T2" fmla="*/ 2147483647 w 35"/>
                  <a:gd name="T3" fmla="*/ 2147483647 h 29"/>
                  <a:gd name="T4" fmla="*/ 2147483647 w 35"/>
                  <a:gd name="T5" fmla="*/ 2147483647 h 29"/>
                  <a:gd name="T6" fmla="*/ 2147483647 w 35"/>
                  <a:gd name="T7" fmla="*/ 2147483647 h 29"/>
                  <a:gd name="T8" fmla="*/ 2147483647 w 35"/>
                  <a:gd name="T9" fmla="*/ 2147483647 h 29"/>
                  <a:gd name="T10" fmla="*/ 2147483647 w 35"/>
                  <a:gd name="T11" fmla="*/ 2147483647 h 29"/>
                  <a:gd name="T12" fmla="*/ 2147483647 w 35"/>
                  <a:gd name="T13" fmla="*/ 2147483647 h 29"/>
                  <a:gd name="T14" fmla="*/ 0 w 35"/>
                  <a:gd name="T15" fmla="*/ 2147483647 h 29"/>
                  <a:gd name="T16" fmla="*/ 2147483647 w 35"/>
                  <a:gd name="T17" fmla="*/ 0 h 29"/>
                  <a:gd name="T18" fmla="*/ 2147483647 w 35"/>
                  <a:gd name="T19" fmla="*/ 2147483647 h 29"/>
                  <a:gd name="T20" fmla="*/ 2147483647 w 35"/>
                  <a:gd name="T21" fmla="*/ 2147483647 h 29"/>
                  <a:gd name="T22" fmla="*/ 2147483647 w 35"/>
                  <a:gd name="T23" fmla="*/ 2147483647 h 2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5" h="29">
                    <a:moveTo>
                      <a:pt x="33" y="10"/>
                    </a:moveTo>
                    <a:lnTo>
                      <a:pt x="35" y="10"/>
                    </a:lnTo>
                    <a:lnTo>
                      <a:pt x="35" y="15"/>
                    </a:lnTo>
                    <a:lnTo>
                      <a:pt x="35" y="25"/>
                    </a:lnTo>
                    <a:lnTo>
                      <a:pt x="35" y="29"/>
                    </a:lnTo>
                    <a:lnTo>
                      <a:pt x="25" y="27"/>
                    </a:lnTo>
                    <a:lnTo>
                      <a:pt x="10" y="19"/>
                    </a:lnTo>
                    <a:lnTo>
                      <a:pt x="0" y="6"/>
                    </a:lnTo>
                    <a:lnTo>
                      <a:pt x="8" y="0"/>
                    </a:lnTo>
                    <a:lnTo>
                      <a:pt x="23" y="2"/>
                    </a:lnTo>
                    <a:lnTo>
                      <a:pt x="29" y="4"/>
                    </a:lnTo>
                    <a:lnTo>
                      <a:pt x="33" y="1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 b="0">
                  <a:solidFill>
                    <a:schemeClr val="tx1"/>
                  </a:solidFill>
                  <a:latin typeface="+mn-lt"/>
                  <a:cs typeface="+mn-cs"/>
                </a:endParaRPr>
              </a:p>
            </p:txBody>
          </p:sp>
        </p:grpSp>
        <p:sp>
          <p:nvSpPr>
            <p:cNvPr id="150" name="Freeform 44"/>
            <p:cNvSpPr>
              <a:spLocks/>
            </p:cNvSpPr>
            <p:nvPr/>
          </p:nvSpPr>
          <p:spPr bwMode="auto">
            <a:xfrm>
              <a:off x="7366518" y="5742221"/>
              <a:ext cx="229818" cy="68334"/>
            </a:xfrm>
            <a:custGeom>
              <a:avLst/>
              <a:gdLst>
                <a:gd name="T0" fmla="*/ 2147483647 w 230"/>
                <a:gd name="T1" fmla="*/ 2147483647 h 71"/>
                <a:gd name="T2" fmla="*/ 2147483647 w 230"/>
                <a:gd name="T3" fmla="*/ 2147483647 h 71"/>
                <a:gd name="T4" fmla="*/ 2147483647 w 230"/>
                <a:gd name="T5" fmla="*/ 2147483647 h 71"/>
                <a:gd name="T6" fmla="*/ 2147483647 w 230"/>
                <a:gd name="T7" fmla="*/ 2147483647 h 71"/>
                <a:gd name="T8" fmla="*/ 2147483647 w 230"/>
                <a:gd name="T9" fmla="*/ 2147483647 h 71"/>
                <a:gd name="T10" fmla="*/ 2147483647 w 230"/>
                <a:gd name="T11" fmla="*/ 2147483647 h 71"/>
                <a:gd name="T12" fmla="*/ 2147483647 w 230"/>
                <a:gd name="T13" fmla="*/ 2147483647 h 71"/>
                <a:gd name="T14" fmla="*/ 2147483647 w 230"/>
                <a:gd name="T15" fmla="*/ 2147483647 h 71"/>
                <a:gd name="T16" fmla="*/ 2147483647 w 230"/>
                <a:gd name="T17" fmla="*/ 2147483647 h 71"/>
                <a:gd name="T18" fmla="*/ 2147483647 w 230"/>
                <a:gd name="T19" fmla="*/ 2147483647 h 71"/>
                <a:gd name="T20" fmla="*/ 2147483647 w 230"/>
                <a:gd name="T21" fmla="*/ 2147483647 h 71"/>
                <a:gd name="T22" fmla="*/ 2147483647 w 230"/>
                <a:gd name="T23" fmla="*/ 2147483647 h 71"/>
                <a:gd name="T24" fmla="*/ 2147483647 w 230"/>
                <a:gd name="T25" fmla="*/ 2147483647 h 71"/>
                <a:gd name="T26" fmla="*/ 2147483647 w 230"/>
                <a:gd name="T27" fmla="*/ 2147483647 h 71"/>
                <a:gd name="T28" fmla="*/ 2147483647 w 230"/>
                <a:gd name="T29" fmla="*/ 2147483647 h 71"/>
                <a:gd name="T30" fmla="*/ 2147483647 w 230"/>
                <a:gd name="T31" fmla="*/ 2147483647 h 71"/>
                <a:gd name="T32" fmla="*/ 2147483647 w 230"/>
                <a:gd name="T33" fmla="*/ 2147483647 h 71"/>
                <a:gd name="T34" fmla="*/ 2147483647 w 230"/>
                <a:gd name="T35" fmla="*/ 2147483647 h 71"/>
                <a:gd name="T36" fmla="*/ 2147483647 w 230"/>
                <a:gd name="T37" fmla="*/ 2147483647 h 71"/>
                <a:gd name="T38" fmla="*/ 2147483647 w 230"/>
                <a:gd name="T39" fmla="*/ 2147483647 h 71"/>
                <a:gd name="T40" fmla="*/ 2147483647 w 230"/>
                <a:gd name="T41" fmla="*/ 2147483647 h 71"/>
                <a:gd name="T42" fmla="*/ 2147483647 w 230"/>
                <a:gd name="T43" fmla="*/ 2147483647 h 71"/>
                <a:gd name="T44" fmla="*/ 2147483647 w 230"/>
                <a:gd name="T45" fmla="*/ 2147483647 h 71"/>
                <a:gd name="T46" fmla="*/ 2147483647 w 230"/>
                <a:gd name="T47" fmla="*/ 2147483647 h 71"/>
                <a:gd name="T48" fmla="*/ 0 w 230"/>
                <a:gd name="T49" fmla="*/ 2147483647 h 71"/>
                <a:gd name="T50" fmla="*/ 2147483647 w 230"/>
                <a:gd name="T51" fmla="*/ 0 h 71"/>
                <a:gd name="T52" fmla="*/ 2147483647 w 230"/>
                <a:gd name="T53" fmla="*/ 2147483647 h 71"/>
                <a:gd name="T54" fmla="*/ 2147483647 w 230"/>
                <a:gd name="T55" fmla="*/ 2147483647 h 7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30" h="71">
                  <a:moveTo>
                    <a:pt x="49" y="14"/>
                  </a:moveTo>
                  <a:lnTo>
                    <a:pt x="65" y="6"/>
                  </a:lnTo>
                  <a:lnTo>
                    <a:pt x="74" y="14"/>
                  </a:lnTo>
                  <a:lnTo>
                    <a:pt x="80" y="19"/>
                  </a:lnTo>
                  <a:lnTo>
                    <a:pt x="93" y="10"/>
                  </a:lnTo>
                  <a:lnTo>
                    <a:pt x="101" y="6"/>
                  </a:lnTo>
                  <a:lnTo>
                    <a:pt x="137" y="10"/>
                  </a:lnTo>
                  <a:lnTo>
                    <a:pt x="173" y="8"/>
                  </a:lnTo>
                  <a:lnTo>
                    <a:pt x="184" y="21"/>
                  </a:lnTo>
                  <a:lnTo>
                    <a:pt x="184" y="27"/>
                  </a:lnTo>
                  <a:lnTo>
                    <a:pt x="209" y="23"/>
                  </a:lnTo>
                  <a:lnTo>
                    <a:pt x="222" y="25"/>
                  </a:lnTo>
                  <a:lnTo>
                    <a:pt x="230" y="33"/>
                  </a:lnTo>
                  <a:lnTo>
                    <a:pt x="222" y="46"/>
                  </a:lnTo>
                  <a:lnTo>
                    <a:pt x="201" y="46"/>
                  </a:lnTo>
                  <a:lnTo>
                    <a:pt x="186" y="54"/>
                  </a:lnTo>
                  <a:lnTo>
                    <a:pt x="160" y="54"/>
                  </a:lnTo>
                  <a:lnTo>
                    <a:pt x="135" y="65"/>
                  </a:lnTo>
                  <a:lnTo>
                    <a:pt x="114" y="71"/>
                  </a:lnTo>
                  <a:lnTo>
                    <a:pt x="95" y="59"/>
                  </a:lnTo>
                  <a:lnTo>
                    <a:pt x="74" y="46"/>
                  </a:lnTo>
                  <a:lnTo>
                    <a:pt x="51" y="46"/>
                  </a:lnTo>
                  <a:lnTo>
                    <a:pt x="21" y="38"/>
                  </a:lnTo>
                  <a:lnTo>
                    <a:pt x="8" y="27"/>
                  </a:lnTo>
                  <a:lnTo>
                    <a:pt x="0" y="8"/>
                  </a:lnTo>
                  <a:lnTo>
                    <a:pt x="4" y="0"/>
                  </a:lnTo>
                  <a:lnTo>
                    <a:pt x="30" y="6"/>
                  </a:lnTo>
                  <a:lnTo>
                    <a:pt x="49" y="14"/>
                  </a:lnTo>
                  <a:close/>
                </a:path>
              </a:pathLst>
            </a:custGeom>
            <a:solidFill>
              <a:srgbClr val="92D050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="" xmlns:p14="http://schemas.microsoft.com/office/powerpoint/2010/main" val="351759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 bwMode="auto">
          <a:xfrm>
            <a:off x="966488" y="3817607"/>
            <a:ext cx="2381376" cy="1251085"/>
          </a:xfrm>
          <a:prstGeom prst="ellipse">
            <a:avLst/>
          </a:prstGeom>
          <a:solidFill>
            <a:srgbClr val="BDDE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587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000" b="0" i="0" u="none" strike="noStrike" cap="none" normalizeH="0" baseline="0" smtClean="0">
              <a:ln>
                <a:noFill/>
              </a:ln>
              <a:solidFill>
                <a:srgbClr val="FFCC00"/>
              </a:solidFill>
              <a:effectLst/>
              <a:latin typeface="Verdana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3707905" y="2898950"/>
            <a:ext cx="2113439" cy="1158683"/>
          </a:xfrm>
          <a:prstGeom prst="ellipse">
            <a:avLst/>
          </a:prstGeom>
          <a:solidFill>
            <a:srgbClr val="BDDE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587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000" b="0" i="0" u="none" strike="noStrike" cap="none" normalizeH="0" baseline="0" smtClean="0">
              <a:ln>
                <a:noFill/>
              </a:ln>
              <a:solidFill>
                <a:srgbClr val="FFCC00"/>
              </a:solidFill>
              <a:effectLst/>
              <a:latin typeface="Verdana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6169995" y="2137420"/>
            <a:ext cx="2116473" cy="1111915"/>
          </a:xfrm>
          <a:prstGeom prst="ellipse">
            <a:avLst/>
          </a:prstGeom>
          <a:solidFill>
            <a:srgbClr val="BDDE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587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000" b="0" i="0" u="none" strike="noStrike" cap="none" normalizeH="0" baseline="0" smtClean="0">
              <a:ln>
                <a:noFill/>
              </a:ln>
              <a:solidFill>
                <a:srgbClr val="FFCC00"/>
              </a:solidFill>
              <a:effectLst/>
              <a:latin typeface="Verdana" pitchFamily="34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913546" y="2056783"/>
            <a:ext cx="2304256" cy="1210569"/>
          </a:xfrm>
          <a:prstGeom prst="ellipse">
            <a:avLst/>
          </a:prstGeom>
          <a:solidFill>
            <a:srgbClr val="BDDE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587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000" b="0" i="0" u="none" strike="noStrike" cap="none" normalizeH="0" baseline="0" smtClean="0">
              <a:ln>
                <a:noFill/>
              </a:ln>
              <a:solidFill>
                <a:srgbClr val="FFCC00"/>
              </a:solidFill>
              <a:effectLst/>
              <a:latin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36759" y="1177313"/>
            <a:ext cx="9144000" cy="540060"/>
          </a:xfrm>
          <a:prstGeom prst="rect">
            <a:avLst/>
          </a:prstGeom>
        </p:spPr>
        <p:txBody>
          <a:bodyPr/>
          <a:lstStyle/>
          <a:p>
            <a:r>
              <a:rPr lang="en-GB" sz="2800" dirty="0" smtClean="0">
                <a:solidFill>
                  <a:srgbClr val="EE8032"/>
                </a:solidFill>
                <a:latin typeface="Arial" pitchFamily="34" charset="0"/>
                <a:cs typeface="Arial" pitchFamily="34" charset="0"/>
              </a:rPr>
              <a:t>The internal energy market can deliver</a:t>
            </a:r>
            <a:endParaRPr lang="en-GB" sz="2800" dirty="0">
              <a:solidFill>
                <a:srgbClr val="EE803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02313" y="2367115"/>
            <a:ext cx="14814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BE" sz="2000" b="1" dirty="0" err="1" smtClean="0">
                <a:latin typeface="Arial" pitchFamily="34" charset="0"/>
                <a:cs typeface="Arial" pitchFamily="34" charset="0"/>
              </a:rPr>
              <a:t>Economic</a:t>
            </a:r>
            <a:r>
              <a:rPr lang="fr-BE" sz="20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fr-BE" sz="2000" b="1" dirty="0" err="1" smtClean="0">
                <a:latin typeface="Arial" pitchFamily="34" charset="0"/>
                <a:cs typeface="Arial" pitchFamily="34" charset="0"/>
              </a:rPr>
              <a:t>growth</a:t>
            </a:r>
            <a:endParaRPr lang="en-GB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885995" y="2495355"/>
            <a:ext cx="26844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sz="2000" b="1" dirty="0" smtClean="0">
                <a:latin typeface="Arial" pitchFamily="34" charset="0"/>
                <a:cs typeface="Arial" pitchFamily="34" charset="0"/>
              </a:rPr>
              <a:t>Jobs</a:t>
            </a:r>
            <a:endParaRPr lang="en-GB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38566" y="3148909"/>
            <a:ext cx="18521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sz="2000" b="1" dirty="0" smtClean="0">
                <a:latin typeface="Arial" pitchFamily="34" charset="0"/>
                <a:cs typeface="Arial" pitchFamily="34" charset="0"/>
              </a:rPr>
              <a:t>Secure</a:t>
            </a:r>
          </a:p>
          <a:p>
            <a:pPr algn="ctr"/>
            <a:r>
              <a:rPr lang="fr-BE" sz="2000" b="1" dirty="0" err="1" smtClean="0">
                <a:latin typeface="Arial" pitchFamily="34" charset="0"/>
                <a:cs typeface="Arial" pitchFamily="34" charset="0"/>
              </a:rPr>
              <a:t>supply</a:t>
            </a:r>
            <a:r>
              <a:rPr lang="fr-BE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BE" sz="2000" b="1" dirty="0" smtClean="0">
                <a:latin typeface="Arial" pitchFamily="34" charset="0"/>
                <a:cs typeface="Arial" pitchFamily="34" charset="0"/>
              </a:rPr>
            </a:br>
            <a:endParaRPr lang="en-GB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6093231" y="3747543"/>
            <a:ext cx="2405229" cy="1263617"/>
          </a:xfrm>
          <a:prstGeom prst="ellipse">
            <a:avLst/>
          </a:prstGeom>
          <a:solidFill>
            <a:srgbClr val="BDDE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587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000" b="0" i="0" u="none" strike="noStrike" cap="none" normalizeH="0" baseline="0" smtClean="0">
              <a:ln>
                <a:noFill/>
              </a:ln>
              <a:solidFill>
                <a:srgbClr val="FFCC00"/>
              </a:solidFill>
              <a:effectLst/>
              <a:latin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04048" y="3946765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r-BE" sz="2000" b="1" dirty="0" err="1" smtClean="0">
                <a:latin typeface="Arial" pitchFamily="34" charset="0"/>
                <a:cs typeface="Arial" pitchFamily="34" charset="0"/>
              </a:rPr>
              <a:t>Sustainable</a:t>
            </a:r>
            <a:r>
              <a:rPr lang="fr-BE" sz="2000" b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fr-BE" sz="2000" b="1" dirty="0" smtClean="0">
                <a:latin typeface="Arial" pitchFamily="34" charset="0"/>
                <a:cs typeface="Arial" pitchFamily="34" charset="0"/>
              </a:rPr>
            </a:br>
            <a:r>
              <a:rPr lang="fr-BE" sz="2000" b="1" dirty="0" smtClean="0">
                <a:latin typeface="Arial" pitchFamily="34" charset="0"/>
                <a:cs typeface="Arial" pitchFamily="34" charset="0"/>
              </a:rPr>
              <a:t>use of </a:t>
            </a:r>
            <a:r>
              <a:rPr lang="fr-BE" sz="2000" b="1" dirty="0" err="1" smtClean="0">
                <a:latin typeface="Arial" pitchFamily="34" charset="0"/>
                <a:cs typeface="Arial" pitchFamily="34" charset="0"/>
              </a:rPr>
              <a:t>limited</a:t>
            </a:r>
            <a:r>
              <a:rPr lang="fr-BE" sz="20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fr-BE" sz="2000" b="1" dirty="0" err="1" smtClean="0">
                <a:latin typeface="Arial" pitchFamily="34" charset="0"/>
                <a:cs typeface="Arial" pitchFamily="34" charset="0"/>
              </a:rPr>
              <a:t>resources</a:t>
            </a:r>
            <a:endParaRPr lang="en-GB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55576" y="4174170"/>
            <a:ext cx="27363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sz="2000" b="1" dirty="0" err="1" smtClean="0">
                <a:latin typeface="Arial" pitchFamily="34" charset="0"/>
                <a:cs typeface="Arial" pitchFamily="34" charset="0"/>
              </a:rPr>
              <a:t>Affordable</a:t>
            </a:r>
            <a:endParaRPr lang="fr-BE" sz="2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BE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BE" sz="2000" b="1" dirty="0" err="1" smtClean="0">
                <a:latin typeface="Arial" pitchFamily="34" charset="0"/>
                <a:cs typeface="Arial" pitchFamily="34" charset="0"/>
              </a:rPr>
              <a:t>energy</a:t>
            </a:r>
            <a:r>
              <a:rPr lang="fr-BE" sz="2000" b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fr-BE" sz="2000" b="1" dirty="0" smtClean="0">
                <a:latin typeface="Arial" pitchFamily="34" charset="0"/>
                <a:cs typeface="Arial" pitchFamily="34" charset="0"/>
              </a:rPr>
            </a:br>
            <a:endParaRPr lang="en-GB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140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057300"/>
            <a:ext cx="7704856" cy="420047"/>
          </a:xfrm>
        </p:spPr>
        <p:txBody>
          <a:bodyPr/>
          <a:lstStyle/>
          <a:p>
            <a:pPr algn="ctr"/>
            <a:r>
              <a:rPr lang="en-US" sz="2200" dirty="0" smtClean="0">
                <a:latin typeface="Arial" pitchFamily="34" charset="0"/>
                <a:cs typeface="Arial" pitchFamily="34" charset="0"/>
              </a:rPr>
              <a:t>Lower prices in competitive and open markets</a:t>
            </a:r>
            <a:endParaRPr lang="en-GB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79446"/>
            <a:ext cx="7272808" cy="4179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98179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xfrm>
            <a:off x="457200" y="1057011"/>
            <a:ext cx="8229600" cy="48021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indent="0" algn="ctr" eaLnBrk="1" hangingPunct="1"/>
            <a:r>
              <a:rPr lang="fr-BE" altLang="en-US" sz="2400" dirty="0" err="1" smtClean="0"/>
              <a:t>Dependence</a:t>
            </a:r>
            <a:r>
              <a:rPr lang="fr-BE" altLang="en-US" sz="2400" dirty="0" smtClean="0"/>
              <a:t> </a:t>
            </a:r>
            <a:r>
              <a:rPr lang="fr-BE" altLang="en-US" sz="2400" dirty="0" err="1" smtClean="0"/>
              <a:t>is</a:t>
            </a:r>
            <a:r>
              <a:rPr lang="fr-BE" altLang="en-US" sz="2400" dirty="0" smtClean="0"/>
              <a:t> set to </a:t>
            </a:r>
            <a:r>
              <a:rPr lang="fr-BE" altLang="en-US" sz="2400" dirty="0" err="1" smtClean="0"/>
              <a:t>increase</a:t>
            </a:r>
            <a:endParaRPr lang="en-GB" altLang="en-US" sz="2400" dirty="0" smtClean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9" y="1657615"/>
            <a:ext cx="8785225" cy="367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4" y="5334000"/>
            <a:ext cx="923925" cy="15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4680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platzhalter 9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6191"/>
            <a:ext cx="9144000" cy="4445000"/>
          </a:xfrm>
        </p:spPr>
      </p:pic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4322618" y="3763433"/>
            <a:ext cx="4821382" cy="806450"/>
          </a:xfrm>
        </p:spPr>
        <p:txBody>
          <a:bodyPr/>
          <a:lstStyle/>
          <a:p>
            <a:r>
              <a:rPr lang="en-US" dirty="0" smtClean="0"/>
              <a:t>www.energy-community.org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322618" y="2734732"/>
            <a:ext cx="4821382" cy="1037167"/>
          </a:xfrm>
        </p:spPr>
        <p:txBody>
          <a:bodyPr/>
          <a:lstStyle/>
          <a:p>
            <a:r>
              <a:rPr lang="en-US" b="1" dirty="0" smtClean="0">
                <a:solidFill>
                  <a:srgbClr val="0C4EA5"/>
                </a:solidFill>
              </a:rPr>
              <a:t/>
            </a:r>
            <a:br>
              <a:rPr lang="en-US" b="1" dirty="0" smtClean="0">
                <a:solidFill>
                  <a:srgbClr val="0C4EA5"/>
                </a:solidFill>
              </a:rPr>
            </a:br>
            <a:r>
              <a:rPr lang="en-US" sz="1400" b="1" dirty="0" smtClean="0">
                <a:solidFill>
                  <a:srgbClr val="0C4EA5"/>
                </a:solidFill>
              </a:rPr>
              <a:t/>
            </a:r>
            <a:br>
              <a:rPr lang="en-US" sz="1400" b="1" dirty="0" smtClean="0">
                <a:solidFill>
                  <a:srgbClr val="0C4EA5"/>
                </a:solidFill>
              </a:rPr>
            </a:br>
            <a:r>
              <a:rPr lang="en-US" sz="1800" b="1" dirty="0" smtClean="0">
                <a:solidFill>
                  <a:srgbClr val="0C4EA5"/>
                </a:solidFill>
              </a:rPr>
              <a:t/>
            </a:r>
            <a:br>
              <a:rPr lang="en-US" sz="1800" b="1" dirty="0" smtClean="0">
                <a:solidFill>
                  <a:srgbClr val="0C4EA5"/>
                </a:solidFill>
              </a:rPr>
            </a:br>
            <a:r>
              <a:rPr lang="en-US" sz="1200" b="1" dirty="0" smtClean="0">
                <a:solidFill>
                  <a:srgbClr val="0C4EA5"/>
                </a:solidFill>
              </a:rPr>
              <a:t/>
            </a:r>
            <a:br>
              <a:rPr lang="en-US" sz="1200" b="1" dirty="0" smtClean="0">
                <a:solidFill>
                  <a:srgbClr val="0C4EA5"/>
                </a:solidFill>
              </a:rPr>
            </a:br>
            <a:r>
              <a:rPr lang="en-US" sz="1200" b="1" dirty="0" smtClean="0">
                <a:solidFill>
                  <a:srgbClr val="0C4EA5"/>
                </a:solidFill>
              </a:rPr>
              <a:t/>
            </a:r>
            <a:br>
              <a:rPr lang="en-US" sz="1200" b="1" dirty="0" smtClean="0">
                <a:solidFill>
                  <a:srgbClr val="0C4EA5"/>
                </a:solidFill>
              </a:rPr>
            </a:br>
            <a:r>
              <a:rPr lang="en-US" sz="1200" b="1" dirty="0" smtClean="0">
                <a:solidFill>
                  <a:srgbClr val="0C4EA5"/>
                </a:solidFill>
              </a:rPr>
              <a:t/>
            </a:r>
            <a:br>
              <a:rPr lang="en-US" sz="1200" b="1" dirty="0" smtClean="0">
                <a:solidFill>
                  <a:srgbClr val="0C4EA5"/>
                </a:solidFill>
              </a:rPr>
            </a:br>
            <a:r>
              <a:rPr lang="en-US" sz="1200" b="1" dirty="0" smtClean="0">
                <a:solidFill>
                  <a:srgbClr val="0C4EA5"/>
                </a:solidFill>
              </a:rPr>
              <a:t/>
            </a:r>
            <a:br>
              <a:rPr lang="en-US" sz="1200" b="1" dirty="0" smtClean="0">
                <a:solidFill>
                  <a:srgbClr val="0C4EA5"/>
                </a:solidFill>
              </a:rPr>
            </a:br>
            <a:r>
              <a:rPr lang="en-US" sz="1200" b="1" dirty="0" smtClean="0">
                <a:solidFill>
                  <a:srgbClr val="0C4EA5"/>
                </a:solidFill>
              </a:rPr>
              <a:t/>
            </a:r>
            <a:br>
              <a:rPr lang="en-US" sz="1200" b="1" dirty="0" smtClean="0">
                <a:solidFill>
                  <a:srgbClr val="0C4EA5"/>
                </a:solidFill>
              </a:rPr>
            </a:br>
            <a:r>
              <a:rPr lang="en-US" sz="1200" b="1" dirty="0" smtClean="0">
                <a:solidFill>
                  <a:srgbClr val="0C4EA5"/>
                </a:solidFill>
              </a:rPr>
              <a:t/>
            </a:r>
            <a:br>
              <a:rPr lang="en-US" sz="1200" b="1" dirty="0" smtClean="0">
                <a:solidFill>
                  <a:srgbClr val="0C4EA5"/>
                </a:solidFill>
              </a:rPr>
            </a:br>
            <a:r>
              <a:rPr lang="en-US" sz="1200" b="1" dirty="0" smtClean="0">
                <a:solidFill>
                  <a:srgbClr val="0C4EA5"/>
                </a:solidFill>
              </a:rPr>
              <a:t/>
            </a:r>
            <a:br>
              <a:rPr lang="en-US" sz="1200" b="1" dirty="0" smtClean="0">
                <a:solidFill>
                  <a:srgbClr val="0C4EA5"/>
                </a:solidFill>
              </a:rPr>
            </a:br>
            <a:r>
              <a:rPr lang="en-US" sz="1600" dirty="0" smtClean="0">
                <a:solidFill>
                  <a:srgbClr val="0C4EA5"/>
                </a:solidFill>
              </a:rPr>
              <a:t> </a:t>
            </a:r>
            <a:br>
              <a:rPr lang="en-US" sz="1600" dirty="0" smtClean="0">
                <a:solidFill>
                  <a:srgbClr val="0C4EA5"/>
                </a:solidFill>
              </a:rPr>
            </a:br>
            <a:r>
              <a:rPr lang="en-US" sz="1600" dirty="0" smtClean="0">
                <a:solidFill>
                  <a:srgbClr val="0C4EA5"/>
                </a:solidFill>
              </a:rPr>
              <a:t/>
            </a:r>
            <a:br>
              <a:rPr lang="en-US" sz="1600" dirty="0" smtClean="0">
                <a:solidFill>
                  <a:srgbClr val="0C4EA5"/>
                </a:solidFill>
              </a:rPr>
            </a:br>
            <a:r>
              <a:rPr lang="en-US" sz="1600" dirty="0" smtClean="0">
                <a:solidFill>
                  <a:srgbClr val="0C4EA5"/>
                </a:solidFill>
              </a:rPr>
              <a:t/>
            </a:r>
            <a:br>
              <a:rPr lang="en-US" sz="1600" dirty="0" smtClean="0">
                <a:solidFill>
                  <a:srgbClr val="0C4EA5"/>
                </a:solidFill>
              </a:rPr>
            </a:br>
            <a:r>
              <a:rPr lang="en-US" sz="1600" dirty="0" smtClean="0">
                <a:solidFill>
                  <a:srgbClr val="0C4EA5"/>
                </a:solidFill>
              </a:rPr>
              <a:t/>
            </a:r>
            <a:br>
              <a:rPr lang="en-US" sz="1600" dirty="0" smtClean="0">
                <a:solidFill>
                  <a:srgbClr val="0C4EA5"/>
                </a:solidFill>
              </a:rPr>
            </a:br>
            <a:r>
              <a:rPr lang="en-US" sz="1600" dirty="0" smtClean="0">
                <a:solidFill>
                  <a:srgbClr val="0C4EA5"/>
                </a:solidFill>
              </a:rPr>
              <a:t/>
            </a:r>
            <a:br>
              <a:rPr lang="en-US" sz="1600" dirty="0" smtClean="0">
                <a:solidFill>
                  <a:srgbClr val="0C4EA5"/>
                </a:solidFill>
              </a:rPr>
            </a:br>
            <a:r>
              <a:rPr lang="en-US" sz="1600" dirty="0" smtClean="0">
                <a:solidFill>
                  <a:srgbClr val="0C4EA5"/>
                </a:solidFill>
                <a:latin typeface="Frutiger LT 55 Roman"/>
              </a:rPr>
              <a:t/>
            </a:r>
            <a:br>
              <a:rPr lang="en-US" sz="1600" dirty="0" smtClean="0">
                <a:solidFill>
                  <a:srgbClr val="0C4EA5"/>
                </a:solidFill>
                <a:latin typeface="Frutiger LT 55 Roman"/>
              </a:rPr>
            </a:br>
            <a:r>
              <a:rPr lang="en-US" sz="1600" b="1" dirty="0" smtClean="0">
                <a:solidFill>
                  <a:srgbClr val="0C4EA5"/>
                </a:solidFill>
                <a:latin typeface="Frutiger LT 55 Roman"/>
              </a:rPr>
              <a:t>				</a:t>
            </a:r>
            <a:r>
              <a:rPr lang="en-US" sz="1050" b="1" dirty="0" smtClean="0">
                <a:solidFill>
                  <a:srgbClr val="0C4EA5"/>
                </a:solidFill>
              </a:rPr>
              <a:t/>
            </a:r>
            <a:br>
              <a:rPr lang="en-US" sz="1050" b="1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> </a:t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/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/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/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/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/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/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/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/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/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/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dirty="0" smtClean="0">
                <a:solidFill>
                  <a:srgbClr val="0C4EA5"/>
                </a:solidFill>
              </a:rPr>
              <a:t/>
            </a:r>
            <a:br>
              <a:rPr lang="en-US" dirty="0" smtClean="0">
                <a:solidFill>
                  <a:srgbClr val="0C4EA5"/>
                </a:solidFill>
              </a:rPr>
            </a:br>
            <a:r>
              <a:rPr lang="en-US" sz="1050" b="1" dirty="0" smtClean="0">
                <a:solidFill>
                  <a:srgbClr val="0C4EA5"/>
                </a:solidFill>
              </a:rPr>
              <a:t/>
            </a:r>
            <a:br>
              <a:rPr lang="en-US" sz="1050" b="1" dirty="0" smtClean="0">
                <a:solidFill>
                  <a:srgbClr val="0C4EA5"/>
                </a:solidFill>
              </a:rPr>
            </a:br>
            <a:r>
              <a:rPr lang="de-DE" dirty="0" smtClean="0"/>
              <a:t>Thank you </a:t>
            </a:r>
            <a:br>
              <a:rPr lang="de-DE" dirty="0" smtClean="0"/>
            </a:br>
            <a:r>
              <a:rPr lang="de-DE" dirty="0" smtClean="0"/>
              <a:t>for your attention!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 smtClean="0"/>
              <a:t>Janez Kopač, Director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47511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 31"/>
          <p:cNvSpPr>
            <a:spLocks noChangeArrowheads="1"/>
          </p:cNvSpPr>
          <p:nvPr/>
        </p:nvSpPr>
        <p:spPr bwMode="auto">
          <a:xfrm>
            <a:off x="5169052" y="4896518"/>
            <a:ext cx="97437" cy="54964"/>
          </a:xfrm>
          <a:custGeom>
            <a:avLst/>
            <a:gdLst>
              <a:gd name="T0" fmla="*/ 62 w 689"/>
              <a:gd name="T1" fmla="*/ 362 h 390"/>
              <a:gd name="T2" fmla="*/ 62 w 689"/>
              <a:gd name="T3" fmla="*/ 362 h 390"/>
              <a:gd name="T4" fmla="*/ 97 w 689"/>
              <a:gd name="T5" fmla="*/ 371 h 390"/>
              <a:gd name="T6" fmla="*/ 123 w 689"/>
              <a:gd name="T7" fmla="*/ 380 h 390"/>
              <a:gd name="T8" fmla="*/ 194 w 689"/>
              <a:gd name="T9" fmla="*/ 389 h 390"/>
              <a:gd name="T10" fmla="*/ 264 w 689"/>
              <a:gd name="T11" fmla="*/ 380 h 390"/>
              <a:gd name="T12" fmla="*/ 326 w 689"/>
              <a:gd name="T13" fmla="*/ 362 h 390"/>
              <a:gd name="T14" fmla="*/ 388 w 689"/>
              <a:gd name="T15" fmla="*/ 345 h 390"/>
              <a:gd name="T16" fmla="*/ 432 w 689"/>
              <a:gd name="T17" fmla="*/ 318 h 390"/>
              <a:gd name="T18" fmla="*/ 459 w 689"/>
              <a:gd name="T19" fmla="*/ 292 h 390"/>
              <a:gd name="T20" fmla="*/ 467 w 689"/>
              <a:gd name="T21" fmla="*/ 265 h 390"/>
              <a:gd name="T22" fmla="*/ 467 w 689"/>
              <a:gd name="T23" fmla="*/ 265 h 390"/>
              <a:gd name="T24" fmla="*/ 467 w 689"/>
              <a:gd name="T25" fmla="*/ 247 h 390"/>
              <a:gd name="T26" fmla="*/ 476 w 689"/>
              <a:gd name="T27" fmla="*/ 221 h 390"/>
              <a:gd name="T28" fmla="*/ 503 w 689"/>
              <a:gd name="T29" fmla="*/ 168 h 390"/>
              <a:gd name="T30" fmla="*/ 556 w 689"/>
              <a:gd name="T31" fmla="*/ 115 h 390"/>
              <a:gd name="T32" fmla="*/ 591 w 689"/>
              <a:gd name="T33" fmla="*/ 97 h 390"/>
              <a:gd name="T34" fmla="*/ 626 w 689"/>
              <a:gd name="T35" fmla="*/ 80 h 390"/>
              <a:gd name="T36" fmla="*/ 626 w 689"/>
              <a:gd name="T37" fmla="*/ 80 h 390"/>
              <a:gd name="T38" fmla="*/ 653 w 689"/>
              <a:gd name="T39" fmla="*/ 62 h 390"/>
              <a:gd name="T40" fmla="*/ 679 w 689"/>
              <a:gd name="T41" fmla="*/ 45 h 390"/>
              <a:gd name="T42" fmla="*/ 688 w 689"/>
              <a:gd name="T43" fmla="*/ 27 h 390"/>
              <a:gd name="T44" fmla="*/ 688 w 689"/>
              <a:gd name="T45" fmla="*/ 9 h 390"/>
              <a:gd name="T46" fmla="*/ 679 w 689"/>
              <a:gd name="T47" fmla="*/ 0 h 390"/>
              <a:gd name="T48" fmla="*/ 662 w 689"/>
              <a:gd name="T49" fmla="*/ 0 h 390"/>
              <a:gd name="T50" fmla="*/ 644 w 689"/>
              <a:gd name="T51" fmla="*/ 9 h 390"/>
              <a:gd name="T52" fmla="*/ 617 w 689"/>
              <a:gd name="T53" fmla="*/ 18 h 390"/>
              <a:gd name="T54" fmla="*/ 617 w 689"/>
              <a:gd name="T55" fmla="*/ 18 h 390"/>
              <a:gd name="T56" fmla="*/ 556 w 689"/>
              <a:gd name="T57" fmla="*/ 62 h 390"/>
              <a:gd name="T58" fmla="*/ 459 w 689"/>
              <a:gd name="T59" fmla="*/ 106 h 390"/>
              <a:gd name="T60" fmla="*/ 335 w 689"/>
              <a:gd name="T61" fmla="*/ 133 h 390"/>
              <a:gd name="T62" fmla="*/ 194 w 689"/>
              <a:gd name="T63" fmla="*/ 150 h 390"/>
              <a:gd name="T64" fmla="*/ 194 w 689"/>
              <a:gd name="T65" fmla="*/ 150 h 390"/>
              <a:gd name="T66" fmla="*/ 132 w 689"/>
              <a:gd name="T67" fmla="*/ 159 h 390"/>
              <a:gd name="T68" fmla="*/ 79 w 689"/>
              <a:gd name="T69" fmla="*/ 177 h 390"/>
              <a:gd name="T70" fmla="*/ 35 w 689"/>
              <a:gd name="T71" fmla="*/ 203 h 390"/>
              <a:gd name="T72" fmla="*/ 9 w 689"/>
              <a:gd name="T73" fmla="*/ 230 h 390"/>
              <a:gd name="T74" fmla="*/ 0 w 689"/>
              <a:gd name="T75" fmla="*/ 265 h 390"/>
              <a:gd name="T76" fmla="*/ 0 w 689"/>
              <a:gd name="T77" fmla="*/ 300 h 390"/>
              <a:gd name="T78" fmla="*/ 26 w 689"/>
              <a:gd name="T79" fmla="*/ 327 h 390"/>
              <a:gd name="T80" fmla="*/ 62 w 689"/>
              <a:gd name="T81" fmla="*/ 362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89" h="390">
                <a:moveTo>
                  <a:pt x="62" y="362"/>
                </a:moveTo>
                <a:lnTo>
                  <a:pt x="62" y="362"/>
                </a:lnTo>
                <a:lnTo>
                  <a:pt x="97" y="371"/>
                </a:lnTo>
                <a:lnTo>
                  <a:pt x="123" y="380"/>
                </a:lnTo>
                <a:lnTo>
                  <a:pt x="194" y="389"/>
                </a:lnTo>
                <a:lnTo>
                  <a:pt x="264" y="380"/>
                </a:lnTo>
                <a:lnTo>
                  <a:pt x="326" y="362"/>
                </a:lnTo>
                <a:lnTo>
                  <a:pt x="388" y="345"/>
                </a:lnTo>
                <a:lnTo>
                  <a:pt x="432" y="318"/>
                </a:lnTo>
                <a:lnTo>
                  <a:pt x="459" y="292"/>
                </a:lnTo>
                <a:lnTo>
                  <a:pt x="467" y="265"/>
                </a:lnTo>
                <a:lnTo>
                  <a:pt x="467" y="265"/>
                </a:lnTo>
                <a:lnTo>
                  <a:pt x="467" y="247"/>
                </a:lnTo>
                <a:lnTo>
                  <a:pt x="476" y="221"/>
                </a:lnTo>
                <a:lnTo>
                  <a:pt x="503" y="168"/>
                </a:lnTo>
                <a:lnTo>
                  <a:pt x="556" y="115"/>
                </a:lnTo>
                <a:lnTo>
                  <a:pt x="591" y="97"/>
                </a:lnTo>
                <a:lnTo>
                  <a:pt x="626" y="80"/>
                </a:lnTo>
                <a:lnTo>
                  <a:pt x="626" y="80"/>
                </a:lnTo>
                <a:lnTo>
                  <a:pt x="653" y="62"/>
                </a:lnTo>
                <a:lnTo>
                  <a:pt x="679" y="45"/>
                </a:lnTo>
                <a:lnTo>
                  <a:pt x="688" y="27"/>
                </a:lnTo>
                <a:lnTo>
                  <a:pt x="688" y="9"/>
                </a:lnTo>
                <a:lnTo>
                  <a:pt x="679" y="0"/>
                </a:lnTo>
                <a:lnTo>
                  <a:pt x="662" y="0"/>
                </a:lnTo>
                <a:lnTo>
                  <a:pt x="644" y="9"/>
                </a:lnTo>
                <a:lnTo>
                  <a:pt x="617" y="18"/>
                </a:lnTo>
                <a:lnTo>
                  <a:pt x="617" y="18"/>
                </a:lnTo>
                <a:lnTo>
                  <a:pt x="556" y="62"/>
                </a:lnTo>
                <a:lnTo>
                  <a:pt x="459" y="106"/>
                </a:lnTo>
                <a:lnTo>
                  <a:pt x="335" y="133"/>
                </a:lnTo>
                <a:lnTo>
                  <a:pt x="194" y="150"/>
                </a:lnTo>
                <a:lnTo>
                  <a:pt x="194" y="150"/>
                </a:lnTo>
                <a:lnTo>
                  <a:pt x="132" y="159"/>
                </a:lnTo>
                <a:lnTo>
                  <a:pt x="79" y="177"/>
                </a:lnTo>
                <a:lnTo>
                  <a:pt x="35" y="203"/>
                </a:lnTo>
                <a:lnTo>
                  <a:pt x="9" y="230"/>
                </a:lnTo>
                <a:lnTo>
                  <a:pt x="0" y="265"/>
                </a:lnTo>
                <a:lnTo>
                  <a:pt x="0" y="300"/>
                </a:lnTo>
                <a:lnTo>
                  <a:pt x="26" y="327"/>
                </a:lnTo>
                <a:lnTo>
                  <a:pt x="62" y="362"/>
                </a:lnTo>
              </a:path>
            </a:pathLst>
          </a:custGeom>
          <a:solidFill>
            <a:srgbClr val="20266E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Energy </a:t>
            </a:r>
            <a:br>
              <a:rPr lang="de-DE" smtClean="0"/>
            </a:br>
            <a:r>
              <a:rPr lang="de-DE" smtClean="0"/>
              <a:t>Community Map</a:t>
            </a:r>
            <a:endParaRPr lang="de-DE" dirty="0"/>
          </a:p>
        </p:txBody>
      </p:sp>
      <p:sp>
        <p:nvSpPr>
          <p:cNvPr id="11" name="Freeform 3"/>
          <p:cNvSpPr>
            <a:spLocks noChangeArrowheads="1"/>
          </p:cNvSpPr>
          <p:nvPr/>
        </p:nvSpPr>
        <p:spPr bwMode="auto">
          <a:xfrm>
            <a:off x="8337519" y="3887293"/>
            <a:ext cx="819182" cy="368091"/>
          </a:xfrm>
          <a:custGeom>
            <a:avLst/>
            <a:gdLst>
              <a:gd name="T0" fmla="*/ 1924 w 2004"/>
              <a:gd name="T1" fmla="*/ 750 h 901"/>
              <a:gd name="T2" fmla="*/ 1932 w 2004"/>
              <a:gd name="T3" fmla="*/ 697 h 901"/>
              <a:gd name="T4" fmla="*/ 1985 w 2004"/>
              <a:gd name="T5" fmla="*/ 635 h 901"/>
              <a:gd name="T6" fmla="*/ 1827 w 2004"/>
              <a:gd name="T7" fmla="*/ 547 h 901"/>
              <a:gd name="T8" fmla="*/ 1800 w 2004"/>
              <a:gd name="T9" fmla="*/ 547 h 901"/>
              <a:gd name="T10" fmla="*/ 1774 w 2004"/>
              <a:gd name="T11" fmla="*/ 520 h 901"/>
              <a:gd name="T12" fmla="*/ 1738 w 2004"/>
              <a:gd name="T13" fmla="*/ 388 h 901"/>
              <a:gd name="T14" fmla="*/ 1703 w 2004"/>
              <a:gd name="T15" fmla="*/ 362 h 901"/>
              <a:gd name="T16" fmla="*/ 1677 w 2004"/>
              <a:gd name="T17" fmla="*/ 353 h 901"/>
              <a:gd name="T18" fmla="*/ 1632 w 2004"/>
              <a:gd name="T19" fmla="*/ 326 h 901"/>
              <a:gd name="T20" fmla="*/ 1597 w 2004"/>
              <a:gd name="T21" fmla="*/ 317 h 901"/>
              <a:gd name="T22" fmla="*/ 1359 w 2004"/>
              <a:gd name="T23" fmla="*/ 335 h 901"/>
              <a:gd name="T24" fmla="*/ 1297 w 2004"/>
              <a:gd name="T25" fmla="*/ 362 h 901"/>
              <a:gd name="T26" fmla="*/ 1279 w 2004"/>
              <a:gd name="T27" fmla="*/ 370 h 901"/>
              <a:gd name="T28" fmla="*/ 1209 w 2004"/>
              <a:gd name="T29" fmla="*/ 326 h 901"/>
              <a:gd name="T30" fmla="*/ 1138 w 2004"/>
              <a:gd name="T31" fmla="*/ 273 h 901"/>
              <a:gd name="T32" fmla="*/ 1112 w 2004"/>
              <a:gd name="T33" fmla="*/ 264 h 901"/>
              <a:gd name="T34" fmla="*/ 1015 w 2004"/>
              <a:gd name="T35" fmla="*/ 229 h 901"/>
              <a:gd name="T36" fmla="*/ 926 w 2004"/>
              <a:gd name="T37" fmla="*/ 150 h 901"/>
              <a:gd name="T38" fmla="*/ 918 w 2004"/>
              <a:gd name="T39" fmla="*/ 141 h 901"/>
              <a:gd name="T40" fmla="*/ 856 w 2004"/>
              <a:gd name="T41" fmla="*/ 132 h 901"/>
              <a:gd name="T42" fmla="*/ 573 w 2004"/>
              <a:gd name="T43" fmla="*/ 132 h 901"/>
              <a:gd name="T44" fmla="*/ 468 w 2004"/>
              <a:gd name="T45" fmla="*/ 106 h 901"/>
              <a:gd name="T46" fmla="*/ 388 w 2004"/>
              <a:gd name="T47" fmla="*/ 62 h 901"/>
              <a:gd name="T48" fmla="*/ 194 w 2004"/>
              <a:gd name="T49" fmla="*/ 9 h 901"/>
              <a:gd name="T50" fmla="*/ 115 w 2004"/>
              <a:gd name="T51" fmla="*/ 0 h 901"/>
              <a:gd name="T52" fmla="*/ 62 w 2004"/>
              <a:gd name="T53" fmla="*/ 17 h 901"/>
              <a:gd name="T54" fmla="*/ 0 w 2004"/>
              <a:gd name="T55" fmla="*/ 53 h 901"/>
              <a:gd name="T56" fmla="*/ 141 w 2004"/>
              <a:gd name="T57" fmla="*/ 114 h 901"/>
              <a:gd name="T58" fmla="*/ 344 w 2004"/>
              <a:gd name="T59" fmla="*/ 176 h 901"/>
              <a:gd name="T60" fmla="*/ 415 w 2004"/>
              <a:gd name="T61" fmla="*/ 229 h 901"/>
              <a:gd name="T62" fmla="*/ 450 w 2004"/>
              <a:gd name="T63" fmla="*/ 282 h 901"/>
              <a:gd name="T64" fmla="*/ 459 w 2004"/>
              <a:gd name="T65" fmla="*/ 309 h 901"/>
              <a:gd name="T66" fmla="*/ 503 w 2004"/>
              <a:gd name="T67" fmla="*/ 423 h 901"/>
              <a:gd name="T68" fmla="*/ 547 w 2004"/>
              <a:gd name="T69" fmla="*/ 476 h 901"/>
              <a:gd name="T70" fmla="*/ 582 w 2004"/>
              <a:gd name="T71" fmla="*/ 520 h 901"/>
              <a:gd name="T72" fmla="*/ 573 w 2004"/>
              <a:gd name="T73" fmla="*/ 617 h 901"/>
              <a:gd name="T74" fmla="*/ 565 w 2004"/>
              <a:gd name="T75" fmla="*/ 644 h 901"/>
              <a:gd name="T76" fmla="*/ 503 w 2004"/>
              <a:gd name="T77" fmla="*/ 723 h 901"/>
              <a:gd name="T78" fmla="*/ 697 w 2004"/>
              <a:gd name="T79" fmla="*/ 723 h 901"/>
              <a:gd name="T80" fmla="*/ 812 w 2004"/>
              <a:gd name="T81" fmla="*/ 715 h 901"/>
              <a:gd name="T82" fmla="*/ 847 w 2004"/>
              <a:gd name="T83" fmla="*/ 706 h 901"/>
              <a:gd name="T84" fmla="*/ 900 w 2004"/>
              <a:gd name="T85" fmla="*/ 715 h 901"/>
              <a:gd name="T86" fmla="*/ 971 w 2004"/>
              <a:gd name="T87" fmla="*/ 803 h 901"/>
              <a:gd name="T88" fmla="*/ 1024 w 2004"/>
              <a:gd name="T89" fmla="*/ 882 h 901"/>
              <a:gd name="T90" fmla="*/ 1041 w 2004"/>
              <a:gd name="T91" fmla="*/ 900 h 901"/>
              <a:gd name="T92" fmla="*/ 1262 w 2004"/>
              <a:gd name="T93" fmla="*/ 847 h 901"/>
              <a:gd name="T94" fmla="*/ 1341 w 2004"/>
              <a:gd name="T95" fmla="*/ 838 h 901"/>
              <a:gd name="T96" fmla="*/ 1474 w 2004"/>
              <a:gd name="T97" fmla="*/ 838 h 901"/>
              <a:gd name="T98" fmla="*/ 1606 w 2004"/>
              <a:gd name="T99" fmla="*/ 865 h 901"/>
              <a:gd name="T100" fmla="*/ 1588 w 2004"/>
              <a:gd name="T101" fmla="*/ 812 h 901"/>
              <a:gd name="T102" fmla="*/ 1588 w 2004"/>
              <a:gd name="T103" fmla="*/ 803 h 901"/>
              <a:gd name="T104" fmla="*/ 1624 w 2004"/>
              <a:gd name="T105" fmla="*/ 776 h 901"/>
              <a:gd name="T106" fmla="*/ 1685 w 2004"/>
              <a:gd name="T107" fmla="*/ 794 h 901"/>
              <a:gd name="T108" fmla="*/ 1791 w 2004"/>
              <a:gd name="T109" fmla="*/ 865 h 901"/>
              <a:gd name="T110" fmla="*/ 1835 w 2004"/>
              <a:gd name="T111" fmla="*/ 882 h 901"/>
              <a:gd name="T112" fmla="*/ 1950 w 2004"/>
              <a:gd name="T113" fmla="*/ 900 h 901"/>
              <a:gd name="T114" fmla="*/ 2003 w 2004"/>
              <a:gd name="T115" fmla="*/ 891 h 901"/>
              <a:gd name="T116" fmla="*/ 2003 w 2004"/>
              <a:gd name="T117" fmla="*/ 820 h 901"/>
              <a:gd name="T118" fmla="*/ 1924 w 2004"/>
              <a:gd name="T119" fmla="*/ 75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04" h="901">
                <a:moveTo>
                  <a:pt x="1924" y="750"/>
                </a:moveTo>
                <a:lnTo>
                  <a:pt x="1924" y="750"/>
                </a:lnTo>
                <a:lnTo>
                  <a:pt x="1924" y="723"/>
                </a:lnTo>
                <a:lnTo>
                  <a:pt x="1932" y="697"/>
                </a:lnTo>
                <a:lnTo>
                  <a:pt x="1985" y="635"/>
                </a:lnTo>
                <a:lnTo>
                  <a:pt x="1985" y="635"/>
                </a:lnTo>
                <a:lnTo>
                  <a:pt x="1871" y="573"/>
                </a:lnTo>
                <a:lnTo>
                  <a:pt x="1827" y="547"/>
                </a:lnTo>
                <a:lnTo>
                  <a:pt x="1800" y="547"/>
                </a:lnTo>
                <a:lnTo>
                  <a:pt x="1800" y="547"/>
                </a:lnTo>
                <a:lnTo>
                  <a:pt x="1782" y="538"/>
                </a:lnTo>
                <a:lnTo>
                  <a:pt x="1774" y="520"/>
                </a:lnTo>
                <a:lnTo>
                  <a:pt x="1756" y="459"/>
                </a:lnTo>
                <a:lnTo>
                  <a:pt x="1738" y="388"/>
                </a:lnTo>
                <a:lnTo>
                  <a:pt x="1721" y="370"/>
                </a:lnTo>
                <a:lnTo>
                  <a:pt x="1703" y="362"/>
                </a:lnTo>
                <a:lnTo>
                  <a:pt x="1703" y="362"/>
                </a:lnTo>
                <a:lnTo>
                  <a:pt x="1677" y="353"/>
                </a:lnTo>
                <a:lnTo>
                  <a:pt x="1650" y="344"/>
                </a:lnTo>
                <a:lnTo>
                  <a:pt x="1632" y="326"/>
                </a:lnTo>
                <a:lnTo>
                  <a:pt x="1597" y="317"/>
                </a:lnTo>
                <a:lnTo>
                  <a:pt x="1597" y="317"/>
                </a:lnTo>
                <a:lnTo>
                  <a:pt x="1447" y="326"/>
                </a:lnTo>
                <a:lnTo>
                  <a:pt x="1359" y="335"/>
                </a:lnTo>
                <a:lnTo>
                  <a:pt x="1324" y="344"/>
                </a:lnTo>
                <a:lnTo>
                  <a:pt x="1297" y="362"/>
                </a:lnTo>
                <a:lnTo>
                  <a:pt x="1297" y="362"/>
                </a:lnTo>
                <a:lnTo>
                  <a:pt x="1279" y="370"/>
                </a:lnTo>
                <a:lnTo>
                  <a:pt x="1253" y="362"/>
                </a:lnTo>
                <a:lnTo>
                  <a:pt x="1209" y="326"/>
                </a:lnTo>
                <a:lnTo>
                  <a:pt x="1165" y="291"/>
                </a:lnTo>
                <a:lnTo>
                  <a:pt x="1138" y="273"/>
                </a:lnTo>
                <a:lnTo>
                  <a:pt x="1112" y="264"/>
                </a:lnTo>
                <a:lnTo>
                  <a:pt x="1112" y="264"/>
                </a:lnTo>
                <a:lnTo>
                  <a:pt x="1059" y="256"/>
                </a:lnTo>
                <a:lnTo>
                  <a:pt x="1015" y="229"/>
                </a:lnTo>
                <a:lnTo>
                  <a:pt x="962" y="194"/>
                </a:lnTo>
                <a:lnTo>
                  <a:pt x="926" y="150"/>
                </a:lnTo>
                <a:lnTo>
                  <a:pt x="926" y="150"/>
                </a:lnTo>
                <a:lnTo>
                  <a:pt x="918" y="141"/>
                </a:lnTo>
                <a:lnTo>
                  <a:pt x="900" y="132"/>
                </a:lnTo>
                <a:lnTo>
                  <a:pt x="856" y="132"/>
                </a:lnTo>
                <a:lnTo>
                  <a:pt x="715" y="132"/>
                </a:lnTo>
                <a:lnTo>
                  <a:pt x="573" y="132"/>
                </a:lnTo>
                <a:lnTo>
                  <a:pt x="512" y="132"/>
                </a:lnTo>
                <a:lnTo>
                  <a:pt x="468" y="106"/>
                </a:lnTo>
                <a:lnTo>
                  <a:pt x="468" y="106"/>
                </a:lnTo>
                <a:lnTo>
                  <a:pt x="388" y="62"/>
                </a:lnTo>
                <a:lnTo>
                  <a:pt x="291" y="26"/>
                </a:lnTo>
                <a:lnTo>
                  <a:pt x="194" y="9"/>
                </a:lnTo>
                <a:lnTo>
                  <a:pt x="150" y="0"/>
                </a:lnTo>
                <a:lnTo>
                  <a:pt x="115" y="0"/>
                </a:lnTo>
                <a:lnTo>
                  <a:pt x="115" y="0"/>
                </a:lnTo>
                <a:lnTo>
                  <a:pt x="62" y="17"/>
                </a:lnTo>
                <a:lnTo>
                  <a:pt x="0" y="53"/>
                </a:lnTo>
                <a:lnTo>
                  <a:pt x="0" y="53"/>
                </a:lnTo>
                <a:lnTo>
                  <a:pt x="71" y="88"/>
                </a:lnTo>
                <a:lnTo>
                  <a:pt x="141" y="114"/>
                </a:lnTo>
                <a:lnTo>
                  <a:pt x="282" y="150"/>
                </a:lnTo>
                <a:lnTo>
                  <a:pt x="344" y="176"/>
                </a:lnTo>
                <a:lnTo>
                  <a:pt x="397" y="212"/>
                </a:lnTo>
                <a:lnTo>
                  <a:pt x="415" y="229"/>
                </a:lnTo>
                <a:lnTo>
                  <a:pt x="432" y="256"/>
                </a:lnTo>
                <a:lnTo>
                  <a:pt x="450" y="282"/>
                </a:lnTo>
                <a:lnTo>
                  <a:pt x="459" y="309"/>
                </a:lnTo>
                <a:lnTo>
                  <a:pt x="459" y="309"/>
                </a:lnTo>
                <a:lnTo>
                  <a:pt x="476" y="379"/>
                </a:lnTo>
                <a:lnTo>
                  <a:pt x="503" y="423"/>
                </a:lnTo>
                <a:lnTo>
                  <a:pt x="521" y="450"/>
                </a:lnTo>
                <a:lnTo>
                  <a:pt x="547" y="476"/>
                </a:lnTo>
                <a:lnTo>
                  <a:pt x="565" y="494"/>
                </a:lnTo>
                <a:lnTo>
                  <a:pt x="582" y="520"/>
                </a:lnTo>
                <a:lnTo>
                  <a:pt x="582" y="565"/>
                </a:lnTo>
                <a:lnTo>
                  <a:pt x="573" y="617"/>
                </a:lnTo>
                <a:lnTo>
                  <a:pt x="573" y="617"/>
                </a:lnTo>
                <a:lnTo>
                  <a:pt x="565" y="644"/>
                </a:lnTo>
                <a:lnTo>
                  <a:pt x="547" y="670"/>
                </a:lnTo>
                <a:lnTo>
                  <a:pt x="503" y="723"/>
                </a:lnTo>
                <a:lnTo>
                  <a:pt x="503" y="723"/>
                </a:lnTo>
                <a:lnTo>
                  <a:pt x="697" y="723"/>
                </a:lnTo>
                <a:lnTo>
                  <a:pt x="768" y="723"/>
                </a:lnTo>
                <a:lnTo>
                  <a:pt x="812" y="715"/>
                </a:lnTo>
                <a:lnTo>
                  <a:pt x="812" y="715"/>
                </a:lnTo>
                <a:lnTo>
                  <a:pt x="847" y="706"/>
                </a:lnTo>
                <a:lnTo>
                  <a:pt x="874" y="706"/>
                </a:lnTo>
                <a:lnTo>
                  <a:pt x="900" y="715"/>
                </a:lnTo>
                <a:lnTo>
                  <a:pt x="926" y="741"/>
                </a:lnTo>
                <a:lnTo>
                  <a:pt x="971" y="803"/>
                </a:lnTo>
                <a:lnTo>
                  <a:pt x="1024" y="882"/>
                </a:lnTo>
                <a:lnTo>
                  <a:pt x="1024" y="882"/>
                </a:lnTo>
                <a:lnTo>
                  <a:pt x="1041" y="900"/>
                </a:lnTo>
                <a:lnTo>
                  <a:pt x="1041" y="900"/>
                </a:lnTo>
                <a:lnTo>
                  <a:pt x="1191" y="865"/>
                </a:lnTo>
                <a:lnTo>
                  <a:pt x="1262" y="847"/>
                </a:lnTo>
                <a:lnTo>
                  <a:pt x="1341" y="838"/>
                </a:lnTo>
                <a:lnTo>
                  <a:pt x="1341" y="838"/>
                </a:lnTo>
                <a:lnTo>
                  <a:pt x="1403" y="838"/>
                </a:lnTo>
                <a:lnTo>
                  <a:pt x="1474" y="838"/>
                </a:lnTo>
                <a:lnTo>
                  <a:pt x="1606" y="865"/>
                </a:lnTo>
                <a:lnTo>
                  <a:pt x="1606" y="865"/>
                </a:lnTo>
                <a:lnTo>
                  <a:pt x="1588" y="829"/>
                </a:lnTo>
                <a:lnTo>
                  <a:pt x="1588" y="812"/>
                </a:lnTo>
                <a:lnTo>
                  <a:pt x="1588" y="803"/>
                </a:lnTo>
                <a:lnTo>
                  <a:pt x="1588" y="803"/>
                </a:lnTo>
                <a:lnTo>
                  <a:pt x="1606" y="785"/>
                </a:lnTo>
                <a:lnTo>
                  <a:pt x="1624" y="776"/>
                </a:lnTo>
                <a:lnTo>
                  <a:pt x="1650" y="785"/>
                </a:lnTo>
                <a:lnTo>
                  <a:pt x="1685" y="794"/>
                </a:lnTo>
                <a:lnTo>
                  <a:pt x="1747" y="829"/>
                </a:lnTo>
                <a:lnTo>
                  <a:pt x="1791" y="865"/>
                </a:lnTo>
                <a:lnTo>
                  <a:pt x="1791" y="865"/>
                </a:lnTo>
                <a:lnTo>
                  <a:pt x="1835" y="882"/>
                </a:lnTo>
                <a:lnTo>
                  <a:pt x="1888" y="900"/>
                </a:lnTo>
                <a:lnTo>
                  <a:pt x="1950" y="900"/>
                </a:lnTo>
                <a:lnTo>
                  <a:pt x="1977" y="900"/>
                </a:lnTo>
                <a:lnTo>
                  <a:pt x="2003" y="891"/>
                </a:lnTo>
                <a:lnTo>
                  <a:pt x="2003" y="820"/>
                </a:lnTo>
                <a:lnTo>
                  <a:pt x="2003" y="820"/>
                </a:lnTo>
                <a:lnTo>
                  <a:pt x="1959" y="785"/>
                </a:lnTo>
                <a:lnTo>
                  <a:pt x="1924" y="750"/>
                </a:lnTo>
              </a:path>
            </a:pathLst>
          </a:custGeom>
          <a:pattFill prst="dkHorz">
            <a:fgClr>
              <a:schemeClr val="accent4"/>
            </a:fgClr>
            <a:bgClr>
              <a:schemeClr val="accent3"/>
            </a:bgClr>
          </a:patt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accent5"/>
              </a:solidFill>
            </a:endParaRPr>
          </a:p>
        </p:txBody>
      </p:sp>
      <p:sp>
        <p:nvSpPr>
          <p:cNvPr id="12" name="Freeform 4"/>
          <p:cNvSpPr>
            <a:spLocks noChangeArrowheads="1"/>
          </p:cNvSpPr>
          <p:nvPr/>
        </p:nvSpPr>
        <p:spPr bwMode="auto">
          <a:xfrm>
            <a:off x="6668481" y="4111034"/>
            <a:ext cx="2268087" cy="889553"/>
          </a:xfrm>
          <a:custGeom>
            <a:avLst/>
            <a:gdLst>
              <a:gd name="T0" fmla="*/ 821 w 5543"/>
              <a:gd name="T1" fmla="*/ 353 h 2172"/>
              <a:gd name="T2" fmla="*/ 786 w 5543"/>
              <a:gd name="T3" fmla="*/ 247 h 2172"/>
              <a:gd name="T4" fmla="*/ 547 w 5543"/>
              <a:gd name="T5" fmla="*/ 0 h 2172"/>
              <a:gd name="T6" fmla="*/ 353 w 5543"/>
              <a:gd name="T7" fmla="*/ 9 h 2172"/>
              <a:gd name="T8" fmla="*/ 124 w 5543"/>
              <a:gd name="T9" fmla="*/ 97 h 2172"/>
              <a:gd name="T10" fmla="*/ 80 w 5543"/>
              <a:gd name="T11" fmla="*/ 326 h 2172"/>
              <a:gd name="T12" fmla="*/ 0 w 5543"/>
              <a:gd name="T13" fmla="*/ 459 h 2172"/>
              <a:gd name="T14" fmla="*/ 283 w 5543"/>
              <a:gd name="T15" fmla="*/ 503 h 2172"/>
              <a:gd name="T16" fmla="*/ 5392 w 5543"/>
              <a:gd name="T17" fmla="*/ 1500 h 2172"/>
              <a:gd name="T18" fmla="*/ 5401 w 5543"/>
              <a:gd name="T19" fmla="*/ 1191 h 2172"/>
              <a:gd name="T20" fmla="*/ 5383 w 5543"/>
              <a:gd name="T21" fmla="*/ 944 h 2172"/>
              <a:gd name="T22" fmla="*/ 5462 w 5543"/>
              <a:gd name="T23" fmla="*/ 794 h 2172"/>
              <a:gd name="T24" fmla="*/ 5295 w 5543"/>
              <a:gd name="T25" fmla="*/ 670 h 2172"/>
              <a:gd name="T26" fmla="*/ 5153 w 5543"/>
              <a:gd name="T27" fmla="*/ 450 h 2172"/>
              <a:gd name="T28" fmla="*/ 4977 w 5543"/>
              <a:gd name="T29" fmla="*/ 168 h 2172"/>
              <a:gd name="T30" fmla="*/ 4580 w 5543"/>
              <a:gd name="T31" fmla="*/ 176 h 2172"/>
              <a:gd name="T32" fmla="*/ 4139 w 5543"/>
              <a:gd name="T33" fmla="*/ 362 h 2172"/>
              <a:gd name="T34" fmla="*/ 3645 w 5543"/>
              <a:gd name="T35" fmla="*/ 362 h 2172"/>
              <a:gd name="T36" fmla="*/ 3247 w 5543"/>
              <a:gd name="T37" fmla="*/ 273 h 2172"/>
              <a:gd name="T38" fmla="*/ 3027 w 5543"/>
              <a:gd name="T39" fmla="*/ 203 h 2172"/>
              <a:gd name="T40" fmla="*/ 2833 w 5543"/>
              <a:gd name="T41" fmla="*/ 123 h 2172"/>
              <a:gd name="T42" fmla="*/ 2374 w 5543"/>
              <a:gd name="T43" fmla="*/ 9 h 2172"/>
              <a:gd name="T44" fmla="*/ 1606 w 5543"/>
              <a:gd name="T45" fmla="*/ 247 h 2172"/>
              <a:gd name="T46" fmla="*/ 1191 w 5543"/>
              <a:gd name="T47" fmla="*/ 344 h 2172"/>
              <a:gd name="T48" fmla="*/ 865 w 5543"/>
              <a:gd name="T49" fmla="*/ 432 h 2172"/>
              <a:gd name="T50" fmla="*/ 600 w 5543"/>
              <a:gd name="T51" fmla="*/ 591 h 2172"/>
              <a:gd name="T52" fmla="*/ 53 w 5543"/>
              <a:gd name="T53" fmla="*/ 670 h 2172"/>
              <a:gd name="T54" fmla="*/ 62 w 5543"/>
              <a:gd name="T55" fmla="*/ 829 h 2172"/>
              <a:gd name="T56" fmla="*/ 185 w 5543"/>
              <a:gd name="T57" fmla="*/ 918 h 2172"/>
              <a:gd name="T58" fmla="*/ 230 w 5543"/>
              <a:gd name="T59" fmla="*/ 1112 h 2172"/>
              <a:gd name="T60" fmla="*/ 177 w 5543"/>
              <a:gd name="T61" fmla="*/ 1271 h 2172"/>
              <a:gd name="T62" fmla="*/ 274 w 5543"/>
              <a:gd name="T63" fmla="*/ 1412 h 2172"/>
              <a:gd name="T64" fmla="*/ 203 w 5543"/>
              <a:gd name="T65" fmla="*/ 1518 h 2172"/>
              <a:gd name="T66" fmla="*/ 380 w 5543"/>
              <a:gd name="T67" fmla="*/ 1676 h 2172"/>
              <a:gd name="T68" fmla="*/ 565 w 5543"/>
              <a:gd name="T69" fmla="*/ 1800 h 2172"/>
              <a:gd name="T70" fmla="*/ 750 w 5543"/>
              <a:gd name="T71" fmla="*/ 1818 h 2172"/>
              <a:gd name="T72" fmla="*/ 918 w 5543"/>
              <a:gd name="T73" fmla="*/ 2029 h 2172"/>
              <a:gd name="T74" fmla="*/ 1271 w 5543"/>
              <a:gd name="T75" fmla="*/ 1976 h 2172"/>
              <a:gd name="T76" fmla="*/ 1350 w 5543"/>
              <a:gd name="T77" fmla="*/ 1844 h 2172"/>
              <a:gd name="T78" fmla="*/ 1694 w 5543"/>
              <a:gd name="T79" fmla="*/ 1906 h 2172"/>
              <a:gd name="T80" fmla="*/ 1994 w 5543"/>
              <a:gd name="T81" fmla="*/ 2074 h 2172"/>
              <a:gd name="T82" fmla="*/ 2312 w 5543"/>
              <a:gd name="T83" fmla="*/ 1994 h 2172"/>
              <a:gd name="T84" fmla="*/ 2612 w 5543"/>
              <a:gd name="T85" fmla="*/ 1871 h 2172"/>
              <a:gd name="T86" fmla="*/ 2868 w 5543"/>
              <a:gd name="T87" fmla="*/ 1835 h 2172"/>
              <a:gd name="T88" fmla="*/ 2974 w 5543"/>
              <a:gd name="T89" fmla="*/ 1879 h 2172"/>
              <a:gd name="T90" fmla="*/ 2903 w 5543"/>
              <a:gd name="T91" fmla="*/ 2091 h 2172"/>
              <a:gd name="T92" fmla="*/ 3053 w 5543"/>
              <a:gd name="T93" fmla="*/ 2082 h 2172"/>
              <a:gd name="T94" fmla="*/ 3133 w 5543"/>
              <a:gd name="T95" fmla="*/ 1879 h 2172"/>
              <a:gd name="T96" fmla="*/ 3371 w 5543"/>
              <a:gd name="T97" fmla="*/ 1924 h 2172"/>
              <a:gd name="T98" fmla="*/ 3653 w 5543"/>
              <a:gd name="T99" fmla="*/ 1862 h 2172"/>
              <a:gd name="T100" fmla="*/ 4050 w 5543"/>
              <a:gd name="T101" fmla="*/ 1871 h 2172"/>
              <a:gd name="T102" fmla="*/ 4386 w 5543"/>
              <a:gd name="T103" fmla="*/ 1756 h 2172"/>
              <a:gd name="T104" fmla="*/ 4827 w 5543"/>
              <a:gd name="T105" fmla="*/ 1738 h 2172"/>
              <a:gd name="T106" fmla="*/ 5012 w 5543"/>
              <a:gd name="T107" fmla="*/ 1641 h 2172"/>
              <a:gd name="T108" fmla="*/ 5242 w 5543"/>
              <a:gd name="T109" fmla="*/ 1694 h 2172"/>
              <a:gd name="T110" fmla="*/ 5524 w 5543"/>
              <a:gd name="T111" fmla="*/ 1782 h 2172"/>
              <a:gd name="T112" fmla="*/ 5445 w 5543"/>
              <a:gd name="T113" fmla="*/ 1544 h 2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543" h="2172">
                <a:moveTo>
                  <a:pt x="450" y="379"/>
                </a:moveTo>
                <a:lnTo>
                  <a:pt x="450" y="379"/>
                </a:lnTo>
                <a:lnTo>
                  <a:pt x="494" y="362"/>
                </a:lnTo>
                <a:lnTo>
                  <a:pt x="547" y="362"/>
                </a:lnTo>
                <a:lnTo>
                  <a:pt x="662" y="362"/>
                </a:lnTo>
                <a:lnTo>
                  <a:pt x="777" y="362"/>
                </a:lnTo>
                <a:lnTo>
                  <a:pt x="821" y="353"/>
                </a:lnTo>
                <a:lnTo>
                  <a:pt x="847" y="335"/>
                </a:lnTo>
                <a:lnTo>
                  <a:pt x="847" y="335"/>
                </a:lnTo>
                <a:lnTo>
                  <a:pt x="856" y="326"/>
                </a:lnTo>
                <a:lnTo>
                  <a:pt x="856" y="318"/>
                </a:lnTo>
                <a:lnTo>
                  <a:pt x="847" y="291"/>
                </a:lnTo>
                <a:lnTo>
                  <a:pt x="821" y="273"/>
                </a:lnTo>
                <a:lnTo>
                  <a:pt x="786" y="247"/>
                </a:lnTo>
                <a:lnTo>
                  <a:pt x="697" y="203"/>
                </a:lnTo>
                <a:lnTo>
                  <a:pt x="627" y="159"/>
                </a:lnTo>
                <a:lnTo>
                  <a:pt x="627" y="159"/>
                </a:lnTo>
                <a:lnTo>
                  <a:pt x="591" y="123"/>
                </a:lnTo>
                <a:lnTo>
                  <a:pt x="574" y="88"/>
                </a:lnTo>
                <a:lnTo>
                  <a:pt x="547" y="0"/>
                </a:lnTo>
                <a:lnTo>
                  <a:pt x="547" y="0"/>
                </a:lnTo>
                <a:lnTo>
                  <a:pt x="521" y="18"/>
                </a:lnTo>
                <a:lnTo>
                  <a:pt x="494" y="26"/>
                </a:lnTo>
                <a:lnTo>
                  <a:pt x="459" y="35"/>
                </a:lnTo>
                <a:lnTo>
                  <a:pt x="433" y="26"/>
                </a:lnTo>
                <a:lnTo>
                  <a:pt x="433" y="26"/>
                </a:lnTo>
                <a:lnTo>
                  <a:pt x="397" y="9"/>
                </a:lnTo>
                <a:lnTo>
                  <a:pt x="353" y="9"/>
                </a:lnTo>
                <a:lnTo>
                  <a:pt x="256" y="0"/>
                </a:lnTo>
                <a:lnTo>
                  <a:pt x="177" y="9"/>
                </a:lnTo>
                <a:lnTo>
                  <a:pt x="124" y="26"/>
                </a:lnTo>
                <a:lnTo>
                  <a:pt x="124" y="26"/>
                </a:lnTo>
                <a:lnTo>
                  <a:pt x="115" y="35"/>
                </a:lnTo>
                <a:lnTo>
                  <a:pt x="115" y="53"/>
                </a:lnTo>
                <a:lnTo>
                  <a:pt x="124" y="97"/>
                </a:lnTo>
                <a:lnTo>
                  <a:pt x="141" y="159"/>
                </a:lnTo>
                <a:lnTo>
                  <a:pt x="150" y="220"/>
                </a:lnTo>
                <a:lnTo>
                  <a:pt x="150" y="220"/>
                </a:lnTo>
                <a:lnTo>
                  <a:pt x="150" y="247"/>
                </a:lnTo>
                <a:lnTo>
                  <a:pt x="141" y="265"/>
                </a:lnTo>
                <a:lnTo>
                  <a:pt x="106" y="300"/>
                </a:lnTo>
                <a:lnTo>
                  <a:pt x="80" y="326"/>
                </a:lnTo>
                <a:lnTo>
                  <a:pt x="71" y="344"/>
                </a:lnTo>
                <a:lnTo>
                  <a:pt x="71" y="362"/>
                </a:lnTo>
                <a:lnTo>
                  <a:pt x="71" y="362"/>
                </a:lnTo>
                <a:lnTo>
                  <a:pt x="62" y="388"/>
                </a:lnTo>
                <a:lnTo>
                  <a:pt x="44" y="406"/>
                </a:lnTo>
                <a:lnTo>
                  <a:pt x="0" y="459"/>
                </a:lnTo>
                <a:lnTo>
                  <a:pt x="0" y="459"/>
                </a:lnTo>
                <a:lnTo>
                  <a:pt x="80" y="520"/>
                </a:lnTo>
                <a:lnTo>
                  <a:pt x="124" y="538"/>
                </a:lnTo>
                <a:lnTo>
                  <a:pt x="168" y="547"/>
                </a:lnTo>
                <a:lnTo>
                  <a:pt x="168" y="547"/>
                </a:lnTo>
                <a:lnTo>
                  <a:pt x="212" y="538"/>
                </a:lnTo>
                <a:lnTo>
                  <a:pt x="247" y="529"/>
                </a:lnTo>
                <a:lnTo>
                  <a:pt x="283" y="503"/>
                </a:lnTo>
                <a:lnTo>
                  <a:pt x="318" y="476"/>
                </a:lnTo>
                <a:lnTo>
                  <a:pt x="380" y="423"/>
                </a:lnTo>
                <a:lnTo>
                  <a:pt x="406" y="397"/>
                </a:lnTo>
                <a:lnTo>
                  <a:pt x="450" y="379"/>
                </a:lnTo>
                <a:close/>
                <a:moveTo>
                  <a:pt x="5401" y="1509"/>
                </a:moveTo>
                <a:lnTo>
                  <a:pt x="5401" y="1509"/>
                </a:lnTo>
                <a:lnTo>
                  <a:pt x="5392" y="1500"/>
                </a:lnTo>
                <a:lnTo>
                  <a:pt x="5383" y="1491"/>
                </a:lnTo>
                <a:lnTo>
                  <a:pt x="5383" y="1465"/>
                </a:lnTo>
                <a:lnTo>
                  <a:pt x="5392" y="1368"/>
                </a:lnTo>
                <a:lnTo>
                  <a:pt x="5401" y="1262"/>
                </a:lnTo>
                <a:lnTo>
                  <a:pt x="5401" y="1218"/>
                </a:lnTo>
                <a:lnTo>
                  <a:pt x="5401" y="1191"/>
                </a:lnTo>
                <a:lnTo>
                  <a:pt x="5401" y="1191"/>
                </a:lnTo>
                <a:lnTo>
                  <a:pt x="5374" y="1129"/>
                </a:lnTo>
                <a:lnTo>
                  <a:pt x="5356" y="1050"/>
                </a:lnTo>
                <a:lnTo>
                  <a:pt x="5356" y="1015"/>
                </a:lnTo>
                <a:lnTo>
                  <a:pt x="5356" y="979"/>
                </a:lnTo>
                <a:lnTo>
                  <a:pt x="5365" y="953"/>
                </a:lnTo>
                <a:lnTo>
                  <a:pt x="5383" y="944"/>
                </a:lnTo>
                <a:lnTo>
                  <a:pt x="5383" y="944"/>
                </a:lnTo>
                <a:lnTo>
                  <a:pt x="5401" y="935"/>
                </a:lnTo>
                <a:lnTo>
                  <a:pt x="5418" y="926"/>
                </a:lnTo>
                <a:lnTo>
                  <a:pt x="5418" y="873"/>
                </a:lnTo>
                <a:lnTo>
                  <a:pt x="5418" y="847"/>
                </a:lnTo>
                <a:lnTo>
                  <a:pt x="5427" y="820"/>
                </a:lnTo>
                <a:lnTo>
                  <a:pt x="5436" y="803"/>
                </a:lnTo>
                <a:lnTo>
                  <a:pt x="5462" y="794"/>
                </a:lnTo>
                <a:lnTo>
                  <a:pt x="5462" y="794"/>
                </a:lnTo>
                <a:lnTo>
                  <a:pt x="5436" y="723"/>
                </a:lnTo>
                <a:lnTo>
                  <a:pt x="5409" y="679"/>
                </a:lnTo>
                <a:lnTo>
                  <a:pt x="5409" y="679"/>
                </a:lnTo>
                <a:lnTo>
                  <a:pt x="5392" y="670"/>
                </a:lnTo>
                <a:lnTo>
                  <a:pt x="5365" y="670"/>
                </a:lnTo>
                <a:lnTo>
                  <a:pt x="5295" y="670"/>
                </a:lnTo>
                <a:lnTo>
                  <a:pt x="5268" y="662"/>
                </a:lnTo>
                <a:lnTo>
                  <a:pt x="5233" y="653"/>
                </a:lnTo>
                <a:lnTo>
                  <a:pt x="5206" y="626"/>
                </a:lnTo>
                <a:lnTo>
                  <a:pt x="5180" y="582"/>
                </a:lnTo>
                <a:lnTo>
                  <a:pt x="5180" y="582"/>
                </a:lnTo>
                <a:lnTo>
                  <a:pt x="5153" y="503"/>
                </a:lnTo>
                <a:lnTo>
                  <a:pt x="5153" y="450"/>
                </a:lnTo>
                <a:lnTo>
                  <a:pt x="5145" y="397"/>
                </a:lnTo>
                <a:lnTo>
                  <a:pt x="5127" y="370"/>
                </a:lnTo>
                <a:lnTo>
                  <a:pt x="5101" y="335"/>
                </a:lnTo>
                <a:lnTo>
                  <a:pt x="5101" y="335"/>
                </a:lnTo>
                <a:lnTo>
                  <a:pt x="5048" y="256"/>
                </a:lnTo>
                <a:lnTo>
                  <a:pt x="5003" y="194"/>
                </a:lnTo>
                <a:lnTo>
                  <a:pt x="4977" y="168"/>
                </a:lnTo>
                <a:lnTo>
                  <a:pt x="4951" y="159"/>
                </a:lnTo>
                <a:lnTo>
                  <a:pt x="4924" y="159"/>
                </a:lnTo>
                <a:lnTo>
                  <a:pt x="4889" y="168"/>
                </a:lnTo>
                <a:lnTo>
                  <a:pt x="4889" y="168"/>
                </a:lnTo>
                <a:lnTo>
                  <a:pt x="4845" y="176"/>
                </a:lnTo>
                <a:lnTo>
                  <a:pt x="4774" y="176"/>
                </a:lnTo>
                <a:lnTo>
                  <a:pt x="4580" y="176"/>
                </a:lnTo>
                <a:lnTo>
                  <a:pt x="4580" y="176"/>
                </a:lnTo>
                <a:lnTo>
                  <a:pt x="4518" y="220"/>
                </a:lnTo>
                <a:lnTo>
                  <a:pt x="4448" y="265"/>
                </a:lnTo>
                <a:lnTo>
                  <a:pt x="4368" y="300"/>
                </a:lnTo>
                <a:lnTo>
                  <a:pt x="4289" y="326"/>
                </a:lnTo>
                <a:lnTo>
                  <a:pt x="4209" y="353"/>
                </a:lnTo>
                <a:lnTo>
                  <a:pt x="4139" y="362"/>
                </a:lnTo>
                <a:lnTo>
                  <a:pt x="4077" y="362"/>
                </a:lnTo>
                <a:lnTo>
                  <a:pt x="4033" y="362"/>
                </a:lnTo>
                <a:lnTo>
                  <a:pt x="4033" y="362"/>
                </a:lnTo>
                <a:lnTo>
                  <a:pt x="3980" y="344"/>
                </a:lnTo>
                <a:lnTo>
                  <a:pt x="3927" y="344"/>
                </a:lnTo>
                <a:lnTo>
                  <a:pt x="3786" y="344"/>
                </a:lnTo>
                <a:lnTo>
                  <a:pt x="3645" y="362"/>
                </a:lnTo>
                <a:lnTo>
                  <a:pt x="3512" y="370"/>
                </a:lnTo>
                <a:lnTo>
                  <a:pt x="3512" y="370"/>
                </a:lnTo>
                <a:lnTo>
                  <a:pt x="3450" y="362"/>
                </a:lnTo>
                <a:lnTo>
                  <a:pt x="3406" y="353"/>
                </a:lnTo>
                <a:lnTo>
                  <a:pt x="3362" y="335"/>
                </a:lnTo>
                <a:lnTo>
                  <a:pt x="3318" y="309"/>
                </a:lnTo>
                <a:lnTo>
                  <a:pt x="3247" y="273"/>
                </a:lnTo>
                <a:lnTo>
                  <a:pt x="3203" y="256"/>
                </a:lnTo>
                <a:lnTo>
                  <a:pt x="3159" y="256"/>
                </a:lnTo>
                <a:lnTo>
                  <a:pt x="3159" y="256"/>
                </a:lnTo>
                <a:lnTo>
                  <a:pt x="3115" y="256"/>
                </a:lnTo>
                <a:lnTo>
                  <a:pt x="3080" y="238"/>
                </a:lnTo>
                <a:lnTo>
                  <a:pt x="3053" y="220"/>
                </a:lnTo>
                <a:lnTo>
                  <a:pt x="3027" y="203"/>
                </a:lnTo>
                <a:lnTo>
                  <a:pt x="3000" y="176"/>
                </a:lnTo>
                <a:lnTo>
                  <a:pt x="2974" y="159"/>
                </a:lnTo>
                <a:lnTo>
                  <a:pt x="2939" y="141"/>
                </a:lnTo>
                <a:lnTo>
                  <a:pt x="2894" y="141"/>
                </a:lnTo>
                <a:lnTo>
                  <a:pt x="2894" y="141"/>
                </a:lnTo>
                <a:lnTo>
                  <a:pt x="2859" y="132"/>
                </a:lnTo>
                <a:lnTo>
                  <a:pt x="2833" y="123"/>
                </a:lnTo>
                <a:lnTo>
                  <a:pt x="2780" y="97"/>
                </a:lnTo>
                <a:lnTo>
                  <a:pt x="2736" y="79"/>
                </a:lnTo>
                <a:lnTo>
                  <a:pt x="2674" y="62"/>
                </a:lnTo>
                <a:lnTo>
                  <a:pt x="2586" y="44"/>
                </a:lnTo>
                <a:lnTo>
                  <a:pt x="2453" y="18"/>
                </a:lnTo>
                <a:lnTo>
                  <a:pt x="2453" y="18"/>
                </a:lnTo>
                <a:lnTo>
                  <a:pt x="2374" y="9"/>
                </a:lnTo>
                <a:lnTo>
                  <a:pt x="2303" y="9"/>
                </a:lnTo>
                <a:lnTo>
                  <a:pt x="2153" y="26"/>
                </a:lnTo>
                <a:lnTo>
                  <a:pt x="2021" y="53"/>
                </a:lnTo>
                <a:lnTo>
                  <a:pt x="1897" y="97"/>
                </a:lnTo>
                <a:lnTo>
                  <a:pt x="1783" y="141"/>
                </a:lnTo>
                <a:lnTo>
                  <a:pt x="1686" y="194"/>
                </a:lnTo>
                <a:lnTo>
                  <a:pt x="1606" y="247"/>
                </a:lnTo>
                <a:lnTo>
                  <a:pt x="1553" y="300"/>
                </a:lnTo>
                <a:lnTo>
                  <a:pt x="1553" y="300"/>
                </a:lnTo>
                <a:lnTo>
                  <a:pt x="1518" y="318"/>
                </a:lnTo>
                <a:lnTo>
                  <a:pt x="1483" y="326"/>
                </a:lnTo>
                <a:lnTo>
                  <a:pt x="1403" y="344"/>
                </a:lnTo>
                <a:lnTo>
                  <a:pt x="1297" y="353"/>
                </a:lnTo>
                <a:lnTo>
                  <a:pt x="1191" y="344"/>
                </a:lnTo>
                <a:lnTo>
                  <a:pt x="997" y="326"/>
                </a:lnTo>
                <a:lnTo>
                  <a:pt x="936" y="326"/>
                </a:lnTo>
                <a:lnTo>
                  <a:pt x="900" y="335"/>
                </a:lnTo>
                <a:lnTo>
                  <a:pt x="900" y="335"/>
                </a:lnTo>
                <a:lnTo>
                  <a:pt x="891" y="344"/>
                </a:lnTo>
                <a:lnTo>
                  <a:pt x="883" y="370"/>
                </a:lnTo>
                <a:lnTo>
                  <a:pt x="865" y="432"/>
                </a:lnTo>
                <a:lnTo>
                  <a:pt x="856" y="468"/>
                </a:lnTo>
                <a:lnTo>
                  <a:pt x="838" y="503"/>
                </a:lnTo>
                <a:lnTo>
                  <a:pt x="803" y="538"/>
                </a:lnTo>
                <a:lnTo>
                  <a:pt x="750" y="556"/>
                </a:lnTo>
                <a:lnTo>
                  <a:pt x="750" y="556"/>
                </a:lnTo>
                <a:lnTo>
                  <a:pt x="680" y="582"/>
                </a:lnTo>
                <a:lnTo>
                  <a:pt x="600" y="591"/>
                </a:lnTo>
                <a:lnTo>
                  <a:pt x="424" y="591"/>
                </a:lnTo>
                <a:lnTo>
                  <a:pt x="247" y="591"/>
                </a:lnTo>
                <a:lnTo>
                  <a:pt x="177" y="600"/>
                </a:lnTo>
                <a:lnTo>
                  <a:pt x="124" y="609"/>
                </a:lnTo>
                <a:lnTo>
                  <a:pt x="124" y="609"/>
                </a:lnTo>
                <a:lnTo>
                  <a:pt x="88" y="635"/>
                </a:lnTo>
                <a:lnTo>
                  <a:pt x="53" y="670"/>
                </a:lnTo>
                <a:lnTo>
                  <a:pt x="27" y="706"/>
                </a:lnTo>
                <a:lnTo>
                  <a:pt x="9" y="750"/>
                </a:lnTo>
                <a:lnTo>
                  <a:pt x="9" y="785"/>
                </a:lnTo>
                <a:lnTo>
                  <a:pt x="18" y="812"/>
                </a:lnTo>
                <a:lnTo>
                  <a:pt x="35" y="829"/>
                </a:lnTo>
                <a:lnTo>
                  <a:pt x="62" y="829"/>
                </a:lnTo>
                <a:lnTo>
                  <a:pt x="62" y="829"/>
                </a:lnTo>
                <a:lnTo>
                  <a:pt x="133" y="838"/>
                </a:lnTo>
                <a:lnTo>
                  <a:pt x="159" y="847"/>
                </a:lnTo>
                <a:lnTo>
                  <a:pt x="177" y="856"/>
                </a:lnTo>
                <a:lnTo>
                  <a:pt x="185" y="865"/>
                </a:lnTo>
                <a:lnTo>
                  <a:pt x="194" y="882"/>
                </a:lnTo>
                <a:lnTo>
                  <a:pt x="194" y="900"/>
                </a:lnTo>
                <a:lnTo>
                  <a:pt x="185" y="918"/>
                </a:lnTo>
                <a:lnTo>
                  <a:pt x="185" y="918"/>
                </a:lnTo>
                <a:lnTo>
                  <a:pt x="185" y="935"/>
                </a:lnTo>
                <a:lnTo>
                  <a:pt x="185" y="962"/>
                </a:lnTo>
                <a:lnTo>
                  <a:pt x="212" y="1023"/>
                </a:lnTo>
                <a:lnTo>
                  <a:pt x="221" y="1059"/>
                </a:lnTo>
                <a:lnTo>
                  <a:pt x="230" y="1085"/>
                </a:lnTo>
                <a:lnTo>
                  <a:pt x="230" y="1112"/>
                </a:lnTo>
                <a:lnTo>
                  <a:pt x="212" y="1138"/>
                </a:lnTo>
                <a:lnTo>
                  <a:pt x="212" y="1138"/>
                </a:lnTo>
                <a:lnTo>
                  <a:pt x="194" y="1156"/>
                </a:lnTo>
                <a:lnTo>
                  <a:pt x="185" y="1182"/>
                </a:lnTo>
                <a:lnTo>
                  <a:pt x="177" y="1209"/>
                </a:lnTo>
                <a:lnTo>
                  <a:pt x="168" y="1235"/>
                </a:lnTo>
                <a:lnTo>
                  <a:pt x="177" y="1271"/>
                </a:lnTo>
                <a:lnTo>
                  <a:pt x="185" y="1297"/>
                </a:lnTo>
                <a:lnTo>
                  <a:pt x="203" y="1323"/>
                </a:lnTo>
                <a:lnTo>
                  <a:pt x="221" y="1341"/>
                </a:lnTo>
                <a:lnTo>
                  <a:pt x="221" y="1341"/>
                </a:lnTo>
                <a:lnTo>
                  <a:pt x="247" y="1368"/>
                </a:lnTo>
                <a:lnTo>
                  <a:pt x="265" y="1385"/>
                </a:lnTo>
                <a:lnTo>
                  <a:pt x="274" y="1412"/>
                </a:lnTo>
                <a:lnTo>
                  <a:pt x="283" y="1438"/>
                </a:lnTo>
                <a:lnTo>
                  <a:pt x="274" y="1465"/>
                </a:lnTo>
                <a:lnTo>
                  <a:pt x="265" y="1482"/>
                </a:lnTo>
                <a:lnTo>
                  <a:pt x="247" y="1500"/>
                </a:lnTo>
                <a:lnTo>
                  <a:pt x="221" y="1509"/>
                </a:lnTo>
                <a:lnTo>
                  <a:pt x="221" y="1509"/>
                </a:lnTo>
                <a:lnTo>
                  <a:pt x="203" y="1518"/>
                </a:lnTo>
                <a:lnTo>
                  <a:pt x="212" y="1526"/>
                </a:lnTo>
                <a:lnTo>
                  <a:pt x="265" y="1571"/>
                </a:lnTo>
                <a:lnTo>
                  <a:pt x="335" y="1615"/>
                </a:lnTo>
                <a:lnTo>
                  <a:pt x="362" y="1641"/>
                </a:lnTo>
                <a:lnTo>
                  <a:pt x="371" y="1659"/>
                </a:lnTo>
                <a:lnTo>
                  <a:pt x="371" y="1659"/>
                </a:lnTo>
                <a:lnTo>
                  <a:pt x="380" y="1676"/>
                </a:lnTo>
                <a:lnTo>
                  <a:pt x="406" y="1685"/>
                </a:lnTo>
                <a:lnTo>
                  <a:pt x="468" y="1712"/>
                </a:lnTo>
                <a:lnTo>
                  <a:pt x="538" y="1747"/>
                </a:lnTo>
                <a:lnTo>
                  <a:pt x="556" y="1756"/>
                </a:lnTo>
                <a:lnTo>
                  <a:pt x="565" y="1773"/>
                </a:lnTo>
                <a:lnTo>
                  <a:pt x="565" y="1773"/>
                </a:lnTo>
                <a:lnTo>
                  <a:pt x="565" y="1800"/>
                </a:lnTo>
                <a:lnTo>
                  <a:pt x="574" y="1809"/>
                </a:lnTo>
                <a:lnTo>
                  <a:pt x="591" y="1818"/>
                </a:lnTo>
                <a:lnTo>
                  <a:pt x="609" y="1826"/>
                </a:lnTo>
                <a:lnTo>
                  <a:pt x="653" y="1835"/>
                </a:lnTo>
                <a:lnTo>
                  <a:pt x="715" y="1818"/>
                </a:lnTo>
                <a:lnTo>
                  <a:pt x="715" y="1818"/>
                </a:lnTo>
                <a:lnTo>
                  <a:pt x="750" y="1818"/>
                </a:lnTo>
                <a:lnTo>
                  <a:pt x="777" y="1826"/>
                </a:lnTo>
                <a:lnTo>
                  <a:pt x="803" y="1844"/>
                </a:lnTo>
                <a:lnTo>
                  <a:pt x="821" y="1871"/>
                </a:lnTo>
                <a:lnTo>
                  <a:pt x="856" y="1941"/>
                </a:lnTo>
                <a:lnTo>
                  <a:pt x="900" y="2012"/>
                </a:lnTo>
                <a:lnTo>
                  <a:pt x="900" y="2012"/>
                </a:lnTo>
                <a:lnTo>
                  <a:pt x="918" y="2029"/>
                </a:lnTo>
                <a:lnTo>
                  <a:pt x="936" y="2038"/>
                </a:lnTo>
                <a:lnTo>
                  <a:pt x="980" y="2047"/>
                </a:lnTo>
                <a:lnTo>
                  <a:pt x="1050" y="2056"/>
                </a:lnTo>
                <a:lnTo>
                  <a:pt x="1112" y="2047"/>
                </a:lnTo>
                <a:lnTo>
                  <a:pt x="1174" y="2029"/>
                </a:lnTo>
                <a:lnTo>
                  <a:pt x="1227" y="2003"/>
                </a:lnTo>
                <a:lnTo>
                  <a:pt x="1271" y="1976"/>
                </a:lnTo>
                <a:lnTo>
                  <a:pt x="1280" y="1959"/>
                </a:lnTo>
                <a:lnTo>
                  <a:pt x="1280" y="1941"/>
                </a:lnTo>
                <a:lnTo>
                  <a:pt x="1280" y="1941"/>
                </a:lnTo>
                <a:lnTo>
                  <a:pt x="1288" y="1906"/>
                </a:lnTo>
                <a:lnTo>
                  <a:pt x="1297" y="1879"/>
                </a:lnTo>
                <a:lnTo>
                  <a:pt x="1324" y="1862"/>
                </a:lnTo>
                <a:lnTo>
                  <a:pt x="1350" y="1844"/>
                </a:lnTo>
                <a:lnTo>
                  <a:pt x="1386" y="1835"/>
                </a:lnTo>
                <a:lnTo>
                  <a:pt x="1421" y="1826"/>
                </a:lnTo>
                <a:lnTo>
                  <a:pt x="1527" y="1826"/>
                </a:lnTo>
                <a:lnTo>
                  <a:pt x="1527" y="1826"/>
                </a:lnTo>
                <a:lnTo>
                  <a:pt x="1580" y="1844"/>
                </a:lnTo>
                <a:lnTo>
                  <a:pt x="1641" y="1871"/>
                </a:lnTo>
                <a:lnTo>
                  <a:pt x="1694" y="1906"/>
                </a:lnTo>
                <a:lnTo>
                  <a:pt x="1756" y="1941"/>
                </a:lnTo>
                <a:lnTo>
                  <a:pt x="1853" y="2021"/>
                </a:lnTo>
                <a:lnTo>
                  <a:pt x="1897" y="2047"/>
                </a:lnTo>
                <a:lnTo>
                  <a:pt x="1933" y="2065"/>
                </a:lnTo>
                <a:lnTo>
                  <a:pt x="1933" y="2065"/>
                </a:lnTo>
                <a:lnTo>
                  <a:pt x="1959" y="2074"/>
                </a:lnTo>
                <a:lnTo>
                  <a:pt x="1994" y="2074"/>
                </a:lnTo>
                <a:lnTo>
                  <a:pt x="2074" y="2047"/>
                </a:lnTo>
                <a:lnTo>
                  <a:pt x="2162" y="2029"/>
                </a:lnTo>
                <a:lnTo>
                  <a:pt x="2197" y="2021"/>
                </a:lnTo>
                <a:lnTo>
                  <a:pt x="2233" y="2012"/>
                </a:lnTo>
                <a:lnTo>
                  <a:pt x="2233" y="2012"/>
                </a:lnTo>
                <a:lnTo>
                  <a:pt x="2268" y="2012"/>
                </a:lnTo>
                <a:lnTo>
                  <a:pt x="2312" y="1994"/>
                </a:lnTo>
                <a:lnTo>
                  <a:pt x="2392" y="1941"/>
                </a:lnTo>
                <a:lnTo>
                  <a:pt x="2462" y="1879"/>
                </a:lnTo>
                <a:lnTo>
                  <a:pt x="2515" y="1835"/>
                </a:lnTo>
                <a:lnTo>
                  <a:pt x="2515" y="1835"/>
                </a:lnTo>
                <a:lnTo>
                  <a:pt x="2533" y="1835"/>
                </a:lnTo>
                <a:lnTo>
                  <a:pt x="2559" y="1844"/>
                </a:lnTo>
                <a:lnTo>
                  <a:pt x="2612" y="1871"/>
                </a:lnTo>
                <a:lnTo>
                  <a:pt x="2647" y="1888"/>
                </a:lnTo>
                <a:lnTo>
                  <a:pt x="2674" y="1906"/>
                </a:lnTo>
                <a:lnTo>
                  <a:pt x="2709" y="1906"/>
                </a:lnTo>
                <a:lnTo>
                  <a:pt x="2744" y="1897"/>
                </a:lnTo>
                <a:lnTo>
                  <a:pt x="2744" y="1897"/>
                </a:lnTo>
                <a:lnTo>
                  <a:pt x="2806" y="1862"/>
                </a:lnTo>
                <a:lnTo>
                  <a:pt x="2868" y="1835"/>
                </a:lnTo>
                <a:lnTo>
                  <a:pt x="2921" y="1826"/>
                </a:lnTo>
                <a:lnTo>
                  <a:pt x="2947" y="1826"/>
                </a:lnTo>
                <a:lnTo>
                  <a:pt x="2974" y="1835"/>
                </a:lnTo>
                <a:lnTo>
                  <a:pt x="2974" y="1835"/>
                </a:lnTo>
                <a:lnTo>
                  <a:pt x="2974" y="1844"/>
                </a:lnTo>
                <a:lnTo>
                  <a:pt x="2983" y="1853"/>
                </a:lnTo>
                <a:lnTo>
                  <a:pt x="2974" y="1879"/>
                </a:lnTo>
                <a:lnTo>
                  <a:pt x="2930" y="1941"/>
                </a:lnTo>
                <a:lnTo>
                  <a:pt x="2912" y="1976"/>
                </a:lnTo>
                <a:lnTo>
                  <a:pt x="2894" y="2012"/>
                </a:lnTo>
                <a:lnTo>
                  <a:pt x="2886" y="2047"/>
                </a:lnTo>
                <a:lnTo>
                  <a:pt x="2894" y="2074"/>
                </a:lnTo>
                <a:lnTo>
                  <a:pt x="2894" y="2074"/>
                </a:lnTo>
                <a:lnTo>
                  <a:pt x="2903" y="2091"/>
                </a:lnTo>
                <a:lnTo>
                  <a:pt x="2903" y="2118"/>
                </a:lnTo>
                <a:lnTo>
                  <a:pt x="2894" y="2171"/>
                </a:lnTo>
                <a:lnTo>
                  <a:pt x="2894" y="2171"/>
                </a:lnTo>
                <a:lnTo>
                  <a:pt x="2956" y="2162"/>
                </a:lnTo>
                <a:lnTo>
                  <a:pt x="3000" y="2135"/>
                </a:lnTo>
                <a:lnTo>
                  <a:pt x="3027" y="2109"/>
                </a:lnTo>
                <a:lnTo>
                  <a:pt x="3053" y="2082"/>
                </a:lnTo>
                <a:lnTo>
                  <a:pt x="3062" y="2047"/>
                </a:lnTo>
                <a:lnTo>
                  <a:pt x="3071" y="2021"/>
                </a:lnTo>
                <a:lnTo>
                  <a:pt x="3071" y="1968"/>
                </a:lnTo>
                <a:lnTo>
                  <a:pt x="3071" y="1968"/>
                </a:lnTo>
                <a:lnTo>
                  <a:pt x="3089" y="1924"/>
                </a:lnTo>
                <a:lnTo>
                  <a:pt x="3115" y="1888"/>
                </a:lnTo>
                <a:lnTo>
                  <a:pt x="3133" y="1879"/>
                </a:lnTo>
                <a:lnTo>
                  <a:pt x="3150" y="1879"/>
                </a:lnTo>
                <a:lnTo>
                  <a:pt x="3168" y="1879"/>
                </a:lnTo>
                <a:lnTo>
                  <a:pt x="3195" y="1897"/>
                </a:lnTo>
                <a:lnTo>
                  <a:pt x="3195" y="1897"/>
                </a:lnTo>
                <a:lnTo>
                  <a:pt x="3239" y="1924"/>
                </a:lnTo>
                <a:lnTo>
                  <a:pt x="3300" y="1932"/>
                </a:lnTo>
                <a:lnTo>
                  <a:pt x="3371" y="1924"/>
                </a:lnTo>
                <a:lnTo>
                  <a:pt x="3459" y="1897"/>
                </a:lnTo>
                <a:lnTo>
                  <a:pt x="3459" y="1897"/>
                </a:lnTo>
                <a:lnTo>
                  <a:pt x="3583" y="1835"/>
                </a:lnTo>
                <a:lnTo>
                  <a:pt x="3600" y="1835"/>
                </a:lnTo>
                <a:lnTo>
                  <a:pt x="3618" y="1835"/>
                </a:lnTo>
                <a:lnTo>
                  <a:pt x="3653" y="1862"/>
                </a:lnTo>
                <a:lnTo>
                  <a:pt x="3653" y="1862"/>
                </a:lnTo>
                <a:lnTo>
                  <a:pt x="3671" y="1879"/>
                </a:lnTo>
                <a:lnTo>
                  <a:pt x="3697" y="1888"/>
                </a:lnTo>
                <a:lnTo>
                  <a:pt x="3768" y="1888"/>
                </a:lnTo>
                <a:lnTo>
                  <a:pt x="3865" y="1879"/>
                </a:lnTo>
                <a:lnTo>
                  <a:pt x="3989" y="1871"/>
                </a:lnTo>
                <a:lnTo>
                  <a:pt x="3989" y="1871"/>
                </a:lnTo>
                <a:lnTo>
                  <a:pt x="4050" y="1871"/>
                </a:lnTo>
                <a:lnTo>
                  <a:pt x="4103" y="1853"/>
                </a:lnTo>
                <a:lnTo>
                  <a:pt x="4156" y="1835"/>
                </a:lnTo>
                <a:lnTo>
                  <a:pt x="4192" y="1809"/>
                </a:lnTo>
                <a:lnTo>
                  <a:pt x="4236" y="1791"/>
                </a:lnTo>
                <a:lnTo>
                  <a:pt x="4280" y="1765"/>
                </a:lnTo>
                <a:lnTo>
                  <a:pt x="4333" y="1756"/>
                </a:lnTo>
                <a:lnTo>
                  <a:pt x="4386" y="1756"/>
                </a:lnTo>
                <a:lnTo>
                  <a:pt x="4386" y="1756"/>
                </a:lnTo>
                <a:lnTo>
                  <a:pt x="4456" y="1756"/>
                </a:lnTo>
                <a:lnTo>
                  <a:pt x="4518" y="1756"/>
                </a:lnTo>
                <a:lnTo>
                  <a:pt x="4615" y="1738"/>
                </a:lnTo>
                <a:lnTo>
                  <a:pt x="4695" y="1721"/>
                </a:lnTo>
                <a:lnTo>
                  <a:pt x="4721" y="1712"/>
                </a:lnTo>
                <a:lnTo>
                  <a:pt x="4827" y="1738"/>
                </a:lnTo>
                <a:lnTo>
                  <a:pt x="4827" y="1738"/>
                </a:lnTo>
                <a:lnTo>
                  <a:pt x="4853" y="1712"/>
                </a:lnTo>
                <a:lnTo>
                  <a:pt x="4880" y="1676"/>
                </a:lnTo>
                <a:lnTo>
                  <a:pt x="4906" y="1659"/>
                </a:lnTo>
                <a:lnTo>
                  <a:pt x="4959" y="1641"/>
                </a:lnTo>
                <a:lnTo>
                  <a:pt x="4959" y="1641"/>
                </a:lnTo>
                <a:lnTo>
                  <a:pt x="5012" y="1641"/>
                </a:lnTo>
                <a:lnTo>
                  <a:pt x="5056" y="1650"/>
                </a:lnTo>
                <a:lnTo>
                  <a:pt x="5118" y="1676"/>
                </a:lnTo>
                <a:lnTo>
                  <a:pt x="5171" y="1694"/>
                </a:lnTo>
                <a:lnTo>
                  <a:pt x="5198" y="1703"/>
                </a:lnTo>
                <a:lnTo>
                  <a:pt x="5224" y="1694"/>
                </a:lnTo>
                <a:lnTo>
                  <a:pt x="5224" y="1694"/>
                </a:lnTo>
                <a:lnTo>
                  <a:pt x="5242" y="1694"/>
                </a:lnTo>
                <a:lnTo>
                  <a:pt x="5259" y="1694"/>
                </a:lnTo>
                <a:lnTo>
                  <a:pt x="5303" y="1712"/>
                </a:lnTo>
                <a:lnTo>
                  <a:pt x="5401" y="1765"/>
                </a:lnTo>
                <a:lnTo>
                  <a:pt x="5453" y="1791"/>
                </a:lnTo>
                <a:lnTo>
                  <a:pt x="5489" y="1800"/>
                </a:lnTo>
                <a:lnTo>
                  <a:pt x="5506" y="1791"/>
                </a:lnTo>
                <a:lnTo>
                  <a:pt x="5524" y="1782"/>
                </a:lnTo>
                <a:lnTo>
                  <a:pt x="5533" y="1765"/>
                </a:lnTo>
                <a:lnTo>
                  <a:pt x="5542" y="1747"/>
                </a:lnTo>
                <a:lnTo>
                  <a:pt x="5542" y="1747"/>
                </a:lnTo>
                <a:lnTo>
                  <a:pt x="5542" y="1721"/>
                </a:lnTo>
                <a:lnTo>
                  <a:pt x="5533" y="1694"/>
                </a:lnTo>
                <a:lnTo>
                  <a:pt x="5489" y="1615"/>
                </a:lnTo>
                <a:lnTo>
                  <a:pt x="5445" y="1544"/>
                </a:lnTo>
                <a:lnTo>
                  <a:pt x="5418" y="1518"/>
                </a:lnTo>
                <a:lnTo>
                  <a:pt x="5401" y="1509"/>
                </a:lnTo>
                <a:close/>
              </a:path>
            </a:pathLst>
          </a:custGeom>
          <a:solidFill>
            <a:schemeClr val="accent4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Freeform 5"/>
          <p:cNvSpPr>
            <a:spLocks noChangeArrowheads="1"/>
          </p:cNvSpPr>
          <p:nvPr/>
        </p:nvSpPr>
        <p:spPr bwMode="auto">
          <a:xfrm>
            <a:off x="5271902" y="2086536"/>
            <a:ext cx="1154794" cy="941879"/>
          </a:xfrm>
          <a:custGeom>
            <a:avLst/>
            <a:gdLst>
              <a:gd name="T0" fmla="*/ 97 w 2824"/>
              <a:gd name="T1" fmla="*/ 952 h 2303"/>
              <a:gd name="T2" fmla="*/ 115 w 2824"/>
              <a:gd name="T3" fmla="*/ 1057 h 2303"/>
              <a:gd name="T4" fmla="*/ 150 w 2824"/>
              <a:gd name="T5" fmla="*/ 1190 h 2303"/>
              <a:gd name="T6" fmla="*/ 221 w 2824"/>
              <a:gd name="T7" fmla="*/ 1428 h 2303"/>
              <a:gd name="T8" fmla="*/ 247 w 2824"/>
              <a:gd name="T9" fmla="*/ 1525 h 2303"/>
              <a:gd name="T10" fmla="*/ 406 w 2824"/>
              <a:gd name="T11" fmla="*/ 1657 h 2303"/>
              <a:gd name="T12" fmla="*/ 583 w 2824"/>
              <a:gd name="T13" fmla="*/ 1763 h 2303"/>
              <a:gd name="T14" fmla="*/ 627 w 2824"/>
              <a:gd name="T15" fmla="*/ 1834 h 2303"/>
              <a:gd name="T16" fmla="*/ 741 w 2824"/>
              <a:gd name="T17" fmla="*/ 1887 h 2303"/>
              <a:gd name="T18" fmla="*/ 786 w 2824"/>
              <a:gd name="T19" fmla="*/ 1834 h 2303"/>
              <a:gd name="T20" fmla="*/ 927 w 2824"/>
              <a:gd name="T21" fmla="*/ 1834 h 2303"/>
              <a:gd name="T22" fmla="*/ 997 w 2824"/>
              <a:gd name="T23" fmla="*/ 1913 h 2303"/>
              <a:gd name="T24" fmla="*/ 1033 w 2824"/>
              <a:gd name="T25" fmla="*/ 1966 h 2303"/>
              <a:gd name="T26" fmla="*/ 1199 w 2824"/>
              <a:gd name="T27" fmla="*/ 1993 h 2303"/>
              <a:gd name="T28" fmla="*/ 1261 w 2824"/>
              <a:gd name="T29" fmla="*/ 2081 h 2303"/>
              <a:gd name="T30" fmla="*/ 1340 w 2824"/>
              <a:gd name="T31" fmla="*/ 2169 h 2303"/>
              <a:gd name="T32" fmla="*/ 1473 w 2824"/>
              <a:gd name="T33" fmla="*/ 2143 h 2303"/>
              <a:gd name="T34" fmla="*/ 1561 w 2824"/>
              <a:gd name="T35" fmla="*/ 2169 h 2303"/>
              <a:gd name="T36" fmla="*/ 1773 w 2824"/>
              <a:gd name="T37" fmla="*/ 2178 h 2303"/>
              <a:gd name="T38" fmla="*/ 1879 w 2824"/>
              <a:gd name="T39" fmla="*/ 2178 h 2303"/>
              <a:gd name="T40" fmla="*/ 1993 w 2824"/>
              <a:gd name="T41" fmla="*/ 2196 h 2303"/>
              <a:gd name="T42" fmla="*/ 2249 w 2824"/>
              <a:gd name="T43" fmla="*/ 2258 h 2303"/>
              <a:gd name="T44" fmla="*/ 2426 w 2824"/>
              <a:gd name="T45" fmla="*/ 2302 h 2303"/>
              <a:gd name="T46" fmla="*/ 2426 w 2824"/>
              <a:gd name="T47" fmla="*/ 2196 h 2303"/>
              <a:gd name="T48" fmla="*/ 2426 w 2824"/>
              <a:gd name="T49" fmla="*/ 2081 h 2303"/>
              <a:gd name="T50" fmla="*/ 2691 w 2824"/>
              <a:gd name="T51" fmla="*/ 1825 h 2303"/>
              <a:gd name="T52" fmla="*/ 2823 w 2824"/>
              <a:gd name="T53" fmla="*/ 1719 h 2303"/>
              <a:gd name="T54" fmla="*/ 2788 w 2824"/>
              <a:gd name="T55" fmla="*/ 1560 h 2303"/>
              <a:gd name="T56" fmla="*/ 2682 w 2824"/>
              <a:gd name="T57" fmla="*/ 1375 h 2303"/>
              <a:gd name="T58" fmla="*/ 2682 w 2824"/>
              <a:gd name="T59" fmla="*/ 1163 h 2303"/>
              <a:gd name="T60" fmla="*/ 2602 w 2824"/>
              <a:gd name="T61" fmla="*/ 1040 h 2303"/>
              <a:gd name="T62" fmla="*/ 2585 w 2824"/>
              <a:gd name="T63" fmla="*/ 996 h 2303"/>
              <a:gd name="T64" fmla="*/ 2752 w 2824"/>
              <a:gd name="T65" fmla="*/ 854 h 2303"/>
              <a:gd name="T66" fmla="*/ 2788 w 2824"/>
              <a:gd name="T67" fmla="*/ 775 h 2303"/>
              <a:gd name="T68" fmla="*/ 2744 w 2824"/>
              <a:gd name="T69" fmla="*/ 600 h 2303"/>
              <a:gd name="T70" fmla="*/ 2682 w 2824"/>
              <a:gd name="T71" fmla="*/ 450 h 2303"/>
              <a:gd name="T72" fmla="*/ 2699 w 2824"/>
              <a:gd name="T73" fmla="*/ 344 h 2303"/>
              <a:gd name="T74" fmla="*/ 2523 w 2824"/>
              <a:gd name="T75" fmla="*/ 229 h 2303"/>
              <a:gd name="T76" fmla="*/ 2452 w 2824"/>
              <a:gd name="T77" fmla="*/ 202 h 2303"/>
              <a:gd name="T78" fmla="*/ 2002 w 2824"/>
              <a:gd name="T79" fmla="*/ 202 h 2303"/>
              <a:gd name="T80" fmla="*/ 1535 w 2824"/>
              <a:gd name="T81" fmla="*/ 114 h 2303"/>
              <a:gd name="T82" fmla="*/ 1429 w 2824"/>
              <a:gd name="T83" fmla="*/ 185 h 2303"/>
              <a:gd name="T84" fmla="*/ 1296 w 2824"/>
              <a:gd name="T85" fmla="*/ 176 h 2303"/>
              <a:gd name="T86" fmla="*/ 1226 w 2824"/>
              <a:gd name="T87" fmla="*/ 8 h 2303"/>
              <a:gd name="T88" fmla="*/ 1146 w 2824"/>
              <a:gd name="T89" fmla="*/ 0 h 2303"/>
              <a:gd name="T90" fmla="*/ 733 w 2824"/>
              <a:gd name="T91" fmla="*/ 105 h 2303"/>
              <a:gd name="T92" fmla="*/ 583 w 2824"/>
              <a:gd name="T93" fmla="*/ 194 h 2303"/>
              <a:gd name="T94" fmla="*/ 371 w 2824"/>
              <a:gd name="T95" fmla="*/ 282 h 2303"/>
              <a:gd name="T96" fmla="*/ 124 w 2824"/>
              <a:gd name="T97" fmla="*/ 344 h 2303"/>
              <a:gd name="T98" fmla="*/ 80 w 2824"/>
              <a:gd name="T99" fmla="*/ 414 h 2303"/>
              <a:gd name="T100" fmla="*/ 36 w 2824"/>
              <a:gd name="T101" fmla="*/ 458 h 2303"/>
              <a:gd name="T102" fmla="*/ 53 w 2824"/>
              <a:gd name="T103" fmla="*/ 696 h 2303"/>
              <a:gd name="T104" fmla="*/ 0 w 2824"/>
              <a:gd name="T105" fmla="*/ 810 h 2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24" h="2303">
                <a:moveTo>
                  <a:pt x="44" y="881"/>
                </a:moveTo>
                <a:lnTo>
                  <a:pt x="44" y="881"/>
                </a:lnTo>
                <a:lnTo>
                  <a:pt x="80" y="907"/>
                </a:lnTo>
                <a:lnTo>
                  <a:pt x="97" y="952"/>
                </a:lnTo>
                <a:lnTo>
                  <a:pt x="106" y="987"/>
                </a:lnTo>
                <a:lnTo>
                  <a:pt x="115" y="1031"/>
                </a:lnTo>
                <a:lnTo>
                  <a:pt x="115" y="1031"/>
                </a:lnTo>
                <a:lnTo>
                  <a:pt x="115" y="1057"/>
                </a:lnTo>
                <a:lnTo>
                  <a:pt x="133" y="1084"/>
                </a:lnTo>
                <a:lnTo>
                  <a:pt x="141" y="1119"/>
                </a:lnTo>
                <a:lnTo>
                  <a:pt x="150" y="1190"/>
                </a:lnTo>
                <a:lnTo>
                  <a:pt x="150" y="1190"/>
                </a:lnTo>
                <a:lnTo>
                  <a:pt x="159" y="1269"/>
                </a:lnTo>
                <a:lnTo>
                  <a:pt x="177" y="1331"/>
                </a:lnTo>
                <a:lnTo>
                  <a:pt x="194" y="1384"/>
                </a:lnTo>
                <a:lnTo>
                  <a:pt x="221" y="1428"/>
                </a:lnTo>
                <a:lnTo>
                  <a:pt x="221" y="1428"/>
                </a:lnTo>
                <a:lnTo>
                  <a:pt x="238" y="1455"/>
                </a:lnTo>
                <a:lnTo>
                  <a:pt x="247" y="1490"/>
                </a:lnTo>
                <a:lnTo>
                  <a:pt x="247" y="1525"/>
                </a:lnTo>
                <a:lnTo>
                  <a:pt x="230" y="1560"/>
                </a:lnTo>
                <a:lnTo>
                  <a:pt x="230" y="1560"/>
                </a:lnTo>
                <a:lnTo>
                  <a:pt x="318" y="1613"/>
                </a:lnTo>
                <a:lnTo>
                  <a:pt x="406" y="1657"/>
                </a:lnTo>
                <a:lnTo>
                  <a:pt x="406" y="1657"/>
                </a:lnTo>
                <a:lnTo>
                  <a:pt x="494" y="1693"/>
                </a:lnTo>
                <a:lnTo>
                  <a:pt x="547" y="1728"/>
                </a:lnTo>
                <a:lnTo>
                  <a:pt x="583" y="1763"/>
                </a:lnTo>
                <a:lnTo>
                  <a:pt x="600" y="1799"/>
                </a:lnTo>
                <a:lnTo>
                  <a:pt x="600" y="1799"/>
                </a:lnTo>
                <a:lnTo>
                  <a:pt x="609" y="1816"/>
                </a:lnTo>
                <a:lnTo>
                  <a:pt x="627" y="1834"/>
                </a:lnTo>
                <a:lnTo>
                  <a:pt x="671" y="1878"/>
                </a:lnTo>
                <a:lnTo>
                  <a:pt x="697" y="1887"/>
                </a:lnTo>
                <a:lnTo>
                  <a:pt x="724" y="1887"/>
                </a:lnTo>
                <a:lnTo>
                  <a:pt x="741" y="1887"/>
                </a:lnTo>
                <a:lnTo>
                  <a:pt x="759" y="1860"/>
                </a:lnTo>
                <a:lnTo>
                  <a:pt x="759" y="1860"/>
                </a:lnTo>
                <a:lnTo>
                  <a:pt x="768" y="1843"/>
                </a:lnTo>
                <a:lnTo>
                  <a:pt x="786" y="1834"/>
                </a:lnTo>
                <a:lnTo>
                  <a:pt x="812" y="1825"/>
                </a:lnTo>
                <a:lnTo>
                  <a:pt x="830" y="1825"/>
                </a:lnTo>
                <a:lnTo>
                  <a:pt x="927" y="1834"/>
                </a:lnTo>
                <a:lnTo>
                  <a:pt x="927" y="1834"/>
                </a:lnTo>
                <a:lnTo>
                  <a:pt x="944" y="1834"/>
                </a:lnTo>
                <a:lnTo>
                  <a:pt x="962" y="1843"/>
                </a:lnTo>
                <a:lnTo>
                  <a:pt x="980" y="1878"/>
                </a:lnTo>
                <a:lnTo>
                  <a:pt x="997" y="1913"/>
                </a:lnTo>
                <a:lnTo>
                  <a:pt x="1006" y="1940"/>
                </a:lnTo>
                <a:lnTo>
                  <a:pt x="1006" y="1940"/>
                </a:lnTo>
                <a:lnTo>
                  <a:pt x="1015" y="1957"/>
                </a:lnTo>
                <a:lnTo>
                  <a:pt x="1033" y="1966"/>
                </a:lnTo>
                <a:lnTo>
                  <a:pt x="1086" y="1975"/>
                </a:lnTo>
                <a:lnTo>
                  <a:pt x="1146" y="1975"/>
                </a:lnTo>
                <a:lnTo>
                  <a:pt x="1182" y="1984"/>
                </a:lnTo>
                <a:lnTo>
                  <a:pt x="1199" y="1993"/>
                </a:lnTo>
                <a:lnTo>
                  <a:pt x="1199" y="1993"/>
                </a:lnTo>
                <a:lnTo>
                  <a:pt x="1217" y="2010"/>
                </a:lnTo>
                <a:lnTo>
                  <a:pt x="1235" y="2028"/>
                </a:lnTo>
                <a:lnTo>
                  <a:pt x="1261" y="2081"/>
                </a:lnTo>
                <a:lnTo>
                  <a:pt x="1296" y="2125"/>
                </a:lnTo>
                <a:lnTo>
                  <a:pt x="1314" y="2152"/>
                </a:lnTo>
                <a:lnTo>
                  <a:pt x="1340" y="2169"/>
                </a:lnTo>
                <a:lnTo>
                  <a:pt x="1340" y="2169"/>
                </a:lnTo>
                <a:lnTo>
                  <a:pt x="1367" y="2178"/>
                </a:lnTo>
                <a:lnTo>
                  <a:pt x="1385" y="2178"/>
                </a:lnTo>
                <a:lnTo>
                  <a:pt x="1438" y="2160"/>
                </a:lnTo>
                <a:lnTo>
                  <a:pt x="1473" y="2143"/>
                </a:lnTo>
                <a:lnTo>
                  <a:pt x="1499" y="2143"/>
                </a:lnTo>
                <a:lnTo>
                  <a:pt x="1517" y="2152"/>
                </a:lnTo>
                <a:lnTo>
                  <a:pt x="1517" y="2152"/>
                </a:lnTo>
                <a:lnTo>
                  <a:pt x="1561" y="2169"/>
                </a:lnTo>
                <a:lnTo>
                  <a:pt x="1632" y="2187"/>
                </a:lnTo>
                <a:lnTo>
                  <a:pt x="1702" y="2187"/>
                </a:lnTo>
                <a:lnTo>
                  <a:pt x="1738" y="2187"/>
                </a:lnTo>
                <a:lnTo>
                  <a:pt x="1773" y="2178"/>
                </a:lnTo>
                <a:lnTo>
                  <a:pt x="1773" y="2178"/>
                </a:lnTo>
                <a:lnTo>
                  <a:pt x="1799" y="2169"/>
                </a:lnTo>
                <a:lnTo>
                  <a:pt x="1826" y="2169"/>
                </a:lnTo>
                <a:lnTo>
                  <a:pt x="1879" y="2178"/>
                </a:lnTo>
                <a:lnTo>
                  <a:pt x="1932" y="2196"/>
                </a:lnTo>
                <a:lnTo>
                  <a:pt x="1958" y="2196"/>
                </a:lnTo>
                <a:lnTo>
                  <a:pt x="1993" y="2196"/>
                </a:lnTo>
                <a:lnTo>
                  <a:pt x="1993" y="2196"/>
                </a:lnTo>
                <a:lnTo>
                  <a:pt x="2073" y="2196"/>
                </a:lnTo>
                <a:lnTo>
                  <a:pt x="2152" y="2213"/>
                </a:lnTo>
                <a:lnTo>
                  <a:pt x="2214" y="2231"/>
                </a:lnTo>
                <a:lnTo>
                  <a:pt x="2249" y="2258"/>
                </a:lnTo>
                <a:lnTo>
                  <a:pt x="2249" y="2258"/>
                </a:lnTo>
                <a:lnTo>
                  <a:pt x="2276" y="2266"/>
                </a:lnTo>
                <a:lnTo>
                  <a:pt x="2311" y="2284"/>
                </a:lnTo>
                <a:lnTo>
                  <a:pt x="2426" y="2302"/>
                </a:lnTo>
                <a:lnTo>
                  <a:pt x="2426" y="2302"/>
                </a:lnTo>
                <a:lnTo>
                  <a:pt x="2426" y="2284"/>
                </a:lnTo>
                <a:lnTo>
                  <a:pt x="2435" y="2258"/>
                </a:lnTo>
                <a:lnTo>
                  <a:pt x="2426" y="2196"/>
                </a:lnTo>
                <a:lnTo>
                  <a:pt x="2417" y="2143"/>
                </a:lnTo>
                <a:lnTo>
                  <a:pt x="2408" y="2108"/>
                </a:lnTo>
                <a:lnTo>
                  <a:pt x="2408" y="2108"/>
                </a:lnTo>
                <a:lnTo>
                  <a:pt x="2426" y="2081"/>
                </a:lnTo>
                <a:lnTo>
                  <a:pt x="2452" y="2055"/>
                </a:lnTo>
                <a:lnTo>
                  <a:pt x="2541" y="1966"/>
                </a:lnTo>
                <a:lnTo>
                  <a:pt x="2691" y="1825"/>
                </a:lnTo>
                <a:lnTo>
                  <a:pt x="2691" y="1825"/>
                </a:lnTo>
                <a:lnTo>
                  <a:pt x="2726" y="1790"/>
                </a:lnTo>
                <a:lnTo>
                  <a:pt x="2761" y="1772"/>
                </a:lnTo>
                <a:lnTo>
                  <a:pt x="2796" y="1755"/>
                </a:lnTo>
                <a:lnTo>
                  <a:pt x="2823" y="1719"/>
                </a:lnTo>
                <a:lnTo>
                  <a:pt x="2823" y="1719"/>
                </a:lnTo>
                <a:lnTo>
                  <a:pt x="2823" y="1684"/>
                </a:lnTo>
                <a:lnTo>
                  <a:pt x="2823" y="1649"/>
                </a:lnTo>
                <a:lnTo>
                  <a:pt x="2788" y="1560"/>
                </a:lnTo>
                <a:lnTo>
                  <a:pt x="2735" y="1481"/>
                </a:lnTo>
                <a:lnTo>
                  <a:pt x="2699" y="1428"/>
                </a:lnTo>
                <a:lnTo>
                  <a:pt x="2699" y="1428"/>
                </a:lnTo>
                <a:lnTo>
                  <a:pt x="2682" y="1375"/>
                </a:lnTo>
                <a:lnTo>
                  <a:pt x="2673" y="1305"/>
                </a:lnTo>
                <a:lnTo>
                  <a:pt x="2673" y="1225"/>
                </a:lnTo>
                <a:lnTo>
                  <a:pt x="2682" y="1163"/>
                </a:lnTo>
                <a:lnTo>
                  <a:pt x="2682" y="1163"/>
                </a:lnTo>
                <a:lnTo>
                  <a:pt x="2682" y="1137"/>
                </a:lnTo>
                <a:lnTo>
                  <a:pt x="2673" y="1119"/>
                </a:lnTo>
                <a:lnTo>
                  <a:pt x="2638" y="1075"/>
                </a:lnTo>
                <a:lnTo>
                  <a:pt x="2602" y="1040"/>
                </a:lnTo>
                <a:lnTo>
                  <a:pt x="2585" y="1031"/>
                </a:lnTo>
                <a:lnTo>
                  <a:pt x="2585" y="1013"/>
                </a:lnTo>
                <a:lnTo>
                  <a:pt x="2585" y="1013"/>
                </a:lnTo>
                <a:lnTo>
                  <a:pt x="2585" y="996"/>
                </a:lnTo>
                <a:lnTo>
                  <a:pt x="2602" y="969"/>
                </a:lnTo>
                <a:lnTo>
                  <a:pt x="2646" y="925"/>
                </a:lnTo>
                <a:lnTo>
                  <a:pt x="2699" y="890"/>
                </a:lnTo>
                <a:lnTo>
                  <a:pt x="2752" y="854"/>
                </a:lnTo>
                <a:lnTo>
                  <a:pt x="2752" y="854"/>
                </a:lnTo>
                <a:lnTo>
                  <a:pt x="2770" y="846"/>
                </a:lnTo>
                <a:lnTo>
                  <a:pt x="2788" y="810"/>
                </a:lnTo>
                <a:lnTo>
                  <a:pt x="2788" y="775"/>
                </a:lnTo>
                <a:lnTo>
                  <a:pt x="2788" y="740"/>
                </a:lnTo>
                <a:lnTo>
                  <a:pt x="2779" y="661"/>
                </a:lnTo>
                <a:lnTo>
                  <a:pt x="2761" y="626"/>
                </a:lnTo>
                <a:lnTo>
                  <a:pt x="2744" y="600"/>
                </a:lnTo>
                <a:lnTo>
                  <a:pt x="2744" y="600"/>
                </a:lnTo>
                <a:lnTo>
                  <a:pt x="2708" y="564"/>
                </a:lnTo>
                <a:lnTo>
                  <a:pt x="2691" y="511"/>
                </a:lnTo>
                <a:lnTo>
                  <a:pt x="2682" y="450"/>
                </a:lnTo>
                <a:lnTo>
                  <a:pt x="2699" y="379"/>
                </a:lnTo>
                <a:lnTo>
                  <a:pt x="2699" y="379"/>
                </a:lnTo>
                <a:lnTo>
                  <a:pt x="2699" y="361"/>
                </a:lnTo>
                <a:lnTo>
                  <a:pt x="2699" y="344"/>
                </a:lnTo>
                <a:lnTo>
                  <a:pt x="2682" y="317"/>
                </a:lnTo>
                <a:lnTo>
                  <a:pt x="2646" y="282"/>
                </a:lnTo>
                <a:lnTo>
                  <a:pt x="2602" y="264"/>
                </a:lnTo>
                <a:lnTo>
                  <a:pt x="2523" y="229"/>
                </a:lnTo>
                <a:lnTo>
                  <a:pt x="2461" y="211"/>
                </a:lnTo>
                <a:lnTo>
                  <a:pt x="2461" y="211"/>
                </a:lnTo>
                <a:lnTo>
                  <a:pt x="2461" y="211"/>
                </a:lnTo>
                <a:lnTo>
                  <a:pt x="2452" y="202"/>
                </a:lnTo>
                <a:lnTo>
                  <a:pt x="2452" y="202"/>
                </a:lnTo>
                <a:lnTo>
                  <a:pt x="2364" y="211"/>
                </a:lnTo>
                <a:lnTo>
                  <a:pt x="2249" y="211"/>
                </a:lnTo>
                <a:lnTo>
                  <a:pt x="2002" y="202"/>
                </a:lnTo>
                <a:lnTo>
                  <a:pt x="1791" y="185"/>
                </a:lnTo>
                <a:lnTo>
                  <a:pt x="1685" y="167"/>
                </a:lnTo>
                <a:lnTo>
                  <a:pt x="1685" y="167"/>
                </a:lnTo>
                <a:lnTo>
                  <a:pt x="1535" y="114"/>
                </a:lnTo>
                <a:lnTo>
                  <a:pt x="1535" y="114"/>
                </a:lnTo>
                <a:lnTo>
                  <a:pt x="1508" y="141"/>
                </a:lnTo>
                <a:lnTo>
                  <a:pt x="1473" y="167"/>
                </a:lnTo>
                <a:lnTo>
                  <a:pt x="1429" y="185"/>
                </a:lnTo>
                <a:lnTo>
                  <a:pt x="1367" y="194"/>
                </a:lnTo>
                <a:lnTo>
                  <a:pt x="1367" y="194"/>
                </a:lnTo>
                <a:lnTo>
                  <a:pt x="1323" y="194"/>
                </a:lnTo>
                <a:lnTo>
                  <a:pt x="1296" y="176"/>
                </a:lnTo>
                <a:lnTo>
                  <a:pt x="1270" y="150"/>
                </a:lnTo>
                <a:lnTo>
                  <a:pt x="1252" y="123"/>
                </a:lnTo>
                <a:lnTo>
                  <a:pt x="1235" y="61"/>
                </a:lnTo>
                <a:lnTo>
                  <a:pt x="1226" y="8"/>
                </a:lnTo>
                <a:lnTo>
                  <a:pt x="1226" y="8"/>
                </a:lnTo>
                <a:lnTo>
                  <a:pt x="1226" y="0"/>
                </a:lnTo>
                <a:lnTo>
                  <a:pt x="1208" y="0"/>
                </a:lnTo>
                <a:lnTo>
                  <a:pt x="1146" y="0"/>
                </a:lnTo>
                <a:lnTo>
                  <a:pt x="1059" y="8"/>
                </a:lnTo>
                <a:lnTo>
                  <a:pt x="953" y="35"/>
                </a:lnTo>
                <a:lnTo>
                  <a:pt x="847" y="61"/>
                </a:lnTo>
                <a:lnTo>
                  <a:pt x="733" y="105"/>
                </a:lnTo>
                <a:lnTo>
                  <a:pt x="644" y="150"/>
                </a:lnTo>
                <a:lnTo>
                  <a:pt x="609" y="167"/>
                </a:lnTo>
                <a:lnTo>
                  <a:pt x="583" y="194"/>
                </a:lnTo>
                <a:lnTo>
                  <a:pt x="583" y="194"/>
                </a:lnTo>
                <a:lnTo>
                  <a:pt x="547" y="220"/>
                </a:lnTo>
                <a:lnTo>
                  <a:pt x="521" y="238"/>
                </a:lnTo>
                <a:lnTo>
                  <a:pt x="450" y="264"/>
                </a:lnTo>
                <a:lnTo>
                  <a:pt x="371" y="282"/>
                </a:lnTo>
                <a:lnTo>
                  <a:pt x="300" y="300"/>
                </a:lnTo>
                <a:lnTo>
                  <a:pt x="177" y="317"/>
                </a:lnTo>
                <a:lnTo>
                  <a:pt x="133" y="335"/>
                </a:lnTo>
                <a:lnTo>
                  <a:pt x="124" y="344"/>
                </a:lnTo>
                <a:lnTo>
                  <a:pt x="115" y="353"/>
                </a:lnTo>
                <a:lnTo>
                  <a:pt x="115" y="353"/>
                </a:lnTo>
                <a:lnTo>
                  <a:pt x="106" y="388"/>
                </a:lnTo>
                <a:lnTo>
                  <a:pt x="80" y="414"/>
                </a:lnTo>
                <a:lnTo>
                  <a:pt x="53" y="423"/>
                </a:lnTo>
                <a:lnTo>
                  <a:pt x="36" y="423"/>
                </a:lnTo>
                <a:lnTo>
                  <a:pt x="36" y="423"/>
                </a:lnTo>
                <a:lnTo>
                  <a:pt x="36" y="458"/>
                </a:lnTo>
                <a:lnTo>
                  <a:pt x="36" y="458"/>
                </a:lnTo>
                <a:lnTo>
                  <a:pt x="44" y="520"/>
                </a:lnTo>
                <a:lnTo>
                  <a:pt x="53" y="608"/>
                </a:lnTo>
                <a:lnTo>
                  <a:pt x="53" y="696"/>
                </a:lnTo>
                <a:lnTo>
                  <a:pt x="44" y="731"/>
                </a:lnTo>
                <a:lnTo>
                  <a:pt x="27" y="766"/>
                </a:lnTo>
                <a:lnTo>
                  <a:pt x="27" y="766"/>
                </a:lnTo>
                <a:lnTo>
                  <a:pt x="0" y="810"/>
                </a:lnTo>
                <a:lnTo>
                  <a:pt x="0" y="846"/>
                </a:lnTo>
                <a:lnTo>
                  <a:pt x="18" y="863"/>
                </a:lnTo>
                <a:lnTo>
                  <a:pt x="44" y="881"/>
                </a:lnTo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Freeform 6"/>
          <p:cNvSpPr>
            <a:spLocks noChangeArrowheads="1"/>
          </p:cNvSpPr>
          <p:nvPr/>
        </p:nvSpPr>
        <p:spPr bwMode="auto">
          <a:xfrm>
            <a:off x="5437904" y="3634682"/>
            <a:ext cx="433048" cy="411395"/>
          </a:xfrm>
          <a:custGeom>
            <a:avLst/>
            <a:gdLst>
              <a:gd name="T0" fmla="*/ 141 w 1059"/>
              <a:gd name="T1" fmla="*/ 327 h 1007"/>
              <a:gd name="T2" fmla="*/ 185 w 1059"/>
              <a:gd name="T3" fmla="*/ 406 h 1007"/>
              <a:gd name="T4" fmla="*/ 265 w 1059"/>
              <a:gd name="T5" fmla="*/ 494 h 1007"/>
              <a:gd name="T6" fmla="*/ 380 w 1059"/>
              <a:gd name="T7" fmla="*/ 600 h 1007"/>
              <a:gd name="T8" fmla="*/ 388 w 1059"/>
              <a:gd name="T9" fmla="*/ 618 h 1007"/>
              <a:gd name="T10" fmla="*/ 406 w 1059"/>
              <a:gd name="T11" fmla="*/ 662 h 1007"/>
              <a:gd name="T12" fmla="*/ 547 w 1059"/>
              <a:gd name="T13" fmla="*/ 803 h 1007"/>
              <a:gd name="T14" fmla="*/ 627 w 1059"/>
              <a:gd name="T15" fmla="*/ 891 h 1007"/>
              <a:gd name="T16" fmla="*/ 705 w 1059"/>
              <a:gd name="T17" fmla="*/ 944 h 1007"/>
              <a:gd name="T18" fmla="*/ 776 w 1059"/>
              <a:gd name="T19" fmla="*/ 1006 h 1007"/>
              <a:gd name="T20" fmla="*/ 793 w 1059"/>
              <a:gd name="T21" fmla="*/ 918 h 1007"/>
              <a:gd name="T22" fmla="*/ 793 w 1059"/>
              <a:gd name="T23" fmla="*/ 882 h 1007"/>
              <a:gd name="T24" fmla="*/ 882 w 1059"/>
              <a:gd name="T25" fmla="*/ 724 h 1007"/>
              <a:gd name="T26" fmla="*/ 996 w 1059"/>
              <a:gd name="T27" fmla="*/ 591 h 1007"/>
              <a:gd name="T28" fmla="*/ 1014 w 1059"/>
              <a:gd name="T29" fmla="*/ 582 h 1007"/>
              <a:gd name="T30" fmla="*/ 1040 w 1059"/>
              <a:gd name="T31" fmla="*/ 538 h 1007"/>
              <a:gd name="T32" fmla="*/ 1058 w 1059"/>
              <a:gd name="T33" fmla="*/ 309 h 1007"/>
              <a:gd name="T34" fmla="*/ 1049 w 1059"/>
              <a:gd name="T35" fmla="*/ 185 h 1007"/>
              <a:gd name="T36" fmla="*/ 864 w 1059"/>
              <a:gd name="T37" fmla="*/ 79 h 1007"/>
              <a:gd name="T38" fmla="*/ 784 w 1059"/>
              <a:gd name="T39" fmla="*/ 53 h 1007"/>
              <a:gd name="T40" fmla="*/ 424 w 1059"/>
              <a:gd name="T41" fmla="*/ 27 h 1007"/>
              <a:gd name="T42" fmla="*/ 327 w 1059"/>
              <a:gd name="T43" fmla="*/ 9 h 1007"/>
              <a:gd name="T44" fmla="*/ 274 w 1059"/>
              <a:gd name="T45" fmla="*/ 9 h 1007"/>
              <a:gd name="T46" fmla="*/ 185 w 1059"/>
              <a:gd name="T47" fmla="*/ 53 h 1007"/>
              <a:gd name="T48" fmla="*/ 132 w 1059"/>
              <a:gd name="T49" fmla="*/ 44 h 1007"/>
              <a:gd name="T50" fmla="*/ 115 w 1059"/>
              <a:gd name="T51" fmla="*/ 35 h 1007"/>
              <a:gd name="T52" fmla="*/ 62 w 1059"/>
              <a:gd name="T53" fmla="*/ 35 h 1007"/>
              <a:gd name="T54" fmla="*/ 27 w 1059"/>
              <a:gd name="T55" fmla="*/ 53 h 1007"/>
              <a:gd name="T56" fmla="*/ 0 w 1059"/>
              <a:gd name="T57" fmla="*/ 97 h 1007"/>
              <a:gd name="T58" fmla="*/ 9 w 1059"/>
              <a:gd name="T59" fmla="*/ 124 h 1007"/>
              <a:gd name="T60" fmla="*/ 35 w 1059"/>
              <a:gd name="T61" fmla="*/ 168 h 1007"/>
              <a:gd name="T62" fmla="*/ 124 w 1059"/>
              <a:gd name="T63" fmla="*/ 265 h 1007"/>
              <a:gd name="T64" fmla="*/ 141 w 1059"/>
              <a:gd name="T65" fmla="*/ 327 h 1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9" h="1007">
                <a:moveTo>
                  <a:pt x="141" y="327"/>
                </a:moveTo>
                <a:lnTo>
                  <a:pt x="141" y="327"/>
                </a:lnTo>
                <a:lnTo>
                  <a:pt x="150" y="362"/>
                </a:lnTo>
                <a:lnTo>
                  <a:pt x="185" y="406"/>
                </a:lnTo>
                <a:lnTo>
                  <a:pt x="221" y="450"/>
                </a:lnTo>
                <a:lnTo>
                  <a:pt x="265" y="494"/>
                </a:lnTo>
                <a:lnTo>
                  <a:pt x="353" y="565"/>
                </a:lnTo>
                <a:lnTo>
                  <a:pt x="380" y="600"/>
                </a:lnTo>
                <a:lnTo>
                  <a:pt x="388" y="618"/>
                </a:lnTo>
                <a:lnTo>
                  <a:pt x="388" y="618"/>
                </a:lnTo>
                <a:lnTo>
                  <a:pt x="388" y="635"/>
                </a:lnTo>
                <a:lnTo>
                  <a:pt x="406" y="662"/>
                </a:lnTo>
                <a:lnTo>
                  <a:pt x="468" y="724"/>
                </a:lnTo>
                <a:lnTo>
                  <a:pt x="547" y="803"/>
                </a:lnTo>
                <a:lnTo>
                  <a:pt x="591" y="847"/>
                </a:lnTo>
                <a:lnTo>
                  <a:pt x="627" y="891"/>
                </a:lnTo>
                <a:lnTo>
                  <a:pt x="627" y="891"/>
                </a:lnTo>
                <a:lnTo>
                  <a:pt x="705" y="944"/>
                </a:lnTo>
                <a:lnTo>
                  <a:pt x="776" y="1006"/>
                </a:lnTo>
                <a:lnTo>
                  <a:pt x="776" y="1006"/>
                </a:lnTo>
                <a:lnTo>
                  <a:pt x="793" y="953"/>
                </a:lnTo>
                <a:lnTo>
                  <a:pt x="793" y="918"/>
                </a:lnTo>
                <a:lnTo>
                  <a:pt x="793" y="918"/>
                </a:lnTo>
                <a:lnTo>
                  <a:pt x="793" y="882"/>
                </a:lnTo>
                <a:lnTo>
                  <a:pt x="811" y="838"/>
                </a:lnTo>
                <a:lnTo>
                  <a:pt x="882" y="724"/>
                </a:lnTo>
                <a:lnTo>
                  <a:pt x="961" y="627"/>
                </a:lnTo>
                <a:lnTo>
                  <a:pt x="996" y="591"/>
                </a:lnTo>
                <a:lnTo>
                  <a:pt x="1014" y="582"/>
                </a:lnTo>
                <a:lnTo>
                  <a:pt x="1014" y="582"/>
                </a:lnTo>
                <a:lnTo>
                  <a:pt x="1032" y="574"/>
                </a:lnTo>
                <a:lnTo>
                  <a:pt x="1040" y="538"/>
                </a:lnTo>
                <a:lnTo>
                  <a:pt x="1058" y="432"/>
                </a:lnTo>
                <a:lnTo>
                  <a:pt x="1058" y="309"/>
                </a:lnTo>
                <a:lnTo>
                  <a:pt x="1049" y="185"/>
                </a:lnTo>
                <a:lnTo>
                  <a:pt x="1049" y="185"/>
                </a:lnTo>
                <a:lnTo>
                  <a:pt x="952" y="124"/>
                </a:lnTo>
                <a:lnTo>
                  <a:pt x="864" y="79"/>
                </a:lnTo>
                <a:lnTo>
                  <a:pt x="784" y="53"/>
                </a:lnTo>
                <a:lnTo>
                  <a:pt x="784" y="53"/>
                </a:lnTo>
                <a:lnTo>
                  <a:pt x="583" y="35"/>
                </a:lnTo>
                <a:lnTo>
                  <a:pt x="424" y="27"/>
                </a:lnTo>
                <a:lnTo>
                  <a:pt x="327" y="9"/>
                </a:lnTo>
                <a:lnTo>
                  <a:pt x="327" y="9"/>
                </a:lnTo>
                <a:lnTo>
                  <a:pt x="300" y="0"/>
                </a:lnTo>
                <a:lnTo>
                  <a:pt x="274" y="9"/>
                </a:lnTo>
                <a:lnTo>
                  <a:pt x="230" y="35"/>
                </a:lnTo>
                <a:lnTo>
                  <a:pt x="185" y="53"/>
                </a:lnTo>
                <a:lnTo>
                  <a:pt x="159" y="53"/>
                </a:lnTo>
                <a:lnTo>
                  <a:pt x="132" y="44"/>
                </a:lnTo>
                <a:lnTo>
                  <a:pt x="132" y="44"/>
                </a:lnTo>
                <a:lnTo>
                  <a:pt x="115" y="35"/>
                </a:lnTo>
                <a:lnTo>
                  <a:pt x="88" y="27"/>
                </a:lnTo>
                <a:lnTo>
                  <a:pt x="62" y="35"/>
                </a:lnTo>
                <a:lnTo>
                  <a:pt x="44" y="44"/>
                </a:lnTo>
                <a:lnTo>
                  <a:pt x="27" y="53"/>
                </a:lnTo>
                <a:lnTo>
                  <a:pt x="9" y="79"/>
                </a:lnTo>
                <a:lnTo>
                  <a:pt x="0" y="97"/>
                </a:lnTo>
                <a:lnTo>
                  <a:pt x="9" y="124"/>
                </a:lnTo>
                <a:lnTo>
                  <a:pt x="9" y="124"/>
                </a:lnTo>
                <a:lnTo>
                  <a:pt x="18" y="150"/>
                </a:lnTo>
                <a:lnTo>
                  <a:pt x="35" y="168"/>
                </a:lnTo>
                <a:lnTo>
                  <a:pt x="80" y="212"/>
                </a:lnTo>
                <a:lnTo>
                  <a:pt x="124" y="265"/>
                </a:lnTo>
                <a:lnTo>
                  <a:pt x="141" y="291"/>
                </a:lnTo>
                <a:lnTo>
                  <a:pt x="141" y="327"/>
                </a:lnTo>
              </a:path>
            </a:pathLst>
          </a:custGeom>
          <a:solidFill>
            <a:srgbClr val="FFD500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5" name="Freeform 7"/>
          <p:cNvSpPr>
            <a:spLocks noChangeArrowheads="1"/>
          </p:cNvSpPr>
          <p:nvPr/>
        </p:nvSpPr>
        <p:spPr bwMode="auto">
          <a:xfrm>
            <a:off x="5217771" y="3432593"/>
            <a:ext cx="649572" cy="566571"/>
          </a:xfrm>
          <a:custGeom>
            <a:avLst/>
            <a:gdLst>
              <a:gd name="T0" fmla="*/ 123 w 1588"/>
              <a:gd name="T1" fmla="*/ 556 h 1386"/>
              <a:gd name="T2" fmla="*/ 256 w 1588"/>
              <a:gd name="T3" fmla="*/ 591 h 1386"/>
              <a:gd name="T4" fmla="*/ 282 w 1588"/>
              <a:gd name="T5" fmla="*/ 653 h 1386"/>
              <a:gd name="T6" fmla="*/ 388 w 1588"/>
              <a:gd name="T7" fmla="*/ 874 h 1386"/>
              <a:gd name="T8" fmla="*/ 547 w 1588"/>
              <a:gd name="T9" fmla="*/ 1068 h 1386"/>
              <a:gd name="T10" fmla="*/ 688 w 1588"/>
              <a:gd name="T11" fmla="*/ 1138 h 1386"/>
              <a:gd name="T12" fmla="*/ 785 w 1588"/>
              <a:gd name="T13" fmla="*/ 1200 h 1386"/>
              <a:gd name="T14" fmla="*/ 812 w 1588"/>
              <a:gd name="T15" fmla="*/ 1244 h 1386"/>
              <a:gd name="T16" fmla="*/ 944 w 1588"/>
              <a:gd name="T17" fmla="*/ 1324 h 1386"/>
              <a:gd name="T18" fmla="*/ 1103 w 1588"/>
              <a:gd name="T19" fmla="*/ 1350 h 1386"/>
              <a:gd name="T20" fmla="*/ 1129 w 1588"/>
              <a:gd name="T21" fmla="*/ 1341 h 1386"/>
              <a:gd name="T22" fmla="*/ 944 w 1588"/>
              <a:gd name="T23" fmla="*/ 1156 h 1386"/>
              <a:gd name="T24" fmla="*/ 926 w 1588"/>
              <a:gd name="T25" fmla="*/ 1112 h 1386"/>
              <a:gd name="T26" fmla="*/ 803 w 1588"/>
              <a:gd name="T27" fmla="*/ 988 h 1386"/>
              <a:gd name="T28" fmla="*/ 688 w 1588"/>
              <a:gd name="T29" fmla="*/ 856 h 1386"/>
              <a:gd name="T30" fmla="*/ 679 w 1588"/>
              <a:gd name="T31" fmla="*/ 785 h 1386"/>
              <a:gd name="T32" fmla="*/ 573 w 1588"/>
              <a:gd name="T33" fmla="*/ 662 h 1386"/>
              <a:gd name="T34" fmla="*/ 547 w 1588"/>
              <a:gd name="T35" fmla="*/ 618 h 1386"/>
              <a:gd name="T36" fmla="*/ 565 w 1588"/>
              <a:gd name="T37" fmla="*/ 547 h 1386"/>
              <a:gd name="T38" fmla="*/ 626 w 1588"/>
              <a:gd name="T39" fmla="*/ 521 h 1386"/>
              <a:gd name="T40" fmla="*/ 670 w 1588"/>
              <a:gd name="T41" fmla="*/ 538 h 1386"/>
              <a:gd name="T42" fmla="*/ 768 w 1588"/>
              <a:gd name="T43" fmla="*/ 529 h 1386"/>
              <a:gd name="T44" fmla="*/ 865 w 1588"/>
              <a:gd name="T45" fmla="*/ 503 h 1386"/>
              <a:gd name="T46" fmla="*/ 1121 w 1588"/>
              <a:gd name="T47" fmla="*/ 529 h 1386"/>
              <a:gd name="T48" fmla="*/ 1402 w 1588"/>
              <a:gd name="T49" fmla="*/ 573 h 1386"/>
              <a:gd name="T50" fmla="*/ 1587 w 1588"/>
              <a:gd name="T51" fmla="*/ 679 h 1386"/>
              <a:gd name="T52" fmla="*/ 1561 w 1588"/>
              <a:gd name="T53" fmla="*/ 556 h 1386"/>
              <a:gd name="T54" fmla="*/ 1534 w 1588"/>
              <a:gd name="T55" fmla="*/ 441 h 1386"/>
              <a:gd name="T56" fmla="*/ 1481 w 1588"/>
              <a:gd name="T57" fmla="*/ 406 h 1386"/>
              <a:gd name="T58" fmla="*/ 1428 w 1588"/>
              <a:gd name="T59" fmla="*/ 335 h 1386"/>
              <a:gd name="T60" fmla="*/ 1402 w 1588"/>
              <a:gd name="T61" fmla="*/ 221 h 1386"/>
              <a:gd name="T62" fmla="*/ 1234 w 1588"/>
              <a:gd name="T63" fmla="*/ 265 h 1386"/>
              <a:gd name="T64" fmla="*/ 1059 w 1588"/>
              <a:gd name="T65" fmla="*/ 229 h 1386"/>
              <a:gd name="T66" fmla="*/ 997 w 1588"/>
              <a:gd name="T67" fmla="*/ 185 h 1386"/>
              <a:gd name="T68" fmla="*/ 750 w 1588"/>
              <a:gd name="T69" fmla="*/ 0 h 1386"/>
              <a:gd name="T70" fmla="*/ 618 w 1588"/>
              <a:gd name="T71" fmla="*/ 106 h 1386"/>
              <a:gd name="T72" fmla="*/ 556 w 1588"/>
              <a:gd name="T73" fmla="*/ 132 h 1386"/>
              <a:gd name="T74" fmla="*/ 529 w 1588"/>
              <a:gd name="T75" fmla="*/ 247 h 1386"/>
              <a:gd name="T76" fmla="*/ 503 w 1588"/>
              <a:gd name="T77" fmla="*/ 265 h 1386"/>
              <a:gd name="T78" fmla="*/ 432 w 1588"/>
              <a:gd name="T79" fmla="*/ 318 h 1386"/>
              <a:gd name="T80" fmla="*/ 397 w 1588"/>
              <a:gd name="T81" fmla="*/ 397 h 1386"/>
              <a:gd name="T82" fmla="*/ 318 w 1588"/>
              <a:gd name="T83" fmla="*/ 397 h 1386"/>
              <a:gd name="T84" fmla="*/ 212 w 1588"/>
              <a:gd name="T85" fmla="*/ 388 h 1386"/>
              <a:gd name="T86" fmla="*/ 0 w 1588"/>
              <a:gd name="T87" fmla="*/ 432 h 1386"/>
              <a:gd name="T88" fmla="*/ 26 w 1588"/>
              <a:gd name="T89" fmla="*/ 547 h 1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88" h="1386">
                <a:moveTo>
                  <a:pt x="53" y="556"/>
                </a:moveTo>
                <a:lnTo>
                  <a:pt x="53" y="556"/>
                </a:lnTo>
                <a:lnTo>
                  <a:pt x="123" y="556"/>
                </a:lnTo>
                <a:lnTo>
                  <a:pt x="194" y="565"/>
                </a:lnTo>
                <a:lnTo>
                  <a:pt x="229" y="573"/>
                </a:lnTo>
                <a:lnTo>
                  <a:pt x="256" y="591"/>
                </a:lnTo>
                <a:lnTo>
                  <a:pt x="273" y="618"/>
                </a:lnTo>
                <a:lnTo>
                  <a:pt x="282" y="653"/>
                </a:lnTo>
                <a:lnTo>
                  <a:pt x="282" y="653"/>
                </a:lnTo>
                <a:lnTo>
                  <a:pt x="291" y="697"/>
                </a:lnTo>
                <a:lnTo>
                  <a:pt x="318" y="750"/>
                </a:lnTo>
                <a:lnTo>
                  <a:pt x="388" y="874"/>
                </a:lnTo>
                <a:lnTo>
                  <a:pt x="476" y="988"/>
                </a:lnTo>
                <a:lnTo>
                  <a:pt x="547" y="1068"/>
                </a:lnTo>
                <a:lnTo>
                  <a:pt x="547" y="1068"/>
                </a:lnTo>
                <a:lnTo>
                  <a:pt x="573" y="1094"/>
                </a:lnTo>
                <a:lnTo>
                  <a:pt x="618" y="1112"/>
                </a:lnTo>
                <a:lnTo>
                  <a:pt x="688" y="1138"/>
                </a:lnTo>
                <a:lnTo>
                  <a:pt x="750" y="1165"/>
                </a:lnTo>
                <a:lnTo>
                  <a:pt x="776" y="1182"/>
                </a:lnTo>
                <a:lnTo>
                  <a:pt x="785" y="1200"/>
                </a:lnTo>
                <a:lnTo>
                  <a:pt x="785" y="1200"/>
                </a:lnTo>
                <a:lnTo>
                  <a:pt x="794" y="1226"/>
                </a:lnTo>
                <a:lnTo>
                  <a:pt x="812" y="1244"/>
                </a:lnTo>
                <a:lnTo>
                  <a:pt x="838" y="1271"/>
                </a:lnTo>
                <a:lnTo>
                  <a:pt x="865" y="1288"/>
                </a:lnTo>
                <a:lnTo>
                  <a:pt x="944" y="1324"/>
                </a:lnTo>
                <a:lnTo>
                  <a:pt x="1041" y="1332"/>
                </a:lnTo>
                <a:lnTo>
                  <a:pt x="1041" y="1332"/>
                </a:lnTo>
                <a:lnTo>
                  <a:pt x="1103" y="1350"/>
                </a:lnTo>
                <a:lnTo>
                  <a:pt x="1165" y="1385"/>
                </a:lnTo>
                <a:lnTo>
                  <a:pt x="1165" y="1385"/>
                </a:lnTo>
                <a:lnTo>
                  <a:pt x="1129" y="1341"/>
                </a:lnTo>
                <a:lnTo>
                  <a:pt x="1085" y="1297"/>
                </a:lnTo>
                <a:lnTo>
                  <a:pt x="1006" y="1218"/>
                </a:lnTo>
                <a:lnTo>
                  <a:pt x="944" y="1156"/>
                </a:lnTo>
                <a:lnTo>
                  <a:pt x="926" y="1129"/>
                </a:lnTo>
                <a:lnTo>
                  <a:pt x="926" y="1112"/>
                </a:lnTo>
                <a:lnTo>
                  <a:pt x="926" y="1112"/>
                </a:lnTo>
                <a:lnTo>
                  <a:pt x="918" y="1094"/>
                </a:lnTo>
                <a:lnTo>
                  <a:pt x="891" y="1059"/>
                </a:lnTo>
                <a:lnTo>
                  <a:pt x="803" y="988"/>
                </a:lnTo>
                <a:lnTo>
                  <a:pt x="759" y="944"/>
                </a:lnTo>
                <a:lnTo>
                  <a:pt x="723" y="900"/>
                </a:lnTo>
                <a:lnTo>
                  <a:pt x="688" y="856"/>
                </a:lnTo>
                <a:lnTo>
                  <a:pt x="679" y="821"/>
                </a:lnTo>
                <a:lnTo>
                  <a:pt x="679" y="821"/>
                </a:lnTo>
                <a:lnTo>
                  <a:pt x="679" y="785"/>
                </a:lnTo>
                <a:lnTo>
                  <a:pt x="662" y="759"/>
                </a:lnTo>
                <a:lnTo>
                  <a:pt x="618" y="706"/>
                </a:lnTo>
                <a:lnTo>
                  <a:pt x="573" y="662"/>
                </a:lnTo>
                <a:lnTo>
                  <a:pt x="556" y="644"/>
                </a:lnTo>
                <a:lnTo>
                  <a:pt x="547" y="618"/>
                </a:lnTo>
                <a:lnTo>
                  <a:pt x="547" y="618"/>
                </a:lnTo>
                <a:lnTo>
                  <a:pt x="538" y="591"/>
                </a:lnTo>
                <a:lnTo>
                  <a:pt x="547" y="573"/>
                </a:lnTo>
                <a:lnTo>
                  <a:pt x="565" y="547"/>
                </a:lnTo>
                <a:lnTo>
                  <a:pt x="582" y="538"/>
                </a:lnTo>
                <a:lnTo>
                  <a:pt x="600" y="529"/>
                </a:lnTo>
                <a:lnTo>
                  <a:pt x="626" y="521"/>
                </a:lnTo>
                <a:lnTo>
                  <a:pt x="653" y="529"/>
                </a:lnTo>
                <a:lnTo>
                  <a:pt x="670" y="538"/>
                </a:lnTo>
                <a:lnTo>
                  <a:pt x="670" y="538"/>
                </a:lnTo>
                <a:lnTo>
                  <a:pt x="697" y="547"/>
                </a:lnTo>
                <a:lnTo>
                  <a:pt x="723" y="547"/>
                </a:lnTo>
                <a:lnTo>
                  <a:pt x="768" y="529"/>
                </a:lnTo>
                <a:lnTo>
                  <a:pt x="812" y="503"/>
                </a:lnTo>
                <a:lnTo>
                  <a:pt x="838" y="494"/>
                </a:lnTo>
                <a:lnTo>
                  <a:pt x="865" y="503"/>
                </a:lnTo>
                <a:lnTo>
                  <a:pt x="865" y="503"/>
                </a:lnTo>
                <a:lnTo>
                  <a:pt x="962" y="521"/>
                </a:lnTo>
                <a:lnTo>
                  <a:pt x="1121" y="529"/>
                </a:lnTo>
                <a:lnTo>
                  <a:pt x="1322" y="547"/>
                </a:lnTo>
                <a:lnTo>
                  <a:pt x="1322" y="547"/>
                </a:lnTo>
                <a:lnTo>
                  <a:pt x="1402" y="573"/>
                </a:lnTo>
                <a:lnTo>
                  <a:pt x="1490" y="618"/>
                </a:lnTo>
                <a:lnTo>
                  <a:pt x="1587" y="679"/>
                </a:lnTo>
                <a:lnTo>
                  <a:pt x="1587" y="679"/>
                </a:lnTo>
                <a:lnTo>
                  <a:pt x="1578" y="618"/>
                </a:lnTo>
                <a:lnTo>
                  <a:pt x="1578" y="618"/>
                </a:lnTo>
                <a:lnTo>
                  <a:pt x="1561" y="556"/>
                </a:lnTo>
                <a:lnTo>
                  <a:pt x="1552" y="494"/>
                </a:lnTo>
                <a:lnTo>
                  <a:pt x="1543" y="468"/>
                </a:lnTo>
                <a:lnTo>
                  <a:pt x="1534" y="441"/>
                </a:lnTo>
                <a:lnTo>
                  <a:pt x="1517" y="423"/>
                </a:lnTo>
                <a:lnTo>
                  <a:pt x="1481" y="406"/>
                </a:lnTo>
                <a:lnTo>
                  <a:pt x="1481" y="406"/>
                </a:lnTo>
                <a:lnTo>
                  <a:pt x="1464" y="397"/>
                </a:lnTo>
                <a:lnTo>
                  <a:pt x="1455" y="379"/>
                </a:lnTo>
                <a:lnTo>
                  <a:pt x="1428" y="335"/>
                </a:lnTo>
                <a:lnTo>
                  <a:pt x="1411" y="282"/>
                </a:lnTo>
                <a:lnTo>
                  <a:pt x="1402" y="221"/>
                </a:lnTo>
                <a:lnTo>
                  <a:pt x="1402" y="221"/>
                </a:lnTo>
                <a:lnTo>
                  <a:pt x="1305" y="256"/>
                </a:lnTo>
                <a:lnTo>
                  <a:pt x="1305" y="256"/>
                </a:lnTo>
                <a:lnTo>
                  <a:pt x="1234" y="265"/>
                </a:lnTo>
                <a:lnTo>
                  <a:pt x="1147" y="256"/>
                </a:lnTo>
                <a:lnTo>
                  <a:pt x="1103" y="247"/>
                </a:lnTo>
                <a:lnTo>
                  <a:pt x="1059" y="229"/>
                </a:lnTo>
                <a:lnTo>
                  <a:pt x="1023" y="212"/>
                </a:lnTo>
                <a:lnTo>
                  <a:pt x="997" y="185"/>
                </a:lnTo>
                <a:lnTo>
                  <a:pt x="997" y="185"/>
                </a:lnTo>
                <a:lnTo>
                  <a:pt x="953" y="141"/>
                </a:lnTo>
                <a:lnTo>
                  <a:pt x="882" y="88"/>
                </a:lnTo>
                <a:lnTo>
                  <a:pt x="750" y="0"/>
                </a:lnTo>
                <a:lnTo>
                  <a:pt x="750" y="0"/>
                </a:lnTo>
                <a:lnTo>
                  <a:pt x="670" y="71"/>
                </a:lnTo>
                <a:lnTo>
                  <a:pt x="618" y="106"/>
                </a:lnTo>
                <a:lnTo>
                  <a:pt x="573" y="123"/>
                </a:lnTo>
                <a:lnTo>
                  <a:pt x="573" y="123"/>
                </a:lnTo>
                <a:lnTo>
                  <a:pt x="556" y="132"/>
                </a:lnTo>
                <a:lnTo>
                  <a:pt x="547" y="150"/>
                </a:lnTo>
                <a:lnTo>
                  <a:pt x="538" y="194"/>
                </a:lnTo>
                <a:lnTo>
                  <a:pt x="529" y="247"/>
                </a:lnTo>
                <a:lnTo>
                  <a:pt x="520" y="256"/>
                </a:lnTo>
                <a:lnTo>
                  <a:pt x="503" y="265"/>
                </a:lnTo>
                <a:lnTo>
                  <a:pt x="503" y="265"/>
                </a:lnTo>
                <a:lnTo>
                  <a:pt x="485" y="273"/>
                </a:lnTo>
                <a:lnTo>
                  <a:pt x="468" y="282"/>
                </a:lnTo>
                <a:lnTo>
                  <a:pt x="432" y="318"/>
                </a:lnTo>
                <a:lnTo>
                  <a:pt x="415" y="362"/>
                </a:lnTo>
                <a:lnTo>
                  <a:pt x="397" y="397"/>
                </a:lnTo>
                <a:lnTo>
                  <a:pt x="397" y="397"/>
                </a:lnTo>
                <a:lnTo>
                  <a:pt x="388" y="406"/>
                </a:lnTo>
                <a:lnTo>
                  <a:pt x="370" y="406"/>
                </a:lnTo>
                <a:lnTo>
                  <a:pt x="318" y="397"/>
                </a:lnTo>
                <a:lnTo>
                  <a:pt x="265" y="388"/>
                </a:lnTo>
                <a:lnTo>
                  <a:pt x="238" y="388"/>
                </a:lnTo>
                <a:lnTo>
                  <a:pt x="212" y="388"/>
                </a:lnTo>
                <a:lnTo>
                  <a:pt x="212" y="388"/>
                </a:lnTo>
                <a:lnTo>
                  <a:pt x="115" y="415"/>
                </a:lnTo>
                <a:lnTo>
                  <a:pt x="0" y="432"/>
                </a:lnTo>
                <a:lnTo>
                  <a:pt x="0" y="432"/>
                </a:lnTo>
                <a:lnTo>
                  <a:pt x="18" y="521"/>
                </a:lnTo>
                <a:lnTo>
                  <a:pt x="26" y="547"/>
                </a:lnTo>
                <a:lnTo>
                  <a:pt x="44" y="556"/>
                </a:lnTo>
                <a:lnTo>
                  <a:pt x="53" y="556"/>
                </a:lnTo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6" name="Freeform 8"/>
          <p:cNvSpPr>
            <a:spLocks noChangeArrowheads="1"/>
          </p:cNvSpPr>
          <p:nvPr/>
        </p:nvSpPr>
        <p:spPr bwMode="auto">
          <a:xfrm>
            <a:off x="5849299" y="4028034"/>
            <a:ext cx="220133" cy="443874"/>
          </a:xfrm>
          <a:custGeom>
            <a:avLst/>
            <a:gdLst>
              <a:gd name="T0" fmla="*/ 79 w 539"/>
              <a:gd name="T1" fmla="*/ 397 h 1086"/>
              <a:gd name="T2" fmla="*/ 35 w 539"/>
              <a:gd name="T3" fmla="*/ 485 h 1086"/>
              <a:gd name="T4" fmla="*/ 9 w 539"/>
              <a:gd name="T5" fmla="*/ 618 h 1086"/>
              <a:gd name="T6" fmla="*/ 27 w 539"/>
              <a:gd name="T7" fmla="*/ 741 h 1086"/>
              <a:gd name="T8" fmla="*/ 71 w 539"/>
              <a:gd name="T9" fmla="*/ 829 h 1086"/>
              <a:gd name="T10" fmla="*/ 106 w 539"/>
              <a:gd name="T11" fmla="*/ 865 h 1086"/>
              <a:gd name="T12" fmla="*/ 168 w 539"/>
              <a:gd name="T13" fmla="*/ 971 h 1086"/>
              <a:gd name="T14" fmla="*/ 238 w 539"/>
              <a:gd name="T15" fmla="*/ 1068 h 1086"/>
              <a:gd name="T16" fmla="*/ 274 w 539"/>
              <a:gd name="T17" fmla="*/ 1085 h 1086"/>
              <a:gd name="T18" fmla="*/ 327 w 539"/>
              <a:gd name="T19" fmla="*/ 944 h 1086"/>
              <a:gd name="T20" fmla="*/ 353 w 539"/>
              <a:gd name="T21" fmla="*/ 926 h 1086"/>
              <a:gd name="T22" fmla="*/ 380 w 539"/>
              <a:gd name="T23" fmla="*/ 918 h 1086"/>
              <a:gd name="T24" fmla="*/ 397 w 539"/>
              <a:gd name="T25" fmla="*/ 882 h 1086"/>
              <a:gd name="T26" fmla="*/ 415 w 539"/>
              <a:gd name="T27" fmla="*/ 829 h 1086"/>
              <a:gd name="T28" fmla="*/ 424 w 539"/>
              <a:gd name="T29" fmla="*/ 812 h 1086"/>
              <a:gd name="T30" fmla="*/ 494 w 539"/>
              <a:gd name="T31" fmla="*/ 723 h 1086"/>
              <a:gd name="T32" fmla="*/ 530 w 539"/>
              <a:gd name="T33" fmla="*/ 644 h 1086"/>
              <a:gd name="T34" fmla="*/ 538 w 539"/>
              <a:gd name="T35" fmla="*/ 635 h 1086"/>
              <a:gd name="T36" fmla="*/ 477 w 539"/>
              <a:gd name="T37" fmla="*/ 582 h 1086"/>
              <a:gd name="T38" fmla="*/ 388 w 539"/>
              <a:gd name="T39" fmla="*/ 494 h 1086"/>
              <a:gd name="T40" fmla="*/ 371 w 539"/>
              <a:gd name="T41" fmla="*/ 450 h 1086"/>
              <a:gd name="T42" fmla="*/ 362 w 539"/>
              <a:gd name="T43" fmla="*/ 309 h 1086"/>
              <a:gd name="T44" fmla="*/ 397 w 539"/>
              <a:gd name="T45" fmla="*/ 141 h 1086"/>
              <a:gd name="T46" fmla="*/ 274 w 539"/>
              <a:gd name="T47" fmla="*/ 53 h 1086"/>
              <a:gd name="T48" fmla="*/ 168 w 539"/>
              <a:gd name="T49" fmla="*/ 0 h 1086"/>
              <a:gd name="T50" fmla="*/ 141 w 539"/>
              <a:gd name="T51" fmla="*/ 0 h 1086"/>
              <a:gd name="T52" fmla="*/ 106 w 539"/>
              <a:gd name="T53" fmla="*/ 18 h 1086"/>
              <a:gd name="T54" fmla="*/ 27 w 539"/>
              <a:gd name="T55" fmla="*/ 132 h 1086"/>
              <a:gd name="T56" fmla="*/ 0 w 539"/>
              <a:gd name="T57" fmla="*/ 212 h 1086"/>
              <a:gd name="T58" fmla="*/ 97 w 539"/>
              <a:gd name="T59" fmla="*/ 273 h 1086"/>
              <a:gd name="T60" fmla="*/ 124 w 539"/>
              <a:gd name="T61" fmla="*/ 318 h 1086"/>
              <a:gd name="T62" fmla="*/ 106 w 539"/>
              <a:gd name="T63" fmla="*/ 362 h 1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39" h="1086">
                <a:moveTo>
                  <a:pt x="79" y="397"/>
                </a:moveTo>
                <a:lnTo>
                  <a:pt x="79" y="397"/>
                </a:lnTo>
                <a:lnTo>
                  <a:pt x="53" y="432"/>
                </a:lnTo>
                <a:lnTo>
                  <a:pt x="35" y="485"/>
                </a:lnTo>
                <a:lnTo>
                  <a:pt x="18" y="547"/>
                </a:lnTo>
                <a:lnTo>
                  <a:pt x="9" y="618"/>
                </a:lnTo>
                <a:lnTo>
                  <a:pt x="9" y="679"/>
                </a:lnTo>
                <a:lnTo>
                  <a:pt x="27" y="741"/>
                </a:lnTo>
                <a:lnTo>
                  <a:pt x="44" y="794"/>
                </a:lnTo>
                <a:lnTo>
                  <a:pt x="71" y="829"/>
                </a:lnTo>
                <a:lnTo>
                  <a:pt x="71" y="829"/>
                </a:lnTo>
                <a:lnTo>
                  <a:pt x="106" y="865"/>
                </a:lnTo>
                <a:lnTo>
                  <a:pt x="124" y="900"/>
                </a:lnTo>
                <a:lnTo>
                  <a:pt x="168" y="971"/>
                </a:lnTo>
                <a:lnTo>
                  <a:pt x="212" y="1041"/>
                </a:lnTo>
                <a:lnTo>
                  <a:pt x="238" y="1068"/>
                </a:lnTo>
                <a:lnTo>
                  <a:pt x="274" y="1085"/>
                </a:lnTo>
                <a:lnTo>
                  <a:pt x="274" y="1085"/>
                </a:lnTo>
                <a:lnTo>
                  <a:pt x="309" y="979"/>
                </a:lnTo>
                <a:lnTo>
                  <a:pt x="327" y="944"/>
                </a:lnTo>
                <a:lnTo>
                  <a:pt x="344" y="935"/>
                </a:lnTo>
                <a:lnTo>
                  <a:pt x="353" y="926"/>
                </a:lnTo>
                <a:lnTo>
                  <a:pt x="353" y="926"/>
                </a:lnTo>
                <a:lnTo>
                  <a:pt x="380" y="918"/>
                </a:lnTo>
                <a:lnTo>
                  <a:pt x="388" y="909"/>
                </a:lnTo>
                <a:lnTo>
                  <a:pt x="397" y="882"/>
                </a:lnTo>
                <a:lnTo>
                  <a:pt x="406" y="847"/>
                </a:lnTo>
                <a:lnTo>
                  <a:pt x="415" y="829"/>
                </a:lnTo>
                <a:lnTo>
                  <a:pt x="424" y="812"/>
                </a:lnTo>
                <a:lnTo>
                  <a:pt x="424" y="812"/>
                </a:lnTo>
                <a:lnTo>
                  <a:pt x="459" y="776"/>
                </a:lnTo>
                <a:lnTo>
                  <a:pt x="494" y="723"/>
                </a:lnTo>
                <a:lnTo>
                  <a:pt x="521" y="679"/>
                </a:lnTo>
                <a:lnTo>
                  <a:pt x="530" y="644"/>
                </a:lnTo>
                <a:lnTo>
                  <a:pt x="530" y="644"/>
                </a:lnTo>
                <a:lnTo>
                  <a:pt x="538" y="635"/>
                </a:lnTo>
                <a:lnTo>
                  <a:pt x="538" y="635"/>
                </a:lnTo>
                <a:lnTo>
                  <a:pt x="477" y="582"/>
                </a:lnTo>
                <a:lnTo>
                  <a:pt x="424" y="538"/>
                </a:lnTo>
                <a:lnTo>
                  <a:pt x="388" y="494"/>
                </a:lnTo>
                <a:lnTo>
                  <a:pt x="371" y="450"/>
                </a:lnTo>
                <a:lnTo>
                  <a:pt x="371" y="450"/>
                </a:lnTo>
                <a:lnTo>
                  <a:pt x="362" y="388"/>
                </a:lnTo>
                <a:lnTo>
                  <a:pt x="362" y="309"/>
                </a:lnTo>
                <a:lnTo>
                  <a:pt x="380" y="221"/>
                </a:lnTo>
                <a:lnTo>
                  <a:pt x="397" y="141"/>
                </a:lnTo>
                <a:lnTo>
                  <a:pt x="397" y="141"/>
                </a:lnTo>
                <a:lnTo>
                  <a:pt x="274" y="53"/>
                </a:lnTo>
                <a:lnTo>
                  <a:pt x="194" y="18"/>
                </a:lnTo>
                <a:lnTo>
                  <a:pt x="168" y="0"/>
                </a:lnTo>
                <a:lnTo>
                  <a:pt x="141" y="0"/>
                </a:lnTo>
                <a:lnTo>
                  <a:pt x="141" y="0"/>
                </a:lnTo>
                <a:lnTo>
                  <a:pt x="124" y="0"/>
                </a:lnTo>
                <a:lnTo>
                  <a:pt x="106" y="18"/>
                </a:lnTo>
                <a:lnTo>
                  <a:pt x="62" y="62"/>
                </a:lnTo>
                <a:lnTo>
                  <a:pt x="27" y="132"/>
                </a:lnTo>
                <a:lnTo>
                  <a:pt x="0" y="212"/>
                </a:lnTo>
                <a:lnTo>
                  <a:pt x="0" y="212"/>
                </a:lnTo>
                <a:lnTo>
                  <a:pt x="71" y="256"/>
                </a:lnTo>
                <a:lnTo>
                  <a:pt x="97" y="273"/>
                </a:lnTo>
                <a:lnTo>
                  <a:pt x="115" y="291"/>
                </a:lnTo>
                <a:lnTo>
                  <a:pt x="124" y="318"/>
                </a:lnTo>
                <a:lnTo>
                  <a:pt x="115" y="344"/>
                </a:lnTo>
                <a:lnTo>
                  <a:pt x="106" y="362"/>
                </a:lnTo>
                <a:lnTo>
                  <a:pt x="79" y="397"/>
                </a:lnTo>
              </a:path>
            </a:pathLst>
          </a:custGeom>
          <a:solidFill>
            <a:srgbClr val="FFD500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7" name="Freeform 9"/>
          <p:cNvSpPr>
            <a:spLocks noChangeArrowheads="1"/>
          </p:cNvSpPr>
          <p:nvPr/>
        </p:nvSpPr>
        <p:spPr bwMode="auto">
          <a:xfrm>
            <a:off x="4726984" y="3042850"/>
            <a:ext cx="894965" cy="407787"/>
          </a:xfrm>
          <a:custGeom>
            <a:avLst/>
            <a:gdLst>
              <a:gd name="T0" fmla="*/ 203 w 2189"/>
              <a:gd name="T1" fmla="*/ 812 h 998"/>
              <a:gd name="T2" fmla="*/ 344 w 2189"/>
              <a:gd name="T3" fmla="*/ 865 h 998"/>
              <a:gd name="T4" fmla="*/ 388 w 2189"/>
              <a:gd name="T5" fmla="*/ 874 h 998"/>
              <a:gd name="T6" fmla="*/ 529 w 2189"/>
              <a:gd name="T7" fmla="*/ 803 h 998"/>
              <a:gd name="T8" fmla="*/ 573 w 2189"/>
              <a:gd name="T9" fmla="*/ 785 h 998"/>
              <a:gd name="T10" fmla="*/ 767 w 2189"/>
              <a:gd name="T11" fmla="*/ 768 h 998"/>
              <a:gd name="T12" fmla="*/ 794 w 2189"/>
              <a:gd name="T13" fmla="*/ 829 h 998"/>
              <a:gd name="T14" fmla="*/ 820 w 2189"/>
              <a:gd name="T15" fmla="*/ 891 h 998"/>
              <a:gd name="T16" fmla="*/ 926 w 2189"/>
              <a:gd name="T17" fmla="*/ 918 h 998"/>
              <a:gd name="T18" fmla="*/ 1182 w 2189"/>
              <a:gd name="T19" fmla="*/ 944 h 998"/>
              <a:gd name="T20" fmla="*/ 1420 w 2189"/>
              <a:gd name="T21" fmla="*/ 997 h 998"/>
              <a:gd name="T22" fmla="*/ 1473 w 2189"/>
              <a:gd name="T23" fmla="*/ 979 h 998"/>
              <a:gd name="T24" fmla="*/ 1641 w 2189"/>
              <a:gd name="T25" fmla="*/ 909 h 998"/>
              <a:gd name="T26" fmla="*/ 1720 w 2189"/>
              <a:gd name="T27" fmla="*/ 900 h 998"/>
              <a:gd name="T28" fmla="*/ 1862 w 2189"/>
              <a:gd name="T29" fmla="*/ 847 h 998"/>
              <a:gd name="T30" fmla="*/ 1888 w 2189"/>
              <a:gd name="T31" fmla="*/ 838 h 998"/>
              <a:gd name="T32" fmla="*/ 1915 w 2189"/>
              <a:gd name="T33" fmla="*/ 776 h 998"/>
              <a:gd name="T34" fmla="*/ 1950 w 2189"/>
              <a:gd name="T35" fmla="*/ 759 h 998"/>
              <a:gd name="T36" fmla="*/ 1968 w 2189"/>
              <a:gd name="T37" fmla="*/ 671 h 998"/>
              <a:gd name="T38" fmla="*/ 1985 w 2189"/>
              <a:gd name="T39" fmla="*/ 635 h 998"/>
              <a:gd name="T40" fmla="*/ 1994 w 2189"/>
              <a:gd name="T41" fmla="*/ 556 h 998"/>
              <a:gd name="T42" fmla="*/ 2021 w 2189"/>
              <a:gd name="T43" fmla="*/ 521 h 998"/>
              <a:gd name="T44" fmla="*/ 2109 w 2189"/>
              <a:gd name="T45" fmla="*/ 521 h 998"/>
              <a:gd name="T46" fmla="*/ 2144 w 2189"/>
              <a:gd name="T47" fmla="*/ 476 h 998"/>
              <a:gd name="T48" fmla="*/ 2153 w 2189"/>
              <a:gd name="T49" fmla="*/ 423 h 998"/>
              <a:gd name="T50" fmla="*/ 2188 w 2189"/>
              <a:gd name="T51" fmla="*/ 362 h 998"/>
              <a:gd name="T52" fmla="*/ 2073 w 2189"/>
              <a:gd name="T53" fmla="*/ 115 h 998"/>
              <a:gd name="T54" fmla="*/ 1985 w 2189"/>
              <a:gd name="T55" fmla="*/ 132 h 998"/>
              <a:gd name="T56" fmla="*/ 1879 w 2189"/>
              <a:gd name="T57" fmla="*/ 115 h 998"/>
              <a:gd name="T58" fmla="*/ 1809 w 2189"/>
              <a:gd name="T59" fmla="*/ 62 h 998"/>
              <a:gd name="T60" fmla="*/ 1676 w 2189"/>
              <a:gd name="T61" fmla="*/ 9 h 998"/>
              <a:gd name="T62" fmla="*/ 1570 w 2189"/>
              <a:gd name="T63" fmla="*/ 0 h 998"/>
              <a:gd name="T64" fmla="*/ 1518 w 2189"/>
              <a:gd name="T65" fmla="*/ 132 h 998"/>
              <a:gd name="T66" fmla="*/ 1482 w 2189"/>
              <a:gd name="T67" fmla="*/ 159 h 998"/>
              <a:gd name="T68" fmla="*/ 1262 w 2189"/>
              <a:gd name="T69" fmla="*/ 150 h 998"/>
              <a:gd name="T70" fmla="*/ 1182 w 2189"/>
              <a:gd name="T71" fmla="*/ 203 h 998"/>
              <a:gd name="T72" fmla="*/ 1103 w 2189"/>
              <a:gd name="T73" fmla="*/ 265 h 998"/>
              <a:gd name="T74" fmla="*/ 1067 w 2189"/>
              <a:gd name="T75" fmla="*/ 291 h 998"/>
              <a:gd name="T76" fmla="*/ 979 w 2189"/>
              <a:gd name="T77" fmla="*/ 362 h 998"/>
              <a:gd name="T78" fmla="*/ 979 w 2189"/>
              <a:gd name="T79" fmla="*/ 450 h 998"/>
              <a:gd name="T80" fmla="*/ 979 w 2189"/>
              <a:gd name="T81" fmla="*/ 547 h 998"/>
              <a:gd name="T82" fmla="*/ 909 w 2189"/>
              <a:gd name="T83" fmla="*/ 547 h 998"/>
              <a:gd name="T84" fmla="*/ 838 w 2189"/>
              <a:gd name="T85" fmla="*/ 529 h 998"/>
              <a:gd name="T86" fmla="*/ 626 w 2189"/>
              <a:gd name="T87" fmla="*/ 556 h 998"/>
              <a:gd name="T88" fmla="*/ 565 w 2189"/>
              <a:gd name="T89" fmla="*/ 591 h 998"/>
              <a:gd name="T90" fmla="*/ 476 w 2189"/>
              <a:gd name="T91" fmla="*/ 626 h 998"/>
              <a:gd name="T92" fmla="*/ 388 w 2189"/>
              <a:gd name="T93" fmla="*/ 609 h 998"/>
              <a:gd name="T94" fmla="*/ 273 w 2189"/>
              <a:gd name="T95" fmla="*/ 591 h 998"/>
              <a:gd name="T96" fmla="*/ 212 w 2189"/>
              <a:gd name="T97" fmla="*/ 635 h 998"/>
              <a:gd name="T98" fmla="*/ 176 w 2189"/>
              <a:gd name="T99" fmla="*/ 653 h 998"/>
              <a:gd name="T100" fmla="*/ 88 w 2189"/>
              <a:gd name="T101" fmla="*/ 600 h 998"/>
              <a:gd name="T102" fmla="*/ 44 w 2189"/>
              <a:gd name="T103" fmla="*/ 582 h 998"/>
              <a:gd name="T104" fmla="*/ 0 w 2189"/>
              <a:gd name="T105" fmla="*/ 653 h 998"/>
              <a:gd name="T106" fmla="*/ 26 w 2189"/>
              <a:gd name="T107" fmla="*/ 768 h 998"/>
              <a:gd name="T108" fmla="*/ 132 w 2189"/>
              <a:gd name="T109" fmla="*/ 82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89" h="998">
                <a:moveTo>
                  <a:pt x="159" y="821"/>
                </a:moveTo>
                <a:lnTo>
                  <a:pt x="159" y="821"/>
                </a:lnTo>
                <a:lnTo>
                  <a:pt x="203" y="812"/>
                </a:lnTo>
                <a:lnTo>
                  <a:pt x="256" y="821"/>
                </a:lnTo>
                <a:lnTo>
                  <a:pt x="300" y="838"/>
                </a:lnTo>
                <a:lnTo>
                  <a:pt x="344" y="865"/>
                </a:lnTo>
                <a:lnTo>
                  <a:pt x="344" y="865"/>
                </a:lnTo>
                <a:lnTo>
                  <a:pt x="362" y="874"/>
                </a:lnTo>
                <a:lnTo>
                  <a:pt x="388" y="874"/>
                </a:lnTo>
                <a:lnTo>
                  <a:pt x="441" y="856"/>
                </a:lnTo>
                <a:lnTo>
                  <a:pt x="494" y="829"/>
                </a:lnTo>
                <a:lnTo>
                  <a:pt x="529" y="803"/>
                </a:lnTo>
                <a:lnTo>
                  <a:pt x="529" y="803"/>
                </a:lnTo>
                <a:lnTo>
                  <a:pt x="547" y="794"/>
                </a:lnTo>
                <a:lnTo>
                  <a:pt x="573" y="785"/>
                </a:lnTo>
                <a:lnTo>
                  <a:pt x="653" y="776"/>
                </a:lnTo>
                <a:lnTo>
                  <a:pt x="767" y="768"/>
                </a:lnTo>
                <a:lnTo>
                  <a:pt x="767" y="768"/>
                </a:lnTo>
                <a:lnTo>
                  <a:pt x="776" y="776"/>
                </a:lnTo>
                <a:lnTo>
                  <a:pt x="776" y="785"/>
                </a:lnTo>
                <a:lnTo>
                  <a:pt x="794" y="829"/>
                </a:lnTo>
                <a:lnTo>
                  <a:pt x="803" y="865"/>
                </a:lnTo>
                <a:lnTo>
                  <a:pt x="812" y="882"/>
                </a:lnTo>
                <a:lnTo>
                  <a:pt x="820" y="891"/>
                </a:lnTo>
                <a:lnTo>
                  <a:pt x="820" y="891"/>
                </a:lnTo>
                <a:lnTo>
                  <a:pt x="865" y="909"/>
                </a:lnTo>
                <a:lnTo>
                  <a:pt x="926" y="918"/>
                </a:lnTo>
                <a:lnTo>
                  <a:pt x="1094" y="935"/>
                </a:lnTo>
                <a:lnTo>
                  <a:pt x="1094" y="935"/>
                </a:lnTo>
                <a:lnTo>
                  <a:pt x="1182" y="944"/>
                </a:lnTo>
                <a:lnTo>
                  <a:pt x="1279" y="971"/>
                </a:lnTo>
                <a:lnTo>
                  <a:pt x="1368" y="988"/>
                </a:lnTo>
                <a:lnTo>
                  <a:pt x="1420" y="997"/>
                </a:lnTo>
                <a:lnTo>
                  <a:pt x="1420" y="997"/>
                </a:lnTo>
                <a:lnTo>
                  <a:pt x="1447" y="988"/>
                </a:lnTo>
                <a:lnTo>
                  <a:pt x="1473" y="979"/>
                </a:lnTo>
                <a:lnTo>
                  <a:pt x="1526" y="944"/>
                </a:lnTo>
                <a:lnTo>
                  <a:pt x="1597" y="918"/>
                </a:lnTo>
                <a:lnTo>
                  <a:pt x="1641" y="909"/>
                </a:lnTo>
                <a:lnTo>
                  <a:pt x="1685" y="900"/>
                </a:lnTo>
                <a:lnTo>
                  <a:pt x="1685" y="900"/>
                </a:lnTo>
                <a:lnTo>
                  <a:pt x="1720" y="900"/>
                </a:lnTo>
                <a:lnTo>
                  <a:pt x="1765" y="891"/>
                </a:lnTo>
                <a:lnTo>
                  <a:pt x="1818" y="865"/>
                </a:lnTo>
                <a:lnTo>
                  <a:pt x="1862" y="847"/>
                </a:lnTo>
                <a:lnTo>
                  <a:pt x="1888" y="838"/>
                </a:lnTo>
                <a:lnTo>
                  <a:pt x="1888" y="838"/>
                </a:lnTo>
                <a:lnTo>
                  <a:pt x="1888" y="838"/>
                </a:lnTo>
                <a:lnTo>
                  <a:pt x="1888" y="838"/>
                </a:lnTo>
                <a:lnTo>
                  <a:pt x="1906" y="785"/>
                </a:lnTo>
                <a:lnTo>
                  <a:pt x="1915" y="776"/>
                </a:lnTo>
                <a:lnTo>
                  <a:pt x="1932" y="768"/>
                </a:lnTo>
                <a:lnTo>
                  <a:pt x="1932" y="768"/>
                </a:lnTo>
                <a:lnTo>
                  <a:pt x="1950" y="759"/>
                </a:lnTo>
                <a:lnTo>
                  <a:pt x="1959" y="750"/>
                </a:lnTo>
                <a:lnTo>
                  <a:pt x="1968" y="715"/>
                </a:lnTo>
                <a:lnTo>
                  <a:pt x="1968" y="671"/>
                </a:lnTo>
                <a:lnTo>
                  <a:pt x="1976" y="653"/>
                </a:lnTo>
                <a:lnTo>
                  <a:pt x="1985" y="635"/>
                </a:lnTo>
                <a:lnTo>
                  <a:pt x="1985" y="635"/>
                </a:lnTo>
                <a:lnTo>
                  <a:pt x="1994" y="618"/>
                </a:lnTo>
                <a:lnTo>
                  <a:pt x="1994" y="600"/>
                </a:lnTo>
                <a:lnTo>
                  <a:pt x="1994" y="556"/>
                </a:lnTo>
                <a:lnTo>
                  <a:pt x="1994" y="529"/>
                </a:lnTo>
                <a:lnTo>
                  <a:pt x="2003" y="521"/>
                </a:lnTo>
                <a:lnTo>
                  <a:pt x="2021" y="521"/>
                </a:lnTo>
                <a:lnTo>
                  <a:pt x="2021" y="521"/>
                </a:lnTo>
                <a:lnTo>
                  <a:pt x="2065" y="521"/>
                </a:lnTo>
                <a:lnTo>
                  <a:pt x="2109" y="521"/>
                </a:lnTo>
                <a:lnTo>
                  <a:pt x="2126" y="512"/>
                </a:lnTo>
                <a:lnTo>
                  <a:pt x="2135" y="494"/>
                </a:lnTo>
                <a:lnTo>
                  <a:pt x="2144" y="476"/>
                </a:lnTo>
                <a:lnTo>
                  <a:pt x="2153" y="441"/>
                </a:lnTo>
                <a:lnTo>
                  <a:pt x="2153" y="441"/>
                </a:lnTo>
                <a:lnTo>
                  <a:pt x="2153" y="423"/>
                </a:lnTo>
                <a:lnTo>
                  <a:pt x="2162" y="397"/>
                </a:lnTo>
                <a:lnTo>
                  <a:pt x="2188" y="362"/>
                </a:lnTo>
                <a:lnTo>
                  <a:pt x="2188" y="362"/>
                </a:lnTo>
                <a:lnTo>
                  <a:pt x="2144" y="282"/>
                </a:lnTo>
                <a:lnTo>
                  <a:pt x="2109" y="203"/>
                </a:lnTo>
                <a:lnTo>
                  <a:pt x="2073" y="115"/>
                </a:lnTo>
                <a:lnTo>
                  <a:pt x="2073" y="115"/>
                </a:lnTo>
                <a:lnTo>
                  <a:pt x="2047" y="123"/>
                </a:lnTo>
                <a:lnTo>
                  <a:pt x="1985" y="132"/>
                </a:lnTo>
                <a:lnTo>
                  <a:pt x="1950" y="132"/>
                </a:lnTo>
                <a:lnTo>
                  <a:pt x="1915" y="132"/>
                </a:lnTo>
                <a:lnTo>
                  <a:pt x="1879" y="115"/>
                </a:lnTo>
                <a:lnTo>
                  <a:pt x="1844" y="88"/>
                </a:lnTo>
                <a:lnTo>
                  <a:pt x="1844" y="88"/>
                </a:lnTo>
                <a:lnTo>
                  <a:pt x="1809" y="62"/>
                </a:lnTo>
                <a:lnTo>
                  <a:pt x="1773" y="35"/>
                </a:lnTo>
                <a:lnTo>
                  <a:pt x="1720" y="18"/>
                </a:lnTo>
                <a:lnTo>
                  <a:pt x="1676" y="9"/>
                </a:lnTo>
                <a:lnTo>
                  <a:pt x="1606" y="0"/>
                </a:lnTo>
                <a:lnTo>
                  <a:pt x="1570" y="0"/>
                </a:lnTo>
                <a:lnTo>
                  <a:pt x="1570" y="0"/>
                </a:lnTo>
                <a:lnTo>
                  <a:pt x="1553" y="53"/>
                </a:lnTo>
                <a:lnTo>
                  <a:pt x="1544" y="97"/>
                </a:lnTo>
                <a:lnTo>
                  <a:pt x="1518" y="132"/>
                </a:lnTo>
                <a:lnTo>
                  <a:pt x="1518" y="132"/>
                </a:lnTo>
                <a:lnTo>
                  <a:pt x="1509" y="150"/>
                </a:lnTo>
                <a:lnTo>
                  <a:pt x="1482" y="159"/>
                </a:lnTo>
                <a:lnTo>
                  <a:pt x="1420" y="168"/>
                </a:lnTo>
                <a:lnTo>
                  <a:pt x="1341" y="168"/>
                </a:lnTo>
                <a:lnTo>
                  <a:pt x="1262" y="150"/>
                </a:lnTo>
                <a:lnTo>
                  <a:pt x="1262" y="150"/>
                </a:lnTo>
                <a:lnTo>
                  <a:pt x="1226" y="176"/>
                </a:lnTo>
                <a:lnTo>
                  <a:pt x="1182" y="203"/>
                </a:lnTo>
                <a:lnTo>
                  <a:pt x="1129" y="229"/>
                </a:lnTo>
                <a:lnTo>
                  <a:pt x="1112" y="247"/>
                </a:lnTo>
                <a:lnTo>
                  <a:pt x="1103" y="265"/>
                </a:lnTo>
                <a:lnTo>
                  <a:pt x="1103" y="265"/>
                </a:lnTo>
                <a:lnTo>
                  <a:pt x="1085" y="282"/>
                </a:lnTo>
                <a:lnTo>
                  <a:pt x="1067" y="291"/>
                </a:lnTo>
                <a:lnTo>
                  <a:pt x="1015" y="318"/>
                </a:lnTo>
                <a:lnTo>
                  <a:pt x="997" y="335"/>
                </a:lnTo>
                <a:lnTo>
                  <a:pt x="979" y="362"/>
                </a:lnTo>
                <a:lnTo>
                  <a:pt x="970" y="397"/>
                </a:lnTo>
                <a:lnTo>
                  <a:pt x="979" y="450"/>
                </a:lnTo>
                <a:lnTo>
                  <a:pt x="979" y="450"/>
                </a:lnTo>
                <a:lnTo>
                  <a:pt x="997" y="494"/>
                </a:lnTo>
                <a:lnTo>
                  <a:pt x="988" y="529"/>
                </a:lnTo>
                <a:lnTo>
                  <a:pt x="979" y="547"/>
                </a:lnTo>
                <a:lnTo>
                  <a:pt x="962" y="556"/>
                </a:lnTo>
                <a:lnTo>
                  <a:pt x="935" y="556"/>
                </a:lnTo>
                <a:lnTo>
                  <a:pt x="909" y="547"/>
                </a:lnTo>
                <a:lnTo>
                  <a:pt x="865" y="529"/>
                </a:lnTo>
                <a:lnTo>
                  <a:pt x="865" y="529"/>
                </a:lnTo>
                <a:lnTo>
                  <a:pt x="838" y="529"/>
                </a:lnTo>
                <a:lnTo>
                  <a:pt x="803" y="529"/>
                </a:lnTo>
                <a:lnTo>
                  <a:pt x="715" y="538"/>
                </a:lnTo>
                <a:lnTo>
                  <a:pt x="626" y="556"/>
                </a:lnTo>
                <a:lnTo>
                  <a:pt x="591" y="573"/>
                </a:lnTo>
                <a:lnTo>
                  <a:pt x="565" y="591"/>
                </a:lnTo>
                <a:lnTo>
                  <a:pt x="565" y="591"/>
                </a:lnTo>
                <a:lnTo>
                  <a:pt x="538" y="609"/>
                </a:lnTo>
                <a:lnTo>
                  <a:pt x="520" y="618"/>
                </a:lnTo>
                <a:lnTo>
                  <a:pt x="476" y="626"/>
                </a:lnTo>
                <a:lnTo>
                  <a:pt x="432" y="618"/>
                </a:lnTo>
                <a:lnTo>
                  <a:pt x="388" y="609"/>
                </a:lnTo>
                <a:lnTo>
                  <a:pt x="388" y="609"/>
                </a:lnTo>
                <a:lnTo>
                  <a:pt x="344" y="591"/>
                </a:lnTo>
                <a:lnTo>
                  <a:pt x="300" y="582"/>
                </a:lnTo>
                <a:lnTo>
                  <a:pt x="273" y="591"/>
                </a:lnTo>
                <a:lnTo>
                  <a:pt x="247" y="600"/>
                </a:lnTo>
                <a:lnTo>
                  <a:pt x="229" y="609"/>
                </a:lnTo>
                <a:lnTo>
                  <a:pt x="212" y="635"/>
                </a:lnTo>
                <a:lnTo>
                  <a:pt x="212" y="635"/>
                </a:lnTo>
                <a:lnTo>
                  <a:pt x="194" y="644"/>
                </a:lnTo>
                <a:lnTo>
                  <a:pt x="176" y="653"/>
                </a:lnTo>
                <a:lnTo>
                  <a:pt x="159" y="644"/>
                </a:lnTo>
                <a:lnTo>
                  <a:pt x="132" y="626"/>
                </a:lnTo>
                <a:lnTo>
                  <a:pt x="88" y="600"/>
                </a:lnTo>
                <a:lnTo>
                  <a:pt x="62" y="591"/>
                </a:lnTo>
                <a:lnTo>
                  <a:pt x="44" y="582"/>
                </a:lnTo>
                <a:lnTo>
                  <a:pt x="44" y="582"/>
                </a:lnTo>
                <a:lnTo>
                  <a:pt x="17" y="591"/>
                </a:lnTo>
                <a:lnTo>
                  <a:pt x="9" y="609"/>
                </a:lnTo>
                <a:lnTo>
                  <a:pt x="0" y="653"/>
                </a:lnTo>
                <a:lnTo>
                  <a:pt x="9" y="741"/>
                </a:lnTo>
                <a:lnTo>
                  <a:pt x="9" y="741"/>
                </a:lnTo>
                <a:lnTo>
                  <a:pt x="26" y="768"/>
                </a:lnTo>
                <a:lnTo>
                  <a:pt x="62" y="803"/>
                </a:lnTo>
                <a:lnTo>
                  <a:pt x="106" y="829"/>
                </a:lnTo>
                <a:lnTo>
                  <a:pt x="132" y="829"/>
                </a:lnTo>
                <a:lnTo>
                  <a:pt x="159" y="821"/>
                </a:lnTo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" name="Freeform 10"/>
          <p:cNvSpPr>
            <a:spLocks noChangeArrowheads="1"/>
          </p:cNvSpPr>
          <p:nvPr/>
        </p:nvSpPr>
        <p:spPr bwMode="auto">
          <a:xfrm>
            <a:off x="5499252" y="3096981"/>
            <a:ext cx="783095" cy="445679"/>
          </a:xfrm>
          <a:custGeom>
            <a:avLst/>
            <a:gdLst>
              <a:gd name="T0" fmla="*/ 71 w 1915"/>
              <a:gd name="T1" fmla="*/ 812 h 1087"/>
              <a:gd name="T2" fmla="*/ 62 w 1915"/>
              <a:gd name="T3" fmla="*/ 821 h 1087"/>
              <a:gd name="T4" fmla="*/ 265 w 1915"/>
              <a:gd name="T5" fmla="*/ 962 h 1087"/>
              <a:gd name="T6" fmla="*/ 309 w 1915"/>
              <a:gd name="T7" fmla="*/ 1006 h 1087"/>
              <a:gd name="T8" fmla="*/ 371 w 1915"/>
              <a:gd name="T9" fmla="*/ 1050 h 1087"/>
              <a:gd name="T10" fmla="*/ 459 w 1915"/>
              <a:gd name="T11" fmla="*/ 1077 h 1087"/>
              <a:gd name="T12" fmla="*/ 617 w 1915"/>
              <a:gd name="T13" fmla="*/ 1077 h 1087"/>
              <a:gd name="T14" fmla="*/ 846 w 1915"/>
              <a:gd name="T15" fmla="*/ 1006 h 1087"/>
              <a:gd name="T16" fmla="*/ 1023 w 1915"/>
              <a:gd name="T17" fmla="*/ 944 h 1087"/>
              <a:gd name="T18" fmla="*/ 1155 w 1915"/>
              <a:gd name="T19" fmla="*/ 989 h 1087"/>
              <a:gd name="T20" fmla="*/ 1235 w 1915"/>
              <a:gd name="T21" fmla="*/ 997 h 1087"/>
              <a:gd name="T22" fmla="*/ 1261 w 1915"/>
              <a:gd name="T23" fmla="*/ 980 h 1087"/>
              <a:gd name="T24" fmla="*/ 1358 w 1915"/>
              <a:gd name="T25" fmla="*/ 927 h 1087"/>
              <a:gd name="T26" fmla="*/ 1411 w 1915"/>
              <a:gd name="T27" fmla="*/ 874 h 1087"/>
              <a:gd name="T28" fmla="*/ 1490 w 1915"/>
              <a:gd name="T29" fmla="*/ 768 h 1087"/>
              <a:gd name="T30" fmla="*/ 1640 w 1915"/>
              <a:gd name="T31" fmla="*/ 494 h 1087"/>
              <a:gd name="T32" fmla="*/ 1685 w 1915"/>
              <a:gd name="T33" fmla="*/ 424 h 1087"/>
              <a:gd name="T34" fmla="*/ 1782 w 1915"/>
              <a:gd name="T35" fmla="*/ 371 h 1087"/>
              <a:gd name="T36" fmla="*/ 1879 w 1915"/>
              <a:gd name="T37" fmla="*/ 300 h 1087"/>
              <a:gd name="T38" fmla="*/ 1914 w 1915"/>
              <a:gd name="T39" fmla="*/ 256 h 1087"/>
              <a:gd name="T40" fmla="*/ 1896 w 1915"/>
              <a:gd name="T41" fmla="*/ 221 h 1087"/>
              <a:gd name="T42" fmla="*/ 1861 w 1915"/>
              <a:gd name="T43" fmla="*/ 203 h 1087"/>
              <a:gd name="T44" fmla="*/ 1790 w 1915"/>
              <a:gd name="T45" fmla="*/ 159 h 1087"/>
              <a:gd name="T46" fmla="*/ 1676 w 1915"/>
              <a:gd name="T47" fmla="*/ 133 h 1087"/>
              <a:gd name="T48" fmla="*/ 1605 w 1915"/>
              <a:gd name="T49" fmla="*/ 97 h 1087"/>
              <a:gd name="T50" fmla="*/ 1579 w 1915"/>
              <a:gd name="T51" fmla="*/ 80 h 1087"/>
              <a:gd name="T52" fmla="*/ 1464 w 1915"/>
              <a:gd name="T53" fmla="*/ 36 h 1087"/>
              <a:gd name="T54" fmla="*/ 1332 w 1915"/>
              <a:gd name="T55" fmla="*/ 0 h 1087"/>
              <a:gd name="T56" fmla="*/ 1287 w 1915"/>
              <a:gd name="T57" fmla="*/ 27 h 1087"/>
              <a:gd name="T58" fmla="*/ 1120 w 1915"/>
              <a:gd name="T59" fmla="*/ 150 h 1087"/>
              <a:gd name="T60" fmla="*/ 1058 w 1915"/>
              <a:gd name="T61" fmla="*/ 186 h 1087"/>
              <a:gd name="T62" fmla="*/ 979 w 1915"/>
              <a:gd name="T63" fmla="*/ 186 h 1087"/>
              <a:gd name="T64" fmla="*/ 829 w 1915"/>
              <a:gd name="T65" fmla="*/ 221 h 1087"/>
              <a:gd name="T66" fmla="*/ 749 w 1915"/>
              <a:gd name="T67" fmla="*/ 256 h 1087"/>
              <a:gd name="T68" fmla="*/ 740 w 1915"/>
              <a:gd name="T69" fmla="*/ 283 h 1087"/>
              <a:gd name="T70" fmla="*/ 740 w 1915"/>
              <a:gd name="T71" fmla="*/ 291 h 1087"/>
              <a:gd name="T72" fmla="*/ 687 w 1915"/>
              <a:gd name="T73" fmla="*/ 318 h 1087"/>
              <a:gd name="T74" fmla="*/ 573 w 1915"/>
              <a:gd name="T75" fmla="*/ 336 h 1087"/>
              <a:gd name="T76" fmla="*/ 441 w 1915"/>
              <a:gd name="T77" fmla="*/ 318 h 1087"/>
              <a:gd name="T78" fmla="*/ 344 w 1915"/>
              <a:gd name="T79" fmla="*/ 283 h 1087"/>
              <a:gd name="T80" fmla="*/ 300 w 1915"/>
              <a:gd name="T81" fmla="*/ 230 h 1087"/>
              <a:gd name="T82" fmla="*/ 274 w 1915"/>
              <a:gd name="T83" fmla="*/ 265 h 1087"/>
              <a:gd name="T84" fmla="*/ 265 w 1915"/>
              <a:gd name="T85" fmla="*/ 309 h 1087"/>
              <a:gd name="T86" fmla="*/ 256 w 1915"/>
              <a:gd name="T87" fmla="*/ 344 h 1087"/>
              <a:gd name="T88" fmla="*/ 238 w 1915"/>
              <a:gd name="T89" fmla="*/ 380 h 1087"/>
              <a:gd name="T90" fmla="*/ 177 w 1915"/>
              <a:gd name="T91" fmla="*/ 389 h 1087"/>
              <a:gd name="T92" fmla="*/ 133 w 1915"/>
              <a:gd name="T93" fmla="*/ 389 h 1087"/>
              <a:gd name="T94" fmla="*/ 106 w 1915"/>
              <a:gd name="T95" fmla="*/ 397 h 1087"/>
              <a:gd name="T96" fmla="*/ 106 w 1915"/>
              <a:gd name="T97" fmla="*/ 468 h 1087"/>
              <a:gd name="T98" fmla="*/ 97 w 1915"/>
              <a:gd name="T99" fmla="*/ 503 h 1087"/>
              <a:gd name="T100" fmla="*/ 88 w 1915"/>
              <a:gd name="T101" fmla="*/ 521 h 1087"/>
              <a:gd name="T102" fmla="*/ 80 w 1915"/>
              <a:gd name="T103" fmla="*/ 583 h 1087"/>
              <a:gd name="T104" fmla="*/ 62 w 1915"/>
              <a:gd name="T105" fmla="*/ 627 h 1087"/>
              <a:gd name="T106" fmla="*/ 44 w 1915"/>
              <a:gd name="T107" fmla="*/ 636 h 1087"/>
              <a:gd name="T108" fmla="*/ 18 w 1915"/>
              <a:gd name="T109" fmla="*/ 653 h 1087"/>
              <a:gd name="T110" fmla="*/ 0 w 1915"/>
              <a:gd name="T111" fmla="*/ 706 h 1087"/>
              <a:gd name="T112" fmla="*/ 44 w 1915"/>
              <a:gd name="T113" fmla="*/ 768 h 1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15" h="1087">
                <a:moveTo>
                  <a:pt x="71" y="812"/>
                </a:moveTo>
                <a:lnTo>
                  <a:pt x="71" y="812"/>
                </a:lnTo>
                <a:lnTo>
                  <a:pt x="62" y="821"/>
                </a:lnTo>
                <a:lnTo>
                  <a:pt x="62" y="821"/>
                </a:lnTo>
                <a:lnTo>
                  <a:pt x="194" y="909"/>
                </a:lnTo>
                <a:lnTo>
                  <a:pt x="265" y="962"/>
                </a:lnTo>
                <a:lnTo>
                  <a:pt x="309" y="1006"/>
                </a:lnTo>
                <a:lnTo>
                  <a:pt x="309" y="1006"/>
                </a:lnTo>
                <a:lnTo>
                  <a:pt x="335" y="1033"/>
                </a:lnTo>
                <a:lnTo>
                  <a:pt x="371" y="1050"/>
                </a:lnTo>
                <a:lnTo>
                  <a:pt x="415" y="1068"/>
                </a:lnTo>
                <a:lnTo>
                  <a:pt x="459" y="1077"/>
                </a:lnTo>
                <a:lnTo>
                  <a:pt x="546" y="1086"/>
                </a:lnTo>
                <a:lnTo>
                  <a:pt x="617" y="1077"/>
                </a:lnTo>
                <a:lnTo>
                  <a:pt x="617" y="1077"/>
                </a:lnTo>
                <a:lnTo>
                  <a:pt x="846" y="1006"/>
                </a:lnTo>
                <a:lnTo>
                  <a:pt x="1023" y="944"/>
                </a:lnTo>
                <a:lnTo>
                  <a:pt x="1023" y="944"/>
                </a:lnTo>
                <a:lnTo>
                  <a:pt x="1076" y="962"/>
                </a:lnTo>
                <a:lnTo>
                  <a:pt x="1155" y="989"/>
                </a:lnTo>
                <a:lnTo>
                  <a:pt x="1155" y="989"/>
                </a:lnTo>
                <a:lnTo>
                  <a:pt x="1235" y="997"/>
                </a:lnTo>
                <a:lnTo>
                  <a:pt x="1235" y="997"/>
                </a:lnTo>
                <a:lnTo>
                  <a:pt x="1261" y="980"/>
                </a:lnTo>
                <a:lnTo>
                  <a:pt x="1305" y="962"/>
                </a:lnTo>
                <a:lnTo>
                  <a:pt x="1358" y="927"/>
                </a:lnTo>
                <a:lnTo>
                  <a:pt x="1411" y="874"/>
                </a:lnTo>
                <a:lnTo>
                  <a:pt x="1411" y="874"/>
                </a:lnTo>
                <a:lnTo>
                  <a:pt x="1455" y="830"/>
                </a:lnTo>
                <a:lnTo>
                  <a:pt x="1490" y="768"/>
                </a:lnTo>
                <a:lnTo>
                  <a:pt x="1570" y="627"/>
                </a:lnTo>
                <a:lnTo>
                  <a:pt x="1640" y="494"/>
                </a:lnTo>
                <a:lnTo>
                  <a:pt x="1667" y="450"/>
                </a:lnTo>
                <a:lnTo>
                  <a:pt x="1685" y="424"/>
                </a:lnTo>
                <a:lnTo>
                  <a:pt x="1685" y="424"/>
                </a:lnTo>
                <a:lnTo>
                  <a:pt x="1782" y="371"/>
                </a:lnTo>
                <a:lnTo>
                  <a:pt x="1879" y="300"/>
                </a:lnTo>
                <a:lnTo>
                  <a:pt x="1879" y="300"/>
                </a:lnTo>
                <a:lnTo>
                  <a:pt x="1914" y="274"/>
                </a:lnTo>
                <a:lnTo>
                  <a:pt x="1914" y="256"/>
                </a:lnTo>
                <a:lnTo>
                  <a:pt x="1914" y="247"/>
                </a:lnTo>
                <a:lnTo>
                  <a:pt x="1896" y="221"/>
                </a:lnTo>
                <a:lnTo>
                  <a:pt x="1861" y="203"/>
                </a:lnTo>
                <a:lnTo>
                  <a:pt x="1861" y="203"/>
                </a:lnTo>
                <a:lnTo>
                  <a:pt x="1826" y="186"/>
                </a:lnTo>
                <a:lnTo>
                  <a:pt x="1790" y="159"/>
                </a:lnTo>
                <a:lnTo>
                  <a:pt x="1790" y="159"/>
                </a:lnTo>
                <a:lnTo>
                  <a:pt x="1676" y="133"/>
                </a:lnTo>
                <a:lnTo>
                  <a:pt x="1632" y="115"/>
                </a:lnTo>
                <a:lnTo>
                  <a:pt x="1605" y="97"/>
                </a:lnTo>
                <a:lnTo>
                  <a:pt x="1605" y="97"/>
                </a:lnTo>
                <a:lnTo>
                  <a:pt x="1579" y="80"/>
                </a:lnTo>
                <a:lnTo>
                  <a:pt x="1543" y="62"/>
                </a:lnTo>
                <a:lnTo>
                  <a:pt x="1464" y="36"/>
                </a:lnTo>
                <a:lnTo>
                  <a:pt x="1332" y="0"/>
                </a:lnTo>
                <a:lnTo>
                  <a:pt x="1332" y="0"/>
                </a:lnTo>
                <a:lnTo>
                  <a:pt x="1314" y="9"/>
                </a:lnTo>
                <a:lnTo>
                  <a:pt x="1287" y="27"/>
                </a:lnTo>
                <a:lnTo>
                  <a:pt x="1208" y="89"/>
                </a:lnTo>
                <a:lnTo>
                  <a:pt x="1120" y="150"/>
                </a:lnTo>
                <a:lnTo>
                  <a:pt x="1085" y="177"/>
                </a:lnTo>
                <a:lnTo>
                  <a:pt x="1058" y="186"/>
                </a:lnTo>
                <a:lnTo>
                  <a:pt x="1058" y="186"/>
                </a:lnTo>
                <a:lnTo>
                  <a:pt x="979" y="186"/>
                </a:lnTo>
                <a:lnTo>
                  <a:pt x="882" y="203"/>
                </a:lnTo>
                <a:lnTo>
                  <a:pt x="829" y="221"/>
                </a:lnTo>
                <a:lnTo>
                  <a:pt x="784" y="239"/>
                </a:lnTo>
                <a:lnTo>
                  <a:pt x="749" y="256"/>
                </a:lnTo>
                <a:lnTo>
                  <a:pt x="749" y="265"/>
                </a:lnTo>
                <a:lnTo>
                  <a:pt x="740" y="283"/>
                </a:lnTo>
                <a:lnTo>
                  <a:pt x="740" y="283"/>
                </a:lnTo>
                <a:lnTo>
                  <a:pt x="740" y="291"/>
                </a:lnTo>
                <a:lnTo>
                  <a:pt x="732" y="300"/>
                </a:lnTo>
                <a:lnTo>
                  <a:pt x="687" y="318"/>
                </a:lnTo>
                <a:lnTo>
                  <a:pt x="634" y="327"/>
                </a:lnTo>
                <a:lnTo>
                  <a:pt x="573" y="336"/>
                </a:lnTo>
                <a:lnTo>
                  <a:pt x="503" y="336"/>
                </a:lnTo>
                <a:lnTo>
                  <a:pt x="441" y="318"/>
                </a:lnTo>
                <a:lnTo>
                  <a:pt x="380" y="309"/>
                </a:lnTo>
                <a:lnTo>
                  <a:pt x="344" y="283"/>
                </a:lnTo>
                <a:lnTo>
                  <a:pt x="344" y="283"/>
                </a:lnTo>
                <a:lnTo>
                  <a:pt x="300" y="230"/>
                </a:lnTo>
                <a:lnTo>
                  <a:pt x="300" y="230"/>
                </a:lnTo>
                <a:lnTo>
                  <a:pt x="274" y="265"/>
                </a:lnTo>
                <a:lnTo>
                  <a:pt x="265" y="291"/>
                </a:lnTo>
                <a:lnTo>
                  <a:pt x="265" y="309"/>
                </a:lnTo>
                <a:lnTo>
                  <a:pt x="265" y="309"/>
                </a:lnTo>
                <a:lnTo>
                  <a:pt x="256" y="344"/>
                </a:lnTo>
                <a:lnTo>
                  <a:pt x="247" y="362"/>
                </a:lnTo>
                <a:lnTo>
                  <a:pt x="238" y="380"/>
                </a:lnTo>
                <a:lnTo>
                  <a:pt x="221" y="389"/>
                </a:lnTo>
                <a:lnTo>
                  <a:pt x="177" y="389"/>
                </a:lnTo>
                <a:lnTo>
                  <a:pt x="133" y="389"/>
                </a:lnTo>
                <a:lnTo>
                  <a:pt x="133" y="389"/>
                </a:lnTo>
                <a:lnTo>
                  <a:pt x="115" y="389"/>
                </a:lnTo>
                <a:lnTo>
                  <a:pt x="106" y="397"/>
                </a:lnTo>
                <a:lnTo>
                  <a:pt x="106" y="424"/>
                </a:lnTo>
                <a:lnTo>
                  <a:pt x="106" y="468"/>
                </a:lnTo>
                <a:lnTo>
                  <a:pt x="106" y="486"/>
                </a:lnTo>
                <a:lnTo>
                  <a:pt x="97" y="503"/>
                </a:lnTo>
                <a:lnTo>
                  <a:pt x="97" y="503"/>
                </a:lnTo>
                <a:lnTo>
                  <a:pt x="88" y="521"/>
                </a:lnTo>
                <a:lnTo>
                  <a:pt x="80" y="539"/>
                </a:lnTo>
                <a:lnTo>
                  <a:pt x="80" y="583"/>
                </a:lnTo>
                <a:lnTo>
                  <a:pt x="71" y="618"/>
                </a:lnTo>
                <a:lnTo>
                  <a:pt x="62" y="627"/>
                </a:lnTo>
                <a:lnTo>
                  <a:pt x="44" y="636"/>
                </a:lnTo>
                <a:lnTo>
                  <a:pt x="44" y="636"/>
                </a:lnTo>
                <a:lnTo>
                  <a:pt x="27" y="644"/>
                </a:lnTo>
                <a:lnTo>
                  <a:pt x="18" y="653"/>
                </a:lnTo>
                <a:lnTo>
                  <a:pt x="0" y="706"/>
                </a:lnTo>
                <a:lnTo>
                  <a:pt x="0" y="706"/>
                </a:lnTo>
                <a:lnTo>
                  <a:pt x="18" y="724"/>
                </a:lnTo>
                <a:lnTo>
                  <a:pt x="44" y="768"/>
                </a:lnTo>
                <a:lnTo>
                  <a:pt x="71" y="812"/>
                </a:lnTo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9" name="Freeform 11"/>
          <p:cNvSpPr>
            <a:spLocks noChangeArrowheads="1"/>
          </p:cNvSpPr>
          <p:nvPr/>
        </p:nvSpPr>
        <p:spPr bwMode="auto">
          <a:xfrm>
            <a:off x="5051770" y="2725282"/>
            <a:ext cx="750616" cy="389743"/>
          </a:xfrm>
          <a:custGeom>
            <a:avLst/>
            <a:gdLst>
              <a:gd name="T0" fmla="*/ 159 w 1835"/>
              <a:gd name="T1" fmla="*/ 680 h 954"/>
              <a:gd name="T2" fmla="*/ 424 w 1835"/>
              <a:gd name="T3" fmla="*/ 856 h 954"/>
              <a:gd name="T4" fmla="*/ 476 w 1835"/>
              <a:gd name="T5" fmla="*/ 909 h 954"/>
              <a:gd name="T6" fmla="*/ 476 w 1835"/>
              <a:gd name="T7" fmla="*/ 918 h 954"/>
              <a:gd name="T8" fmla="*/ 468 w 1835"/>
              <a:gd name="T9" fmla="*/ 927 h 954"/>
              <a:gd name="T10" fmla="*/ 626 w 1835"/>
              <a:gd name="T11" fmla="*/ 945 h 954"/>
              <a:gd name="T12" fmla="*/ 715 w 1835"/>
              <a:gd name="T13" fmla="*/ 927 h 954"/>
              <a:gd name="T14" fmla="*/ 724 w 1835"/>
              <a:gd name="T15" fmla="*/ 909 h 954"/>
              <a:gd name="T16" fmla="*/ 759 w 1835"/>
              <a:gd name="T17" fmla="*/ 830 h 954"/>
              <a:gd name="T18" fmla="*/ 776 w 1835"/>
              <a:gd name="T19" fmla="*/ 777 h 954"/>
              <a:gd name="T20" fmla="*/ 882 w 1835"/>
              <a:gd name="T21" fmla="*/ 786 h 954"/>
              <a:gd name="T22" fmla="*/ 979 w 1835"/>
              <a:gd name="T23" fmla="*/ 812 h 954"/>
              <a:gd name="T24" fmla="*/ 1050 w 1835"/>
              <a:gd name="T25" fmla="*/ 865 h 954"/>
              <a:gd name="T26" fmla="*/ 1085 w 1835"/>
              <a:gd name="T27" fmla="*/ 892 h 954"/>
              <a:gd name="T28" fmla="*/ 1156 w 1835"/>
              <a:gd name="T29" fmla="*/ 909 h 954"/>
              <a:gd name="T30" fmla="*/ 1253 w 1835"/>
              <a:gd name="T31" fmla="*/ 900 h 954"/>
              <a:gd name="T32" fmla="*/ 1279 w 1835"/>
              <a:gd name="T33" fmla="*/ 892 h 954"/>
              <a:gd name="T34" fmla="*/ 1297 w 1835"/>
              <a:gd name="T35" fmla="*/ 953 h 954"/>
              <a:gd name="T36" fmla="*/ 1359 w 1835"/>
              <a:gd name="T37" fmla="*/ 865 h 954"/>
              <a:gd name="T38" fmla="*/ 1385 w 1835"/>
              <a:gd name="T39" fmla="*/ 856 h 954"/>
              <a:gd name="T40" fmla="*/ 1527 w 1835"/>
              <a:gd name="T41" fmla="*/ 830 h 954"/>
              <a:gd name="T42" fmla="*/ 1597 w 1835"/>
              <a:gd name="T43" fmla="*/ 786 h 954"/>
              <a:gd name="T44" fmla="*/ 1667 w 1835"/>
              <a:gd name="T45" fmla="*/ 715 h 954"/>
              <a:gd name="T46" fmla="*/ 1702 w 1835"/>
              <a:gd name="T47" fmla="*/ 671 h 954"/>
              <a:gd name="T48" fmla="*/ 1834 w 1835"/>
              <a:gd name="T49" fmla="*/ 574 h 954"/>
              <a:gd name="T50" fmla="*/ 1808 w 1835"/>
              <a:gd name="T51" fmla="*/ 539 h 954"/>
              <a:gd name="T52" fmla="*/ 1764 w 1835"/>
              <a:gd name="T53" fmla="*/ 459 h 954"/>
              <a:gd name="T54" fmla="*/ 1737 w 1835"/>
              <a:gd name="T55" fmla="*/ 433 h 954"/>
              <a:gd name="T56" fmla="*/ 1684 w 1835"/>
              <a:gd name="T57" fmla="*/ 415 h 954"/>
              <a:gd name="T58" fmla="*/ 1571 w 1835"/>
              <a:gd name="T59" fmla="*/ 406 h 954"/>
              <a:gd name="T60" fmla="*/ 1544 w 1835"/>
              <a:gd name="T61" fmla="*/ 380 h 954"/>
              <a:gd name="T62" fmla="*/ 1535 w 1835"/>
              <a:gd name="T63" fmla="*/ 353 h 954"/>
              <a:gd name="T64" fmla="*/ 1500 w 1835"/>
              <a:gd name="T65" fmla="*/ 283 h 954"/>
              <a:gd name="T66" fmla="*/ 1465 w 1835"/>
              <a:gd name="T67" fmla="*/ 274 h 954"/>
              <a:gd name="T68" fmla="*/ 1368 w 1835"/>
              <a:gd name="T69" fmla="*/ 265 h 954"/>
              <a:gd name="T70" fmla="*/ 1324 w 1835"/>
              <a:gd name="T71" fmla="*/ 274 h 954"/>
              <a:gd name="T72" fmla="*/ 1297 w 1835"/>
              <a:gd name="T73" fmla="*/ 300 h 954"/>
              <a:gd name="T74" fmla="*/ 1279 w 1835"/>
              <a:gd name="T75" fmla="*/ 327 h 954"/>
              <a:gd name="T76" fmla="*/ 1235 w 1835"/>
              <a:gd name="T77" fmla="*/ 327 h 954"/>
              <a:gd name="T78" fmla="*/ 1165 w 1835"/>
              <a:gd name="T79" fmla="*/ 274 h 954"/>
              <a:gd name="T80" fmla="*/ 1138 w 1835"/>
              <a:gd name="T81" fmla="*/ 239 h 954"/>
              <a:gd name="T82" fmla="*/ 1121 w 1835"/>
              <a:gd name="T83" fmla="*/ 203 h 954"/>
              <a:gd name="T84" fmla="*/ 1032 w 1835"/>
              <a:gd name="T85" fmla="*/ 133 h 954"/>
              <a:gd name="T86" fmla="*/ 944 w 1835"/>
              <a:gd name="T87" fmla="*/ 97 h 954"/>
              <a:gd name="T88" fmla="*/ 768 w 1835"/>
              <a:gd name="T89" fmla="*/ 0 h 954"/>
              <a:gd name="T90" fmla="*/ 759 w 1835"/>
              <a:gd name="T91" fmla="*/ 27 h 954"/>
              <a:gd name="T92" fmla="*/ 741 w 1835"/>
              <a:gd name="T93" fmla="*/ 45 h 954"/>
              <a:gd name="T94" fmla="*/ 679 w 1835"/>
              <a:gd name="T95" fmla="*/ 36 h 954"/>
              <a:gd name="T96" fmla="*/ 618 w 1835"/>
              <a:gd name="T97" fmla="*/ 27 h 954"/>
              <a:gd name="T98" fmla="*/ 600 w 1835"/>
              <a:gd name="T99" fmla="*/ 36 h 954"/>
              <a:gd name="T100" fmla="*/ 556 w 1835"/>
              <a:gd name="T101" fmla="*/ 62 h 954"/>
              <a:gd name="T102" fmla="*/ 415 w 1835"/>
              <a:gd name="T103" fmla="*/ 106 h 954"/>
              <a:gd name="T104" fmla="*/ 353 w 1835"/>
              <a:gd name="T105" fmla="*/ 150 h 954"/>
              <a:gd name="T106" fmla="*/ 326 w 1835"/>
              <a:gd name="T107" fmla="*/ 168 h 954"/>
              <a:gd name="T108" fmla="*/ 203 w 1835"/>
              <a:gd name="T109" fmla="*/ 230 h 954"/>
              <a:gd name="T110" fmla="*/ 44 w 1835"/>
              <a:gd name="T111" fmla="*/ 265 h 954"/>
              <a:gd name="T112" fmla="*/ 18 w 1835"/>
              <a:gd name="T113" fmla="*/ 274 h 954"/>
              <a:gd name="T114" fmla="*/ 0 w 1835"/>
              <a:gd name="T115" fmla="*/ 309 h 954"/>
              <a:gd name="T116" fmla="*/ 35 w 1835"/>
              <a:gd name="T117" fmla="*/ 380 h 954"/>
              <a:gd name="T118" fmla="*/ 62 w 1835"/>
              <a:gd name="T119" fmla="*/ 424 h 954"/>
              <a:gd name="T120" fmla="*/ 97 w 1835"/>
              <a:gd name="T121" fmla="*/ 556 h 954"/>
              <a:gd name="T122" fmla="*/ 141 w 1835"/>
              <a:gd name="T123" fmla="*/ 653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35" h="954">
                <a:moveTo>
                  <a:pt x="159" y="680"/>
                </a:moveTo>
                <a:lnTo>
                  <a:pt x="159" y="680"/>
                </a:lnTo>
                <a:lnTo>
                  <a:pt x="335" y="795"/>
                </a:lnTo>
                <a:lnTo>
                  <a:pt x="424" y="856"/>
                </a:lnTo>
                <a:lnTo>
                  <a:pt x="450" y="883"/>
                </a:lnTo>
                <a:lnTo>
                  <a:pt x="476" y="909"/>
                </a:lnTo>
                <a:lnTo>
                  <a:pt x="476" y="909"/>
                </a:lnTo>
                <a:lnTo>
                  <a:pt x="476" y="918"/>
                </a:lnTo>
                <a:lnTo>
                  <a:pt x="468" y="927"/>
                </a:lnTo>
                <a:lnTo>
                  <a:pt x="468" y="927"/>
                </a:lnTo>
                <a:lnTo>
                  <a:pt x="547" y="945"/>
                </a:lnTo>
                <a:lnTo>
                  <a:pt x="626" y="945"/>
                </a:lnTo>
                <a:lnTo>
                  <a:pt x="688" y="936"/>
                </a:lnTo>
                <a:lnTo>
                  <a:pt x="715" y="927"/>
                </a:lnTo>
                <a:lnTo>
                  <a:pt x="724" y="909"/>
                </a:lnTo>
                <a:lnTo>
                  <a:pt x="724" y="909"/>
                </a:lnTo>
                <a:lnTo>
                  <a:pt x="750" y="874"/>
                </a:lnTo>
                <a:lnTo>
                  <a:pt x="759" y="830"/>
                </a:lnTo>
                <a:lnTo>
                  <a:pt x="776" y="777"/>
                </a:lnTo>
                <a:lnTo>
                  <a:pt x="776" y="777"/>
                </a:lnTo>
                <a:lnTo>
                  <a:pt x="812" y="777"/>
                </a:lnTo>
                <a:lnTo>
                  <a:pt x="882" y="786"/>
                </a:lnTo>
                <a:lnTo>
                  <a:pt x="926" y="795"/>
                </a:lnTo>
                <a:lnTo>
                  <a:pt x="979" y="812"/>
                </a:lnTo>
                <a:lnTo>
                  <a:pt x="1015" y="839"/>
                </a:lnTo>
                <a:lnTo>
                  <a:pt x="1050" y="865"/>
                </a:lnTo>
                <a:lnTo>
                  <a:pt x="1050" y="865"/>
                </a:lnTo>
                <a:lnTo>
                  <a:pt x="1085" y="892"/>
                </a:lnTo>
                <a:lnTo>
                  <a:pt x="1121" y="909"/>
                </a:lnTo>
                <a:lnTo>
                  <a:pt x="1156" y="909"/>
                </a:lnTo>
                <a:lnTo>
                  <a:pt x="1191" y="909"/>
                </a:lnTo>
                <a:lnTo>
                  <a:pt x="1253" y="900"/>
                </a:lnTo>
                <a:lnTo>
                  <a:pt x="1279" y="892"/>
                </a:lnTo>
                <a:lnTo>
                  <a:pt x="1279" y="892"/>
                </a:lnTo>
                <a:lnTo>
                  <a:pt x="1297" y="953"/>
                </a:lnTo>
                <a:lnTo>
                  <a:pt x="1297" y="953"/>
                </a:lnTo>
                <a:lnTo>
                  <a:pt x="1332" y="892"/>
                </a:lnTo>
                <a:lnTo>
                  <a:pt x="1359" y="865"/>
                </a:lnTo>
                <a:lnTo>
                  <a:pt x="1385" y="856"/>
                </a:lnTo>
                <a:lnTo>
                  <a:pt x="1385" y="856"/>
                </a:lnTo>
                <a:lnTo>
                  <a:pt x="1447" y="848"/>
                </a:lnTo>
                <a:lnTo>
                  <a:pt x="1527" y="830"/>
                </a:lnTo>
                <a:lnTo>
                  <a:pt x="1562" y="812"/>
                </a:lnTo>
                <a:lnTo>
                  <a:pt x="1597" y="786"/>
                </a:lnTo>
                <a:lnTo>
                  <a:pt x="1631" y="759"/>
                </a:lnTo>
                <a:lnTo>
                  <a:pt x="1667" y="715"/>
                </a:lnTo>
                <a:lnTo>
                  <a:pt x="1667" y="715"/>
                </a:lnTo>
                <a:lnTo>
                  <a:pt x="1702" y="671"/>
                </a:lnTo>
                <a:lnTo>
                  <a:pt x="1746" y="636"/>
                </a:lnTo>
                <a:lnTo>
                  <a:pt x="1834" y="574"/>
                </a:lnTo>
                <a:lnTo>
                  <a:pt x="1834" y="574"/>
                </a:lnTo>
                <a:lnTo>
                  <a:pt x="1808" y="539"/>
                </a:lnTo>
                <a:lnTo>
                  <a:pt x="1790" y="495"/>
                </a:lnTo>
                <a:lnTo>
                  <a:pt x="1764" y="459"/>
                </a:lnTo>
                <a:lnTo>
                  <a:pt x="1737" y="433"/>
                </a:lnTo>
                <a:lnTo>
                  <a:pt x="1737" y="433"/>
                </a:lnTo>
                <a:lnTo>
                  <a:pt x="1720" y="424"/>
                </a:lnTo>
                <a:lnTo>
                  <a:pt x="1684" y="415"/>
                </a:lnTo>
                <a:lnTo>
                  <a:pt x="1624" y="415"/>
                </a:lnTo>
                <a:lnTo>
                  <a:pt x="1571" y="406"/>
                </a:lnTo>
                <a:lnTo>
                  <a:pt x="1553" y="397"/>
                </a:lnTo>
                <a:lnTo>
                  <a:pt x="1544" y="380"/>
                </a:lnTo>
                <a:lnTo>
                  <a:pt x="1544" y="380"/>
                </a:lnTo>
                <a:lnTo>
                  <a:pt x="1535" y="353"/>
                </a:lnTo>
                <a:lnTo>
                  <a:pt x="1518" y="318"/>
                </a:lnTo>
                <a:lnTo>
                  <a:pt x="1500" y="283"/>
                </a:lnTo>
                <a:lnTo>
                  <a:pt x="1482" y="274"/>
                </a:lnTo>
                <a:lnTo>
                  <a:pt x="1465" y="274"/>
                </a:lnTo>
                <a:lnTo>
                  <a:pt x="1465" y="274"/>
                </a:lnTo>
                <a:lnTo>
                  <a:pt x="1368" y="265"/>
                </a:lnTo>
                <a:lnTo>
                  <a:pt x="1350" y="265"/>
                </a:lnTo>
                <a:lnTo>
                  <a:pt x="1324" y="274"/>
                </a:lnTo>
                <a:lnTo>
                  <a:pt x="1306" y="283"/>
                </a:lnTo>
                <a:lnTo>
                  <a:pt x="1297" y="300"/>
                </a:lnTo>
                <a:lnTo>
                  <a:pt x="1297" y="300"/>
                </a:lnTo>
                <a:lnTo>
                  <a:pt x="1279" y="327"/>
                </a:lnTo>
                <a:lnTo>
                  <a:pt x="1262" y="327"/>
                </a:lnTo>
                <a:lnTo>
                  <a:pt x="1235" y="327"/>
                </a:lnTo>
                <a:lnTo>
                  <a:pt x="1209" y="318"/>
                </a:lnTo>
                <a:lnTo>
                  <a:pt x="1165" y="274"/>
                </a:lnTo>
                <a:lnTo>
                  <a:pt x="1147" y="256"/>
                </a:lnTo>
                <a:lnTo>
                  <a:pt x="1138" y="239"/>
                </a:lnTo>
                <a:lnTo>
                  <a:pt x="1138" y="239"/>
                </a:lnTo>
                <a:lnTo>
                  <a:pt x="1121" y="203"/>
                </a:lnTo>
                <a:lnTo>
                  <a:pt x="1085" y="168"/>
                </a:lnTo>
                <a:lnTo>
                  <a:pt x="1032" y="133"/>
                </a:lnTo>
                <a:lnTo>
                  <a:pt x="944" y="97"/>
                </a:lnTo>
                <a:lnTo>
                  <a:pt x="944" y="97"/>
                </a:lnTo>
                <a:lnTo>
                  <a:pt x="856" y="53"/>
                </a:lnTo>
                <a:lnTo>
                  <a:pt x="768" y="0"/>
                </a:lnTo>
                <a:lnTo>
                  <a:pt x="768" y="0"/>
                </a:lnTo>
                <a:lnTo>
                  <a:pt x="759" y="27"/>
                </a:lnTo>
                <a:lnTo>
                  <a:pt x="759" y="27"/>
                </a:lnTo>
                <a:lnTo>
                  <a:pt x="741" y="45"/>
                </a:lnTo>
                <a:lnTo>
                  <a:pt x="724" y="45"/>
                </a:lnTo>
                <a:lnTo>
                  <a:pt x="679" y="36"/>
                </a:lnTo>
                <a:lnTo>
                  <a:pt x="635" y="27"/>
                </a:lnTo>
                <a:lnTo>
                  <a:pt x="618" y="27"/>
                </a:lnTo>
                <a:lnTo>
                  <a:pt x="600" y="36"/>
                </a:lnTo>
                <a:lnTo>
                  <a:pt x="600" y="36"/>
                </a:lnTo>
                <a:lnTo>
                  <a:pt x="582" y="53"/>
                </a:lnTo>
                <a:lnTo>
                  <a:pt x="556" y="62"/>
                </a:lnTo>
                <a:lnTo>
                  <a:pt x="485" y="80"/>
                </a:lnTo>
                <a:lnTo>
                  <a:pt x="415" y="106"/>
                </a:lnTo>
                <a:lnTo>
                  <a:pt x="379" y="124"/>
                </a:lnTo>
                <a:lnTo>
                  <a:pt x="353" y="150"/>
                </a:lnTo>
                <a:lnTo>
                  <a:pt x="353" y="150"/>
                </a:lnTo>
                <a:lnTo>
                  <a:pt x="326" y="168"/>
                </a:lnTo>
                <a:lnTo>
                  <a:pt x="282" y="195"/>
                </a:lnTo>
                <a:lnTo>
                  <a:pt x="203" y="230"/>
                </a:lnTo>
                <a:lnTo>
                  <a:pt x="115" y="247"/>
                </a:lnTo>
                <a:lnTo>
                  <a:pt x="44" y="265"/>
                </a:lnTo>
                <a:lnTo>
                  <a:pt x="44" y="265"/>
                </a:lnTo>
                <a:lnTo>
                  <a:pt x="18" y="274"/>
                </a:lnTo>
                <a:lnTo>
                  <a:pt x="9" y="292"/>
                </a:lnTo>
                <a:lnTo>
                  <a:pt x="0" y="309"/>
                </a:lnTo>
                <a:lnTo>
                  <a:pt x="9" y="336"/>
                </a:lnTo>
                <a:lnTo>
                  <a:pt x="35" y="380"/>
                </a:lnTo>
                <a:lnTo>
                  <a:pt x="62" y="424"/>
                </a:lnTo>
                <a:lnTo>
                  <a:pt x="62" y="424"/>
                </a:lnTo>
                <a:lnTo>
                  <a:pt x="79" y="486"/>
                </a:lnTo>
                <a:lnTo>
                  <a:pt x="97" y="556"/>
                </a:lnTo>
                <a:lnTo>
                  <a:pt x="123" y="627"/>
                </a:lnTo>
                <a:lnTo>
                  <a:pt x="141" y="653"/>
                </a:lnTo>
                <a:lnTo>
                  <a:pt x="159" y="680"/>
                </a:lnTo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" name="Freeform 12"/>
          <p:cNvSpPr>
            <a:spLocks noChangeArrowheads="1"/>
          </p:cNvSpPr>
          <p:nvPr/>
        </p:nvSpPr>
        <p:spPr bwMode="auto">
          <a:xfrm>
            <a:off x="5582253" y="2959849"/>
            <a:ext cx="682050" cy="274264"/>
          </a:xfrm>
          <a:custGeom>
            <a:avLst/>
            <a:gdLst>
              <a:gd name="T0" fmla="*/ 537 w 1668"/>
              <a:gd name="T1" fmla="*/ 618 h 672"/>
              <a:gd name="T2" fmla="*/ 546 w 1668"/>
              <a:gd name="T3" fmla="*/ 591 h 672"/>
              <a:gd name="T4" fmla="*/ 626 w 1668"/>
              <a:gd name="T5" fmla="*/ 556 h 672"/>
              <a:gd name="T6" fmla="*/ 776 w 1668"/>
              <a:gd name="T7" fmla="*/ 521 h 672"/>
              <a:gd name="T8" fmla="*/ 855 w 1668"/>
              <a:gd name="T9" fmla="*/ 521 h 672"/>
              <a:gd name="T10" fmla="*/ 917 w 1668"/>
              <a:gd name="T11" fmla="*/ 485 h 672"/>
              <a:gd name="T12" fmla="*/ 1084 w 1668"/>
              <a:gd name="T13" fmla="*/ 362 h 672"/>
              <a:gd name="T14" fmla="*/ 1129 w 1668"/>
              <a:gd name="T15" fmla="*/ 335 h 672"/>
              <a:gd name="T16" fmla="*/ 1261 w 1668"/>
              <a:gd name="T17" fmla="*/ 371 h 672"/>
              <a:gd name="T18" fmla="*/ 1376 w 1668"/>
              <a:gd name="T19" fmla="*/ 415 h 672"/>
              <a:gd name="T20" fmla="*/ 1402 w 1668"/>
              <a:gd name="T21" fmla="*/ 432 h 672"/>
              <a:gd name="T22" fmla="*/ 1473 w 1668"/>
              <a:gd name="T23" fmla="*/ 468 h 672"/>
              <a:gd name="T24" fmla="*/ 1587 w 1668"/>
              <a:gd name="T25" fmla="*/ 494 h 672"/>
              <a:gd name="T26" fmla="*/ 1534 w 1668"/>
              <a:gd name="T27" fmla="*/ 415 h 672"/>
              <a:gd name="T28" fmla="*/ 1526 w 1668"/>
              <a:gd name="T29" fmla="*/ 388 h 672"/>
              <a:gd name="T30" fmla="*/ 1543 w 1668"/>
              <a:gd name="T31" fmla="*/ 344 h 672"/>
              <a:gd name="T32" fmla="*/ 1623 w 1668"/>
              <a:gd name="T33" fmla="*/ 212 h 672"/>
              <a:gd name="T34" fmla="*/ 1658 w 1668"/>
              <a:gd name="T35" fmla="*/ 176 h 672"/>
              <a:gd name="T36" fmla="*/ 1667 w 1668"/>
              <a:gd name="T37" fmla="*/ 168 h 672"/>
              <a:gd name="T38" fmla="*/ 1517 w 1668"/>
              <a:gd name="T39" fmla="*/ 132 h 672"/>
              <a:gd name="T40" fmla="*/ 1490 w 1668"/>
              <a:gd name="T41" fmla="*/ 124 h 672"/>
              <a:gd name="T42" fmla="*/ 1393 w 1668"/>
              <a:gd name="T43" fmla="*/ 79 h 672"/>
              <a:gd name="T44" fmla="*/ 1234 w 1668"/>
              <a:gd name="T45" fmla="*/ 62 h 672"/>
              <a:gd name="T46" fmla="*/ 1199 w 1668"/>
              <a:gd name="T47" fmla="*/ 62 h 672"/>
              <a:gd name="T48" fmla="*/ 1120 w 1668"/>
              <a:gd name="T49" fmla="*/ 44 h 672"/>
              <a:gd name="T50" fmla="*/ 1040 w 1668"/>
              <a:gd name="T51" fmla="*/ 35 h 672"/>
              <a:gd name="T52" fmla="*/ 1014 w 1668"/>
              <a:gd name="T53" fmla="*/ 44 h 672"/>
              <a:gd name="T54" fmla="*/ 943 w 1668"/>
              <a:gd name="T55" fmla="*/ 53 h 672"/>
              <a:gd name="T56" fmla="*/ 802 w 1668"/>
              <a:gd name="T57" fmla="*/ 35 h 672"/>
              <a:gd name="T58" fmla="*/ 758 w 1668"/>
              <a:gd name="T59" fmla="*/ 18 h 672"/>
              <a:gd name="T60" fmla="*/ 714 w 1668"/>
              <a:gd name="T61" fmla="*/ 9 h 672"/>
              <a:gd name="T62" fmla="*/ 626 w 1668"/>
              <a:gd name="T63" fmla="*/ 44 h 672"/>
              <a:gd name="T64" fmla="*/ 581 w 1668"/>
              <a:gd name="T65" fmla="*/ 35 h 672"/>
              <a:gd name="T66" fmla="*/ 555 w 1668"/>
              <a:gd name="T67" fmla="*/ 18 h 672"/>
              <a:gd name="T68" fmla="*/ 537 w 1668"/>
              <a:gd name="T69" fmla="*/ 0 h 672"/>
              <a:gd name="T70" fmla="*/ 405 w 1668"/>
              <a:gd name="T71" fmla="*/ 97 h 672"/>
              <a:gd name="T72" fmla="*/ 370 w 1668"/>
              <a:gd name="T73" fmla="*/ 141 h 672"/>
              <a:gd name="T74" fmla="*/ 300 w 1668"/>
              <a:gd name="T75" fmla="*/ 212 h 672"/>
              <a:gd name="T76" fmla="*/ 230 w 1668"/>
              <a:gd name="T77" fmla="*/ 256 h 672"/>
              <a:gd name="T78" fmla="*/ 88 w 1668"/>
              <a:gd name="T79" fmla="*/ 282 h 672"/>
              <a:gd name="T80" fmla="*/ 62 w 1668"/>
              <a:gd name="T81" fmla="*/ 291 h 672"/>
              <a:gd name="T82" fmla="*/ 0 w 1668"/>
              <a:gd name="T83" fmla="*/ 379 h 672"/>
              <a:gd name="T84" fmla="*/ 62 w 1668"/>
              <a:gd name="T85" fmla="*/ 503 h 672"/>
              <a:gd name="T86" fmla="*/ 141 w 1668"/>
              <a:gd name="T87" fmla="*/ 618 h 672"/>
              <a:gd name="T88" fmla="*/ 177 w 1668"/>
              <a:gd name="T89" fmla="*/ 644 h 672"/>
              <a:gd name="T90" fmla="*/ 300 w 1668"/>
              <a:gd name="T91" fmla="*/ 671 h 672"/>
              <a:gd name="T92" fmla="*/ 431 w 1668"/>
              <a:gd name="T93" fmla="*/ 662 h 672"/>
              <a:gd name="T94" fmla="*/ 529 w 1668"/>
              <a:gd name="T95" fmla="*/ 635 h 672"/>
              <a:gd name="T96" fmla="*/ 537 w 1668"/>
              <a:gd name="T97" fmla="*/ 618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668" h="672">
                <a:moveTo>
                  <a:pt x="537" y="618"/>
                </a:moveTo>
                <a:lnTo>
                  <a:pt x="537" y="618"/>
                </a:lnTo>
                <a:lnTo>
                  <a:pt x="546" y="600"/>
                </a:lnTo>
                <a:lnTo>
                  <a:pt x="546" y="591"/>
                </a:lnTo>
                <a:lnTo>
                  <a:pt x="581" y="574"/>
                </a:lnTo>
                <a:lnTo>
                  <a:pt x="626" y="556"/>
                </a:lnTo>
                <a:lnTo>
                  <a:pt x="679" y="538"/>
                </a:lnTo>
                <a:lnTo>
                  <a:pt x="776" y="521"/>
                </a:lnTo>
                <a:lnTo>
                  <a:pt x="855" y="521"/>
                </a:lnTo>
                <a:lnTo>
                  <a:pt x="855" y="521"/>
                </a:lnTo>
                <a:lnTo>
                  <a:pt x="882" y="512"/>
                </a:lnTo>
                <a:lnTo>
                  <a:pt x="917" y="485"/>
                </a:lnTo>
                <a:lnTo>
                  <a:pt x="1005" y="424"/>
                </a:lnTo>
                <a:lnTo>
                  <a:pt x="1084" y="362"/>
                </a:lnTo>
                <a:lnTo>
                  <a:pt x="1111" y="344"/>
                </a:lnTo>
                <a:lnTo>
                  <a:pt x="1129" y="335"/>
                </a:lnTo>
                <a:lnTo>
                  <a:pt x="1129" y="335"/>
                </a:lnTo>
                <a:lnTo>
                  <a:pt x="1261" y="371"/>
                </a:lnTo>
                <a:lnTo>
                  <a:pt x="1340" y="397"/>
                </a:lnTo>
                <a:lnTo>
                  <a:pt x="1376" y="415"/>
                </a:lnTo>
                <a:lnTo>
                  <a:pt x="1402" y="432"/>
                </a:lnTo>
                <a:lnTo>
                  <a:pt x="1402" y="432"/>
                </a:lnTo>
                <a:lnTo>
                  <a:pt x="1429" y="450"/>
                </a:lnTo>
                <a:lnTo>
                  <a:pt x="1473" y="468"/>
                </a:lnTo>
                <a:lnTo>
                  <a:pt x="1587" y="494"/>
                </a:lnTo>
                <a:lnTo>
                  <a:pt x="1587" y="494"/>
                </a:lnTo>
                <a:lnTo>
                  <a:pt x="1543" y="441"/>
                </a:lnTo>
                <a:lnTo>
                  <a:pt x="1534" y="415"/>
                </a:lnTo>
                <a:lnTo>
                  <a:pt x="1526" y="388"/>
                </a:lnTo>
                <a:lnTo>
                  <a:pt x="1526" y="388"/>
                </a:lnTo>
                <a:lnTo>
                  <a:pt x="1534" y="371"/>
                </a:lnTo>
                <a:lnTo>
                  <a:pt x="1543" y="344"/>
                </a:lnTo>
                <a:lnTo>
                  <a:pt x="1579" y="274"/>
                </a:lnTo>
                <a:lnTo>
                  <a:pt x="1623" y="212"/>
                </a:lnTo>
                <a:lnTo>
                  <a:pt x="1658" y="176"/>
                </a:lnTo>
                <a:lnTo>
                  <a:pt x="1658" y="176"/>
                </a:lnTo>
                <a:lnTo>
                  <a:pt x="1667" y="168"/>
                </a:lnTo>
                <a:lnTo>
                  <a:pt x="1667" y="168"/>
                </a:lnTo>
                <a:lnTo>
                  <a:pt x="1552" y="150"/>
                </a:lnTo>
                <a:lnTo>
                  <a:pt x="1517" y="132"/>
                </a:lnTo>
                <a:lnTo>
                  <a:pt x="1490" y="124"/>
                </a:lnTo>
                <a:lnTo>
                  <a:pt x="1490" y="124"/>
                </a:lnTo>
                <a:lnTo>
                  <a:pt x="1455" y="97"/>
                </a:lnTo>
                <a:lnTo>
                  <a:pt x="1393" y="79"/>
                </a:lnTo>
                <a:lnTo>
                  <a:pt x="1314" y="62"/>
                </a:lnTo>
                <a:lnTo>
                  <a:pt x="1234" y="62"/>
                </a:lnTo>
                <a:lnTo>
                  <a:pt x="1234" y="62"/>
                </a:lnTo>
                <a:lnTo>
                  <a:pt x="1199" y="62"/>
                </a:lnTo>
                <a:lnTo>
                  <a:pt x="1173" y="62"/>
                </a:lnTo>
                <a:lnTo>
                  <a:pt x="1120" y="44"/>
                </a:lnTo>
                <a:lnTo>
                  <a:pt x="1067" y="35"/>
                </a:lnTo>
                <a:lnTo>
                  <a:pt x="1040" y="35"/>
                </a:lnTo>
                <a:lnTo>
                  <a:pt x="1014" y="44"/>
                </a:lnTo>
                <a:lnTo>
                  <a:pt x="1014" y="44"/>
                </a:lnTo>
                <a:lnTo>
                  <a:pt x="979" y="53"/>
                </a:lnTo>
                <a:lnTo>
                  <a:pt x="943" y="53"/>
                </a:lnTo>
                <a:lnTo>
                  <a:pt x="873" y="53"/>
                </a:lnTo>
                <a:lnTo>
                  <a:pt x="802" y="35"/>
                </a:lnTo>
                <a:lnTo>
                  <a:pt x="758" y="18"/>
                </a:lnTo>
                <a:lnTo>
                  <a:pt x="758" y="18"/>
                </a:lnTo>
                <a:lnTo>
                  <a:pt x="740" y="9"/>
                </a:lnTo>
                <a:lnTo>
                  <a:pt x="714" y="9"/>
                </a:lnTo>
                <a:lnTo>
                  <a:pt x="679" y="26"/>
                </a:lnTo>
                <a:lnTo>
                  <a:pt x="626" y="44"/>
                </a:lnTo>
                <a:lnTo>
                  <a:pt x="608" y="44"/>
                </a:lnTo>
                <a:lnTo>
                  <a:pt x="581" y="35"/>
                </a:lnTo>
                <a:lnTo>
                  <a:pt x="581" y="35"/>
                </a:lnTo>
                <a:lnTo>
                  <a:pt x="555" y="18"/>
                </a:lnTo>
                <a:lnTo>
                  <a:pt x="537" y="0"/>
                </a:lnTo>
                <a:lnTo>
                  <a:pt x="537" y="0"/>
                </a:lnTo>
                <a:lnTo>
                  <a:pt x="449" y="62"/>
                </a:lnTo>
                <a:lnTo>
                  <a:pt x="405" y="97"/>
                </a:lnTo>
                <a:lnTo>
                  <a:pt x="370" y="141"/>
                </a:lnTo>
                <a:lnTo>
                  <a:pt x="370" y="141"/>
                </a:lnTo>
                <a:lnTo>
                  <a:pt x="334" y="185"/>
                </a:lnTo>
                <a:lnTo>
                  <a:pt x="300" y="212"/>
                </a:lnTo>
                <a:lnTo>
                  <a:pt x="265" y="238"/>
                </a:lnTo>
                <a:lnTo>
                  <a:pt x="230" y="256"/>
                </a:lnTo>
                <a:lnTo>
                  <a:pt x="150" y="274"/>
                </a:lnTo>
                <a:lnTo>
                  <a:pt x="88" y="282"/>
                </a:lnTo>
                <a:lnTo>
                  <a:pt x="88" y="282"/>
                </a:lnTo>
                <a:lnTo>
                  <a:pt x="62" y="291"/>
                </a:lnTo>
                <a:lnTo>
                  <a:pt x="35" y="318"/>
                </a:lnTo>
                <a:lnTo>
                  <a:pt x="0" y="379"/>
                </a:lnTo>
                <a:lnTo>
                  <a:pt x="0" y="379"/>
                </a:lnTo>
                <a:lnTo>
                  <a:pt x="62" y="503"/>
                </a:lnTo>
                <a:lnTo>
                  <a:pt x="97" y="565"/>
                </a:lnTo>
                <a:lnTo>
                  <a:pt x="141" y="618"/>
                </a:lnTo>
                <a:lnTo>
                  <a:pt x="141" y="618"/>
                </a:lnTo>
                <a:lnTo>
                  <a:pt x="177" y="644"/>
                </a:lnTo>
                <a:lnTo>
                  <a:pt x="238" y="653"/>
                </a:lnTo>
                <a:lnTo>
                  <a:pt x="300" y="671"/>
                </a:lnTo>
                <a:lnTo>
                  <a:pt x="370" y="671"/>
                </a:lnTo>
                <a:lnTo>
                  <a:pt x="431" y="662"/>
                </a:lnTo>
                <a:lnTo>
                  <a:pt x="484" y="653"/>
                </a:lnTo>
                <a:lnTo>
                  <a:pt x="529" y="635"/>
                </a:lnTo>
                <a:lnTo>
                  <a:pt x="537" y="626"/>
                </a:lnTo>
                <a:lnTo>
                  <a:pt x="537" y="618"/>
                </a:lnTo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" name="Freeform 13"/>
          <p:cNvSpPr>
            <a:spLocks noChangeArrowheads="1"/>
          </p:cNvSpPr>
          <p:nvPr/>
        </p:nvSpPr>
        <p:spPr bwMode="auto">
          <a:xfrm>
            <a:off x="2379503" y="4103817"/>
            <a:ext cx="404178" cy="739790"/>
          </a:xfrm>
          <a:custGeom>
            <a:avLst/>
            <a:gdLst>
              <a:gd name="T0" fmla="*/ 177 w 989"/>
              <a:gd name="T1" fmla="*/ 1262 h 1810"/>
              <a:gd name="T2" fmla="*/ 221 w 989"/>
              <a:gd name="T3" fmla="*/ 1430 h 1810"/>
              <a:gd name="T4" fmla="*/ 203 w 989"/>
              <a:gd name="T5" fmla="*/ 1756 h 1810"/>
              <a:gd name="T6" fmla="*/ 221 w 989"/>
              <a:gd name="T7" fmla="*/ 1791 h 1810"/>
              <a:gd name="T8" fmla="*/ 344 w 989"/>
              <a:gd name="T9" fmla="*/ 1809 h 1810"/>
              <a:gd name="T10" fmla="*/ 485 w 989"/>
              <a:gd name="T11" fmla="*/ 1800 h 1810"/>
              <a:gd name="T12" fmla="*/ 662 w 989"/>
              <a:gd name="T13" fmla="*/ 1765 h 1810"/>
              <a:gd name="T14" fmla="*/ 627 w 989"/>
              <a:gd name="T15" fmla="*/ 1668 h 1810"/>
              <a:gd name="T16" fmla="*/ 653 w 989"/>
              <a:gd name="T17" fmla="*/ 1536 h 1810"/>
              <a:gd name="T18" fmla="*/ 741 w 989"/>
              <a:gd name="T19" fmla="*/ 1483 h 1810"/>
              <a:gd name="T20" fmla="*/ 785 w 989"/>
              <a:gd name="T21" fmla="*/ 1456 h 1810"/>
              <a:gd name="T22" fmla="*/ 715 w 989"/>
              <a:gd name="T23" fmla="*/ 1368 h 1810"/>
              <a:gd name="T24" fmla="*/ 671 w 989"/>
              <a:gd name="T25" fmla="*/ 1315 h 1810"/>
              <a:gd name="T26" fmla="*/ 688 w 989"/>
              <a:gd name="T27" fmla="*/ 1218 h 1810"/>
              <a:gd name="T28" fmla="*/ 750 w 989"/>
              <a:gd name="T29" fmla="*/ 1174 h 1810"/>
              <a:gd name="T30" fmla="*/ 777 w 989"/>
              <a:gd name="T31" fmla="*/ 1156 h 1810"/>
              <a:gd name="T32" fmla="*/ 724 w 989"/>
              <a:gd name="T33" fmla="*/ 1077 h 1810"/>
              <a:gd name="T34" fmla="*/ 644 w 989"/>
              <a:gd name="T35" fmla="*/ 980 h 1810"/>
              <a:gd name="T36" fmla="*/ 644 w 989"/>
              <a:gd name="T37" fmla="*/ 918 h 1810"/>
              <a:gd name="T38" fmla="*/ 741 w 989"/>
              <a:gd name="T39" fmla="*/ 891 h 1810"/>
              <a:gd name="T40" fmla="*/ 768 w 989"/>
              <a:gd name="T41" fmla="*/ 874 h 1810"/>
              <a:gd name="T42" fmla="*/ 768 w 989"/>
              <a:gd name="T43" fmla="*/ 759 h 1810"/>
              <a:gd name="T44" fmla="*/ 794 w 989"/>
              <a:gd name="T45" fmla="*/ 688 h 1810"/>
              <a:gd name="T46" fmla="*/ 821 w 989"/>
              <a:gd name="T47" fmla="*/ 591 h 1810"/>
              <a:gd name="T48" fmla="*/ 777 w 989"/>
              <a:gd name="T49" fmla="*/ 441 h 1810"/>
              <a:gd name="T50" fmla="*/ 777 w 989"/>
              <a:gd name="T51" fmla="*/ 388 h 1810"/>
              <a:gd name="T52" fmla="*/ 900 w 989"/>
              <a:gd name="T53" fmla="*/ 300 h 1810"/>
              <a:gd name="T54" fmla="*/ 988 w 989"/>
              <a:gd name="T55" fmla="*/ 212 h 1810"/>
              <a:gd name="T56" fmla="*/ 962 w 989"/>
              <a:gd name="T57" fmla="*/ 177 h 1810"/>
              <a:gd name="T58" fmla="*/ 891 w 989"/>
              <a:gd name="T59" fmla="*/ 124 h 1810"/>
              <a:gd name="T60" fmla="*/ 874 w 989"/>
              <a:gd name="T61" fmla="*/ 88 h 1810"/>
              <a:gd name="T62" fmla="*/ 794 w 989"/>
              <a:gd name="T63" fmla="*/ 62 h 1810"/>
              <a:gd name="T64" fmla="*/ 706 w 989"/>
              <a:gd name="T65" fmla="*/ 97 h 1810"/>
              <a:gd name="T66" fmla="*/ 653 w 989"/>
              <a:gd name="T67" fmla="*/ 115 h 1810"/>
              <a:gd name="T68" fmla="*/ 591 w 989"/>
              <a:gd name="T69" fmla="*/ 97 h 1810"/>
              <a:gd name="T70" fmla="*/ 477 w 989"/>
              <a:gd name="T71" fmla="*/ 97 h 1810"/>
              <a:gd name="T72" fmla="*/ 415 w 989"/>
              <a:gd name="T73" fmla="*/ 71 h 1810"/>
              <a:gd name="T74" fmla="*/ 406 w 989"/>
              <a:gd name="T75" fmla="*/ 27 h 1810"/>
              <a:gd name="T76" fmla="*/ 380 w 989"/>
              <a:gd name="T77" fmla="*/ 0 h 1810"/>
              <a:gd name="T78" fmla="*/ 300 w 989"/>
              <a:gd name="T79" fmla="*/ 36 h 1810"/>
              <a:gd name="T80" fmla="*/ 221 w 989"/>
              <a:gd name="T81" fmla="*/ 71 h 1810"/>
              <a:gd name="T82" fmla="*/ 221 w 989"/>
              <a:gd name="T83" fmla="*/ 238 h 1810"/>
              <a:gd name="T84" fmla="*/ 238 w 989"/>
              <a:gd name="T85" fmla="*/ 300 h 1810"/>
              <a:gd name="T86" fmla="*/ 230 w 989"/>
              <a:gd name="T87" fmla="*/ 503 h 1810"/>
              <a:gd name="T88" fmla="*/ 132 w 989"/>
              <a:gd name="T89" fmla="*/ 830 h 1810"/>
              <a:gd name="T90" fmla="*/ 44 w 989"/>
              <a:gd name="T91" fmla="*/ 989 h 1810"/>
              <a:gd name="T92" fmla="*/ 0 w 989"/>
              <a:gd name="T93" fmla="*/ 1103 h 1810"/>
              <a:gd name="T94" fmla="*/ 79 w 989"/>
              <a:gd name="T95" fmla="*/ 1183 h 1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89" h="1810">
                <a:moveTo>
                  <a:pt x="159" y="1244"/>
                </a:moveTo>
                <a:lnTo>
                  <a:pt x="159" y="1244"/>
                </a:lnTo>
                <a:lnTo>
                  <a:pt x="177" y="1262"/>
                </a:lnTo>
                <a:lnTo>
                  <a:pt x="194" y="1289"/>
                </a:lnTo>
                <a:lnTo>
                  <a:pt x="221" y="1350"/>
                </a:lnTo>
                <a:lnTo>
                  <a:pt x="221" y="1430"/>
                </a:lnTo>
                <a:lnTo>
                  <a:pt x="221" y="1500"/>
                </a:lnTo>
                <a:lnTo>
                  <a:pt x="212" y="1650"/>
                </a:lnTo>
                <a:lnTo>
                  <a:pt x="203" y="1756"/>
                </a:lnTo>
                <a:lnTo>
                  <a:pt x="203" y="1756"/>
                </a:lnTo>
                <a:lnTo>
                  <a:pt x="203" y="1774"/>
                </a:lnTo>
                <a:lnTo>
                  <a:pt x="221" y="1791"/>
                </a:lnTo>
                <a:lnTo>
                  <a:pt x="238" y="1800"/>
                </a:lnTo>
                <a:lnTo>
                  <a:pt x="265" y="1809"/>
                </a:lnTo>
                <a:lnTo>
                  <a:pt x="344" y="1809"/>
                </a:lnTo>
                <a:lnTo>
                  <a:pt x="432" y="1809"/>
                </a:lnTo>
                <a:lnTo>
                  <a:pt x="432" y="1809"/>
                </a:lnTo>
                <a:lnTo>
                  <a:pt x="485" y="1800"/>
                </a:lnTo>
                <a:lnTo>
                  <a:pt x="547" y="1791"/>
                </a:lnTo>
                <a:lnTo>
                  <a:pt x="662" y="1765"/>
                </a:lnTo>
                <a:lnTo>
                  <a:pt x="662" y="1765"/>
                </a:lnTo>
                <a:lnTo>
                  <a:pt x="635" y="1712"/>
                </a:lnTo>
                <a:lnTo>
                  <a:pt x="627" y="1668"/>
                </a:lnTo>
                <a:lnTo>
                  <a:pt x="627" y="1668"/>
                </a:lnTo>
                <a:lnTo>
                  <a:pt x="627" y="1615"/>
                </a:lnTo>
                <a:lnTo>
                  <a:pt x="635" y="1562"/>
                </a:lnTo>
                <a:lnTo>
                  <a:pt x="653" y="1536"/>
                </a:lnTo>
                <a:lnTo>
                  <a:pt x="671" y="1509"/>
                </a:lnTo>
                <a:lnTo>
                  <a:pt x="697" y="1491"/>
                </a:lnTo>
                <a:lnTo>
                  <a:pt x="741" y="1483"/>
                </a:lnTo>
                <a:lnTo>
                  <a:pt x="741" y="1483"/>
                </a:lnTo>
                <a:lnTo>
                  <a:pt x="777" y="1474"/>
                </a:lnTo>
                <a:lnTo>
                  <a:pt x="785" y="1456"/>
                </a:lnTo>
                <a:lnTo>
                  <a:pt x="777" y="1439"/>
                </a:lnTo>
                <a:lnTo>
                  <a:pt x="768" y="1412"/>
                </a:lnTo>
                <a:lnTo>
                  <a:pt x="715" y="1368"/>
                </a:lnTo>
                <a:lnTo>
                  <a:pt x="680" y="1333"/>
                </a:lnTo>
                <a:lnTo>
                  <a:pt x="680" y="1333"/>
                </a:lnTo>
                <a:lnTo>
                  <a:pt x="671" y="1315"/>
                </a:lnTo>
                <a:lnTo>
                  <a:pt x="662" y="1297"/>
                </a:lnTo>
                <a:lnTo>
                  <a:pt x="680" y="1244"/>
                </a:lnTo>
                <a:lnTo>
                  <a:pt x="688" y="1218"/>
                </a:lnTo>
                <a:lnTo>
                  <a:pt x="706" y="1191"/>
                </a:lnTo>
                <a:lnTo>
                  <a:pt x="724" y="1183"/>
                </a:lnTo>
                <a:lnTo>
                  <a:pt x="750" y="1174"/>
                </a:lnTo>
                <a:lnTo>
                  <a:pt x="750" y="1174"/>
                </a:lnTo>
                <a:lnTo>
                  <a:pt x="768" y="1174"/>
                </a:lnTo>
                <a:lnTo>
                  <a:pt x="777" y="1156"/>
                </a:lnTo>
                <a:lnTo>
                  <a:pt x="777" y="1147"/>
                </a:lnTo>
                <a:lnTo>
                  <a:pt x="768" y="1121"/>
                </a:lnTo>
                <a:lnTo>
                  <a:pt x="724" y="1077"/>
                </a:lnTo>
                <a:lnTo>
                  <a:pt x="662" y="1015"/>
                </a:lnTo>
                <a:lnTo>
                  <a:pt x="662" y="1015"/>
                </a:lnTo>
                <a:lnTo>
                  <a:pt x="644" y="980"/>
                </a:lnTo>
                <a:lnTo>
                  <a:pt x="627" y="962"/>
                </a:lnTo>
                <a:lnTo>
                  <a:pt x="635" y="936"/>
                </a:lnTo>
                <a:lnTo>
                  <a:pt x="644" y="918"/>
                </a:lnTo>
                <a:lnTo>
                  <a:pt x="662" y="909"/>
                </a:lnTo>
                <a:lnTo>
                  <a:pt x="688" y="900"/>
                </a:lnTo>
                <a:lnTo>
                  <a:pt x="741" y="891"/>
                </a:lnTo>
                <a:lnTo>
                  <a:pt x="741" y="891"/>
                </a:lnTo>
                <a:lnTo>
                  <a:pt x="759" y="891"/>
                </a:lnTo>
                <a:lnTo>
                  <a:pt x="768" y="874"/>
                </a:lnTo>
                <a:lnTo>
                  <a:pt x="768" y="821"/>
                </a:lnTo>
                <a:lnTo>
                  <a:pt x="768" y="786"/>
                </a:lnTo>
                <a:lnTo>
                  <a:pt x="768" y="759"/>
                </a:lnTo>
                <a:lnTo>
                  <a:pt x="777" y="724"/>
                </a:lnTo>
                <a:lnTo>
                  <a:pt x="794" y="688"/>
                </a:lnTo>
                <a:lnTo>
                  <a:pt x="794" y="688"/>
                </a:lnTo>
                <a:lnTo>
                  <a:pt x="812" y="662"/>
                </a:lnTo>
                <a:lnTo>
                  <a:pt x="821" y="627"/>
                </a:lnTo>
                <a:lnTo>
                  <a:pt x="821" y="591"/>
                </a:lnTo>
                <a:lnTo>
                  <a:pt x="812" y="547"/>
                </a:lnTo>
                <a:lnTo>
                  <a:pt x="785" y="477"/>
                </a:lnTo>
                <a:lnTo>
                  <a:pt x="777" y="441"/>
                </a:lnTo>
                <a:lnTo>
                  <a:pt x="777" y="415"/>
                </a:lnTo>
                <a:lnTo>
                  <a:pt x="777" y="415"/>
                </a:lnTo>
                <a:lnTo>
                  <a:pt x="777" y="388"/>
                </a:lnTo>
                <a:lnTo>
                  <a:pt x="794" y="371"/>
                </a:lnTo>
                <a:lnTo>
                  <a:pt x="838" y="336"/>
                </a:lnTo>
                <a:lnTo>
                  <a:pt x="900" y="300"/>
                </a:lnTo>
                <a:lnTo>
                  <a:pt x="962" y="238"/>
                </a:lnTo>
                <a:lnTo>
                  <a:pt x="962" y="238"/>
                </a:lnTo>
                <a:lnTo>
                  <a:pt x="988" y="212"/>
                </a:lnTo>
                <a:lnTo>
                  <a:pt x="988" y="194"/>
                </a:lnTo>
                <a:lnTo>
                  <a:pt x="980" y="186"/>
                </a:lnTo>
                <a:lnTo>
                  <a:pt x="962" y="177"/>
                </a:lnTo>
                <a:lnTo>
                  <a:pt x="918" y="159"/>
                </a:lnTo>
                <a:lnTo>
                  <a:pt x="900" y="141"/>
                </a:lnTo>
                <a:lnTo>
                  <a:pt x="891" y="124"/>
                </a:lnTo>
                <a:lnTo>
                  <a:pt x="891" y="124"/>
                </a:lnTo>
                <a:lnTo>
                  <a:pt x="882" y="106"/>
                </a:lnTo>
                <a:lnTo>
                  <a:pt x="874" y="88"/>
                </a:lnTo>
                <a:lnTo>
                  <a:pt x="856" y="71"/>
                </a:lnTo>
                <a:lnTo>
                  <a:pt x="830" y="62"/>
                </a:lnTo>
                <a:lnTo>
                  <a:pt x="794" y="62"/>
                </a:lnTo>
                <a:lnTo>
                  <a:pt x="768" y="71"/>
                </a:lnTo>
                <a:lnTo>
                  <a:pt x="741" y="80"/>
                </a:lnTo>
                <a:lnTo>
                  <a:pt x="706" y="97"/>
                </a:lnTo>
                <a:lnTo>
                  <a:pt x="706" y="97"/>
                </a:lnTo>
                <a:lnTo>
                  <a:pt x="671" y="115"/>
                </a:lnTo>
                <a:lnTo>
                  <a:pt x="653" y="115"/>
                </a:lnTo>
                <a:lnTo>
                  <a:pt x="644" y="115"/>
                </a:lnTo>
                <a:lnTo>
                  <a:pt x="627" y="97"/>
                </a:lnTo>
                <a:lnTo>
                  <a:pt x="591" y="97"/>
                </a:lnTo>
                <a:lnTo>
                  <a:pt x="591" y="97"/>
                </a:lnTo>
                <a:lnTo>
                  <a:pt x="538" y="97"/>
                </a:lnTo>
                <a:lnTo>
                  <a:pt x="477" y="97"/>
                </a:lnTo>
                <a:lnTo>
                  <a:pt x="450" y="88"/>
                </a:lnTo>
                <a:lnTo>
                  <a:pt x="432" y="80"/>
                </a:lnTo>
                <a:lnTo>
                  <a:pt x="415" y="71"/>
                </a:lnTo>
                <a:lnTo>
                  <a:pt x="406" y="53"/>
                </a:lnTo>
                <a:lnTo>
                  <a:pt x="406" y="53"/>
                </a:lnTo>
                <a:lnTo>
                  <a:pt x="406" y="27"/>
                </a:lnTo>
                <a:lnTo>
                  <a:pt x="397" y="9"/>
                </a:lnTo>
                <a:lnTo>
                  <a:pt x="388" y="0"/>
                </a:lnTo>
                <a:lnTo>
                  <a:pt x="380" y="0"/>
                </a:lnTo>
                <a:lnTo>
                  <a:pt x="362" y="0"/>
                </a:lnTo>
                <a:lnTo>
                  <a:pt x="344" y="9"/>
                </a:lnTo>
                <a:lnTo>
                  <a:pt x="300" y="36"/>
                </a:lnTo>
                <a:lnTo>
                  <a:pt x="300" y="36"/>
                </a:lnTo>
                <a:lnTo>
                  <a:pt x="274" y="62"/>
                </a:lnTo>
                <a:lnTo>
                  <a:pt x="221" y="71"/>
                </a:lnTo>
                <a:lnTo>
                  <a:pt x="221" y="71"/>
                </a:lnTo>
                <a:lnTo>
                  <a:pt x="212" y="194"/>
                </a:lnTo>
                <a:lnTo>
                  <a:pt x="221" y="238"/>
                </a:lnTo>
                <a:lnTo>
                  <a:pt x="230" y="274"/>
                </a:lnTo>
                <a:lnTo>
                  <a:pt x="230" y="274"/>
                </a:lnTo>
                <a:lnTo>
                  <a:pt x="238" y="300"/>
                </a:lnTo>
                <a:lnTo>
                  <a:pt x="247" y="327"/>
                </a:lnTo>
                <a:lnTo>
                  <a:pt x="238" y="406"/>
                </a:lnTo>
                <a:lnTo>
                  <a:pt x="230" y="503"/>
                </a:lnTo>
                <a:lnTo>
                  <a:pt x="203" y="618"/>
                </a:lnTo>
                <a:lnTo>
                  <a:pt x="168" y="724"/>
                </a:lnTo>
                <a:lnTo>
                  <a:pt x="132" y="830"/>
                </a:lnTo>
                <a:lnTo>
                  <a:pt x="88" y="918"/>
                </a:lnTo>
                <a:lnTo>
                  <a:pt x="44" y="989"/>
                </a:lnTo>
                <a:lnTo>
                  <a:pt x="44" y="989"/>
                </a:lnTo>
                <a:lnTo>
                  <a:pt x="9" y="1033"/>
                </a:lnTo>
                <a:lnTo>
                  <a:pt x="0" y="1068"/>
                </a:lnTo>
                <a:lnTo>
                  <a:pt x="0" y="1103"/>
                </a:lnTo>
                <a:lnTo>
                  <a:pt x="18" y="1130"/>
                </a:lnTo>
                <a:lnTo>
                  <a:pt x="44" y="1156"/>
                </a:lnTo>
                <a:lnTo>
                  <a:pt x="79" y="1183"/>
                </a:lnTo>
                <a:lnTo>
                  <a:pt x="159" y="1244"/>
                </a:lnTo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2" name="Freeform 14"/>
          <p:cNvSpPr>
            <a:spLocks noChangeArrowheads="1"/>
          </p:cNvSpPr>
          <p:nvPr/>
        </p:nvSpPr>
        <p:spPr bwMode="auto">
          <a:xfrm>
            <a:off x="3934867" y="2331930"/>
            <a:ext cx="498005" cy="425830"/>
          </a:xfrm>
          <a:custGeom>
            <a:avLst/>
            <a:gdLst>
              <a:gd name="T0" fmla="*/ 389 w 1219"/>
              <a:gd name="T1" fmla="*/ 810 h 1041"/>
              <a:gd name="T2" fmla="*/ 441 w 1219"/>
              <a:gd name="T3" fmla="*/ 784 h 1041"/>
              <a:gd name="T4" fmla="*/ 494 w 1219"/>
              <a:gd name="T5" fmla="*/ 784 h 1041"/>
              <a:gd name="T6" fmla="*/ 592 w 1219"/>
              <a:gd name="T7" fmla="*/ 837 h 1041"/>
              <a:gd name="T8" fmla="*/ 636 w 1219"/>
              <a:gd name="T9" fmla="*/ 872 h 1041"/>
              <a:gd name="T10" fmla="*/ 750 w 1219"/>
              <a:gd name="T11" fmla="*/ 934 h 1041"/>
              <a:gd name="T12" fmla="*/ 812 w 1219"/>
              <a:gd name="T13" fmla="*/ 987 h 1041"/>
              <a:gd name="T14" fmla="*/ 874 w 1219"/>
              <a:gd name="T15" fmla="*/ 1040 h 1041"/>
              <a:gd name="T16" fmla="*/ 892 w 1219"/>
              <a:gd name="T17" fmla="*/ 863 h 1041"/>
              <a:gd name="T18" fmla="*/ 909 w 1219"/>
              <a:gd name="T19" fmla="*/ 810 h 1041"/>
              <a:gd name="T20" fmla="*/ 918 w 1219"/>
              <a:gd name="T21" fmla="*/ 766 h 1041"/>
              <a:gd name="T22" fmla="*/ 909 w 1219"/>
              <a:gd name="T23" fmla="*/ 687 h 1041"/>
              <a:gd name="T24" fmla="*/ 927 w 1219"/>
              <a:gd name="T25" fmla="*/ 669 h 1041"/>
              <a:gd name="T26" fmla="*/ 971 w 1219"/>
              <a:gd name="T27" fmla="*/ 669 h 1041"/>
              <a:gd name="T28" fmla="*/ 1050 w 1219"/>
              <a:gd name="T29" fmla="*/ 652 h 1041"/>
              <a:gd name="T30" fmla="*/ 1086 w 1219"/>
              <a:gd name="T31" fmla="*/ 616 h 1041"/>
              <a:gd name="T32" fmla="*/ 1094 w 1219"/>
              <a:gd name="T33" fmla="*/ 590 h 1041"/>
              <a:gd name="T34" fmla="*/ 1112 w 1219"/>
              <a:gd name="T35" fmla="*/ 528 h 1041"/>
              <a:gd name="T36" fmla="*/ 1156 w 1219"/>
              <a:gd name="T37" fmla="*/ 493 h 1041"/>
              <a:gd name="T38" fmla="*/ 1156 w 1219"/>
              <a:gd name="T39" fmla="*/ 475 h 1041"/>
              <a:gd name="T40" fmla="*/ 1121 w 1219"/>
              <a:gd name="T41" fmla="*/ 413 h 1041"/>
              <a:gd name="T42" fmla="*/ 1059 w 1219"/>
              <a:gd name="T43" fmla="*/ 334 h 1041"/>
              <a:gd name="T44" fmla="*/ 1059 w 1219"/>
              <a:gd name="T45" fmla="*/ 316 h 1041"/>
              <a:gd name="T46" fmla="*/ 1147 w 1219"/>
              <a:gd name="T47" fmla="*/ 263 h 1041"/>
              <a:gd name="T48" fmla="*/ 1209 w 1219"/>
              <a:gd name="T49" fmla="*/ 193 h 1041"/>
              <a:gd name="T50" fmla="*/ 1218 w 1219"/>
              <a:gd name="T51" fmla="*/ 157 h 1041"/>
              <a:gd name="T52" fmla="*/ 1209 w 1219"/>
              <a:gd name="T53" fmla="*/ 61 h 1041"/>
              <a:gd name="T54" fmla="*/ 1200 w 1219"/>
              <a:gd name="T55" fmla="*/ 0 h 1041"/>
              <a:gd name="T56" fmla="*/ 1174 w 1219"/>
              <a:gd name="T57" fmla="*/ 35 h 1041"/>
              <a:gd name="T58" fmla="*/ 1121 w 1219"/>
              <a:gd name="T59" fmla="*/ 26 h 1041"/>
              <a:gd name="T60" fmla="*/ 1094 w 1219"/>
              <a:gd name="T61" fmla="*/ 17 h 1041"/>
              <a:gd name="T62" fmla="*/ 997 w 1219"/>
              <a:gd name="T63" fmla="*/ 8 h 1041"/>
              <a:gd name="T64" fmla="*/ 821 w 1219"/>
              <a:gd name="T65" fmla="*/ 35 h 1041"/>
              <a:gd name="T66" fmla="*/ 777 w 1219"/>
              <a:gd name="T67" fmla="*/ 53 h 1041"/>
              <a:gd name="T68" fmla="*/ 715 w 1219"/>
              <a:gd name="T69" fmla="*/ 96 h 1041"/>
              <a:gd name="T70" fmla="*/ 680 w 1219"/>
              <a:gd name="T71" fmla="*/ 157 h 1041"/>
              <a:gd name="T72" fmla="*/ 689 w 1219"/>
              <a:gd name="T73" fmla="*/ 219 h 1041"/>
              <a:gd name="T74" fmla="*/ 697 w 1219"/>
              <a:gd name="T75" fmla="*/ 237 h 1041"/>
              <a:gd name="T76" fmla="*/ 697 w 1219"/>
              <a:gd name="T77" fmla="*/ 272 h 1041"/>
              <a:gd name="T78" fmla="*/ 653 w 1219"/>
              <a:gd name="T79" fmla="*/ 290 h 1041"/>
              <a:gd name="T80" fmla="*/ 592 w 1219"/>
              <a:gd name="T81" fmla="*/ 290 h 1041"/>
              <a:gd name="T82" fmla="*/ 556 w 1219"/>
              <a:gd name="T83" fmla="*/ 246 h 1041"/>
              <a:gd name="T84" fmla="*/ 547 w 1219"/>
              <a:gd name="T85" fmla="*/ 228 h 1041"/>
              <a:gd name="T86" fmla="*/ 512 w 1219"/>
              <a:gd name="T87" fmla="*/ 219 h 1041"/>
              <a:gd name="T88" fmla="*/ 459 w 1219"/>
              <a:gd name="T89" fmla="*/ 237 h 1041"/>
              <a:gd name="T90" fmla="*/ 424 w 1219"/>
              <a:gd name="T91" fmla="*/ 290 h 1041"/>
              <a:gd name="T92" fmla="*/ 424 w 1219"/>
              <a:gd name="T93" fmla="*/ 316 h 1041"/>
              <a:gd name="T94" fmla="*/ 406 w 1219"/>
              <a:gd name="T95" fmla="*/ 378 h 1041"/>
              <a:gd name="T96" fmla="*/ 327 w 1219"/>
              <a:gd name="T97" fmla="*/ 457 h 1041"/>
              <a:gd name="T98" fmla="*/ 291 w 1219"/>
              <a:gd name="T99" fmla="*/ 519 h 1041"/>
              <a:gd name="T100" fmla="*/ 291 w 1219"/>
              <a:gd name="T101" fmla="*/ 563 h 1041"/>
              <a:gd name="T102" fmla="*/ 265 w 1219"/>
              <a:gd name="T103" fmla="*/ 643 h 1041"/>
              <a:gd name="T104" fmla="*/ 212 w 1219"/>
              <a:gd name="T105" fmla="*/ 722 h 1041"/>
              <a:gd name="T106" fmla="*/ 53 w 1219"/>
              <a:gd name="T107" fmla="*/ 837 h 1041"/>
              <a:gd name="T108" fmla="*/ 0 w 1219"/>
              <a:gd name="T109" fmla="*/ 863 h 1041"/>
              <a:gd name="T110" fmla="*/ 71 w 1219"/>
              <a:gd name="T111" fmla="*/ 890 h 1041"/>
              <a:gd name="T112" fmla="*/ 106 w 1219"/>
              <a:gd name="T113" fmla="*/ 907 h 1041"/>
              <a:gd name="T114" fmla="*/ 256 w 1219"/>
              <a:gd name="T115" fmla="*/ 872 h 1041"/>
              <a:gd name="T116" fmla="*/ 371 w 1219"/>
              <a:gd name="T117" fmla="*/ 828 h 1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19" h="1041">
                <a:moveTo>
                  <a:pt x="389" y="810"/>
                </a:moveTo>
                <a:lnTo>
                  <a:pt x="389" y="810"/>
                </a:lnTo>
                <a:lnTo>
                  <a:pt x="415" y="793"/>
                </a:lnTo>
                <a:lnTo>
                  <a:pt x="441" y="784"/>
                </a:lnTo>
                <a:lnTo>
                  <a:pt x="468" y="784"/>
                </a:lnTo>
                <a:lnTo>
                  <a:pt x="494" y="784"/>
                </a:lnTo>
                <a:lnTo>
                  <a:pt x="547" y="802"/>
                </a:lnTo>
                <a:lnTo>
                  <a:pt x="592" y="837"/>
                </a:lnTo>
                <a:lnTo>
                  <a:pt x="592" y="837"/>
                </a:lnTo>
                <a:lnTo>
                  <a:pt x="636" y="872"/>
                </a:lnTo>
                <a:lnTo>
                  <a:pt x="689" y="899"/>
                </a:lnTo>
                <a:lnTo>
                  <a:pt x="750" y="934"/>
                </a:lnTo>
                <a:lnTo>
                  <a:pt x="812" y="987"/>
                </a:lnTo>
                <a:lnTo>
                  <a:pt x="812" y="987"/>
                </a:lnTo>
                <a:lnTo>
                  <a:pt x="874" y="1040"/>
                </a:lnTo>
                <a:lnTo>
                  <a:pt x="874" y="1040"/>
                </a:lnTo>
                <a:lnTo>
                  <a:pt x="883" y="925"/>
                </a:lnTo>
                <a:lnTo>
                  <a:pt x="892" y="863"/>
                </a:lnTo>
                <a:lnTo>
                  <a:pt x="909" y="810"/>
                </a:lnTo>
                <a:lnTo>
                  <a:pt x="909" y="810"/>
                </a:lnTo>
                <a:lnTo>
                  <a:pt x="909" y="793"/>
                </a:lnTo>
                <a:lnTo>
                  <a:pt x="918" y="766"/>
                </a:lnTo>
                <a:lnTo>
                  <a:pt x="909" y="722"/>
                </a:lnTo>
                <a:lnTo>
                  <a:pt x="909" y="687"/>
                </a:lnTo>
                <a:lnTo>
                  <a:pt x="909" y="678"/>
                </a:lnTo>
                <a:lnTo>
                  <a:pt x="927" y="669"/>
                </a:lnTo>
                <a:lnTo>
                  <a:pt x="927" y="669"/>
                </a:lnTo>
                <a:lnTo>
                  <a:pt x="971" y="669"/>
                </a:lnTo>
                <a:lnTo>
                  <a:pt x="1024" y="660"/>
                </a:lnTo>
                <a:lnTo>
                  <a:pt x="1050" y="652"/>
                </a:lnTo>
                <a:lnTo>
                  <a:pt x="1068" y="634"/>
                </a:lnTo>
                <a:lnTo>
                  <a:pt x="1086" y="616"/>
                </a:lnTo>
                <a:lnTo>
                  <a:pt x="1094" y="590"/>
                </a:lnTo>
                <a:lnTo>
                  <a:pt x="1094" y="590"/>
                </a:lnTo>
                <a:lnTo>
                  <a:pt x="1094" y="555"/>
                </a:lnTo>
                <a:lnTo>
                  <a:pt x="1112" y="528"/>
                </a:lnTo>
                <a:lnTo>
                  <a:pt x="1130" y="519"/>
                </a:lnTo>
                <a:lnTo>
                  <a:pt x="1156" y="493"/>
                </a:lnTo>
                <a:lnTo>
                  <a:pt x="1156" y="493"/>
                </a:lnTo>
                <a:lnTo>
                  <a:pt x="1156" y="475"/>
                </a:lnTo>
                <a:lnTo>
                  <a:pt x="1147" y="457"/>
                </a:lnTo>
                <a:lnTo>
                  <a:pt x="1121" y="413"/>
                </a:lnTo>
                <a:lnTo>
                  <a:pt x="1059" y="334"/>
                </a:lnTo>
                <a:lnTo>
                  <a:pt x="1059" y="334"/>
                </a:lnTo>
                <a:lnTo>
                  <a:pt x="1059" y="325"/>
                </a:lnTo>
                <a:lnTo>
                  <a:pt x="1059" y="316"/>
                </a:lnTo>
                <a:lnTo>
                  <a:pt x="1094" y="299"/>
                </a:lnTo>
                <a:lnTo>
                  <a:pt x="1147" y="263"/>
                </a:lnTo>
                <a:lnTo>
                  <a:pt x="1183" y="228"/>
                </a:lnTo>
                <a:lnTo>
                  <a:pt x="1209" y="193"/>
                </a:lnTo>
                <a:lnTo>
                  <a:pt x="1209" y="193"/>
                </a:lnTo>
                <a:lnTo>
                  <a:pt x="1218" y="157"/>
                </a:lnTo>
                <a:lnTo>
                  <a:pt x="1218" y="113"/>
                </a:lnTo>
                <a:lnTo>
                  <a:pt x="1209" y="61"/>
                </a:lnTo>
                <a:lnTo>
                  <a:pt x="1200" y="0"/>
                </a:lnTo>
                <a:lnTo>
                  <a:pt x="1200" y="0"/>
                </a:lnTo>
                <a:lnTo>
                  <a:pt x="1183" y="17"/>
                </a:lnTo>
                <a:lnTo>
                  <a:pt x="1174" y="35"/>
                </a:lnTo>
                <a:lnTo>
                  <a:pt x="1147" y="35"/>
                </a:lnTo>
                <a:lnTo>
                  <a:pt x="1121" y="26"/>
                </a:lnTo>
                <a:lnTo>
                  <a:pt x="1121" y="26"/>
                </a:lnTo>
                <a:lnTo>
                  <a:pt x="1094" y="17"/>
                </a:lnTo>
                <a:lnTo>
                  <a:pt x="1068" y="8"/>
                </a:lnTo>
                <a:lnTo>
                  <a:pt x="997" y="8"/>
                </a:lnTo>
                <a:lnTo>
                  <a:pt x="918" y="17"/>
                </a:lnTo>
                <a:lnTo>
                  <a:pt x="821" y="35"/>
                </a:lnTo>
                <a:lnTo>
                  <a:pt x="821" y="35"/>
                </a:lnTo>
                <a:lnTo>
                  <a:pt x="777" y="53"/>
                </a:lnTo>
                <a:lnTo>
                  <a:pt x="742" y="70"/>
                </a:lnTo>
                <a:lnTo>
                  <a:pt x="715" y="96"/>
                </a:lnTo>
                <a:lnTo>
                  <a:pt x="697" y="131"/>
                </a:lnTo>
                <a:lnTo>
                  <a:pt x="680" y="157"/>
                </a:lnTo>
                <a:lnTo>
                  <a:pt x="680" y="193"/>
                </a:lnTo>
                <a:lnTo>
                  <a:pt x="689" y="219"/>
                </a:lnTo>
                <a:lnTo>
                  <a:pt x="697" y="237"/>
                </a:lnTo>
                <a:lnTo>
                  <a:pt x="697" y="237"/>
                </a:lnTo>
                <a:lnTo>
                  <a:pt x="706" y="263"/>
                </a:lnTo>
                <a:lnTo>
                  <a:pt x="697" y="272"/>
                </a:lnTo>
                <a:lnTo>
                  <a:pt x="680" y="290"/>
                </a:lnTo>
                <a:lnTo>
                  <a:pt x="653" y="290"/>
                </a:lnTo>
                <a:lnTo>
                  <a:pt x="627" y="290"/>
                </a:lnTo>
                <a:lnTo>
                  <a:pt x="592" y="290"/>
                </a:lnTo>
                <a:lnTo>
                  <a:pt x="574" y="272"/>
                </a:lnTo>
                <a:lnTo>
                  <a:pt x="556" y="246"/>
                </a:lnTo>
                <a:lnTo>
                  <a:pt x="556" y="246"/>
                </a:lnTo>
                <a:lnTo>
                  <a:pt x="547" y="228"/>
                </a:lnTo>
                <a:lnTo>
                  <a:pt x="530" y="219"/>
                </a:lnTo>
                <a:lnTo>
                  <a:pt x="512" y="219"/>
                </a:lnTo>
                <a:lnTo>
                  <a:pt x="486" y="228"/>
                </a:lnTo>
                <a:lnTo>
                  <a:pt x="459" y="237"/>
                </a:lnTo>
                <a:lnTo>
                  <a:pt x="441" y="263"/>
                </a:lnTo>
                <a:lnTo>
                  <a:pt x="424" y="290"/>
                </a:lnTo>
                <a:lnTo>
                  <a:pt x="424" y="316"/>
                </a:lnTo>
                <a:lnTo>
                  <a:pt x="424" y="316"/>
                </a:lnTo>
                <a:lnTo>
                  <a:pt x="424" y="352"/>
                </a:lnTo>
                <a:lnTo>
                  <a:pt x="406" y="378"/>
                </a:lnTo>
                <a:lnTo>
                  <a:pt x="353" y="431"/>
                </a:lnTo>
                <a:lnTo>
                  <a:pt x="327" y="457"/>
                </a:lnTo>
                <a:lnTo>
                  <a:pt x="309" y="493"/>
                </a:lnTo>
                <a:lnTo>
                  <a:pt x="291" y="519"/>
                </a:lnTo>
                <a:lnTo>
                  <a:pt x="291" y="563"/>
                </a:lnTo>
                <a:lnTo>
                  <a:pt x="291" y="563"/>
                </a:lnTo>
                <a:lnTo>
                  <a:pt x="283" y="607"/>
                </a:lnTo>
                <a:lnTo>
                  <a:pt x="265" y="643"/>
                </a:lnTo>
                <a:lnTo>
                  <a:pt x="239" y="687"/>
                </a:lnTo>
                <a:lnTo>
                  <a:pt x="212" y="722"/>
                </a:lnTo>
                <a:lnTo>
                  <a:pt x="133" y="784"/>
                </a:lnTo>
                <a:lnTo>
                  <a:pt x="53" y="837"/>
                </a:lnTo>
                <a:lnTo>
                  <a:pt x="53" y="837"/>
                </a:lnTo>
                <a:lnTo>
                  <a:pt x="0" y="863"/>
                </a:lnTo>
                <a:lnTo>
                  <a:pt x="0" y="863"/>
                </a:lnTo>
                <a:lnTo>
                  <a:pt x="71" y="890"/>
                </a:lnTo>
                <a:lnTo>
                  <a:pt x="106" y="907"/>
                </a:lnTo>
                <a:lnTo>
                  <a:pt x="106" y="907"/>
                </a:lnTo>
                <a:lnTo>
                  <a:pt x="177" y="899"/>
                </a:lnTo>
                <a:lnTo>
                  <a:pt x="256" y="872"/>
                </a:lnTo>
                <a:lnTo>
                  <a:pt x="336" y="846"/>
                </a:lnTo>
                <a:lnTo>
                  <a:pt x="371" y="828"/>
                </a:lnTo>
                <a:lnTo>
                  <a:pt x="389" y="810"/>
                </a:lnTo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3" name="Freeform 15"/>
          <p:cNvSpPr>
            <a:spLocks noChangeArrowheads="1"/>
          </p:cNvSpPr>
          <p:nvPr/>
        </p:nvSpPr>
        <p:spPr bwMode="auto">
          <a:xfrm>
            <a:off x="4257849" y="2873240"/>
            <a:ext cx="79392" cy="111871"/>
          </a:xfrm>
          <a:custGeom>
            <a:avLst/>
            <a:gdLst>
              <a:gd name="T0" fmla="*/ 194 w 195"/>
              <a:gd name="T1" fmla="*/ 274 h 275"/>
              <a:gd name="T2" fmla="*/ 194 w 195"/>
              <a:gd name="T3" fmla="*/ 274 h 275"/>
              <a:gd name="T4" fmla="*/ 194 w 195"/>
              <a:gd name="T5" fmla="*/ 221 h 275"/>
              <a:gd name="T6" fmla="*/ 176 w 195"/>
              <a:gd name="T7" fmla="*/ 168 h 275"/>
              <a:gd name="T8" fmla="*/ 150 w 195"/>
              <a:gd name="T9" fmla="*/ 97 h 275"/>
              <a:gd name="T10" fmla="*/ 106 w 195"/>
              <a:gd name="T11" fmla="*/ 27 h 275"/>
              <a:gd name="T12" fmla="*/ 106 w 195"/>
              <a:gd name="T13" fmla="*/ 27 h 275"/>
              <a:gd name="T14" fmla="*/ 97 w 195"/>
              <a:gd name="T15" fmla="*/ 9 h 275"/>
              <a:gd name="T16" fmla="*/ 106 w 195"/>
              <a:gd name="T17" fmla="*/ 0 h 275"/>
              <a:gd name="T18" fmla="*/ 106 w 195"/>
              <a:gd name="T19" fmla="*/ 0 h 275"/>
              <a:gd name="T20" fmla="*/ 61 w 195"/>
              <a:gd name="T21" fmla="*/ 27 h 275"/>
              <a:gd name="T22" fmla="*/ 26 w 195"/>
              <a:gd name="T23" fmla="*/ 80 h 275"/>
              <a:gd name="T24" fmla="*/ 17 w 195"/>
              <a:gd name="T25" fmla="*/ 115 h 275"/>
              <a:gd name="T26" fmla="*/ 8 w 195"/>
              <a:gd name="T27" fmla="*/ 150 h 275"/>
              <a:gd name="T28" fmla="*/ 0 w 195"/>
              <a:gd name="T29" fmla="*/ 194 h 275"/>
              <a:gd name="T30" fmla="*/ 0 w 195"/>
              <a:gd name="T31" fmla="*/ 247 h 275"/>
              <a:gd name="T32" fmla="*/ 0 w 195"/>
              <a:gd name="T33" fmla="*/ 247 h 275"/>
              <a:gd name="T34" fmla="*/ 97 w 195"/>
              <a:gd name="T35" fmla="*/ 256 h 275"/>
              <a:gd name="T36" fmla="*/ 194 w 195"/>
              <a:gd name="T37" fmla="*/ 274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5" h="275">
                <a:moveTo>
                  <a:pt x="194" y="274"/>
                </a:moveTo>
                <a:lnTo>
                  <a:pt x="194" y="274"/>
                </a:lnTo>
                <a:lnTo>
                  <a:pt x="194" y="221"/>
                </a:lnTo>
                <a:lnTo>
                  <a:pt x="176" y="168"/>
                </a:lnTo>
                <a:lnTo>
                  <a:pt x="150" y="97"/>
                </a:lnTo>
                <a:lnTo>
                  <a:pt x="106" y="27"/>
                </a:lnTo>
                <a:lnTo>
                  <a:pt x="106" y="27"/>
                </a:lnTo>
                <a:lnTo>
                  <a:pt x="97" y="9"/>
                </a:lnTo>
                <a:lnTo>
                  <a:pt x="106" y="0"/>
                </a:lnTo>
                <a:lnTo>
                  <a:pt x="106" y="0"/>
                </a:lnTo>
                <a:lnTo>
                  <a:pt x="61" y="27"/>
                </a:lnTo>
                <a:lnTo>
                  <a:pt x="26" y="80"/>
                </a:lnTo>
                <a:lnTo>
                  <a:pt x="17" y="115"/>
                </a:lnTo>
                <a:lnTo>
                  <a:pt x="8" y="150"/>
                </a:lnTo>
                <a:lnTo>
                  <a:pt x="0" y="194"/>
                </a:lnTo>
                <a:lnTo>
                  <a:pt x="0" y="247"/>
                </a:lnTo>
                <a:lnTo>
                  <a:pt x="0" y="247"/>
                </a:lnTo>
                <a:lnTo>
                  <a:pt x="97" y="256"/>
                </a:lnTo>
                <a:lnTo>
                  <a:pt x="194" y="274"/>
                </a:lnTo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4" name="Freeform 16"/>
          <p:cNvSpPr>
            <a:spLocks noChangeArrowheads="1"/>
          </p:cNvSpPr>
          <p:nvPr/>
        </p:nvSpPr>
        <p:spPr bwMode="auto">
          <a:xfrm>
            <a:off x="3855475" y="2653107"/>
            <a:ext cx="469135" cy="324786"/>
          </a:xfrm>
          <a:custGeom>
            <a:avLst/>
            <a:gdLst>
              <a:gd name="T0" fmla="*/ 35 w 1148"/>
              <a:gd name="T1" fmla="*/ 203 h 795"/>
              <a:gd name="T2" fmla="*/ 80 w 1148"/>
              <a:gd name="T3" fmla="*/ 300 h 795"/>
              <a:gd name="T4" fmla="*/ 133 w 1148"/>
              <a:gd name="T5" fmla="*/ 326 h 795"/>
              <a:gd name="T6" fmla="*/ 141 w 1148"/>
              <a:gd name="T7" fmla="*/ 318 h 795"/>
              <a:gd name="T8" fmla="*/ 168 w 1148"/>
              <a:gd name="T9" fmla="*/ 309 h 795"/>
              <a:gd name="T10" fmla="*/ 247 w 1148"/>
              <a:gd name="T11" fmla="*/ 379 h 795"/>
              <a:gd name="T12" fmla="*/ 291 w 1148"/>
              <a:gd name="T13" fmla="*/ 415 h 795"/>
              <a:gd name="T14" fmla="*/ 459 w 1148"/>
              <a:gd name="T15" fmla="*/ 494 h 795"/>
              <a:gd name="T16" fmla="*/ 477 w 1148"/>
              <a:gd name="T17" fmla="*/ 521 h 795"/>
              <a:gd name="T18" fmla="*/ 485 w 1148"/>
              <a:gd name="T19" fmla="*/ 556 h 795"/>
              <a:gd name="T20" fmla="*/ 512 w 1148"/>
              <a:gd name="T21" fmla="*/ 609 h 795"/>
              <a:gd name="T22" fmla="*/ 547 w 1148"/>
              <a:gd name="T23" fmla="*/ 626 h 795"/>
              <a:gd name="T24" fmla="*/ 565 w 1148"/>
              <a:gd name="T25" fmla="*/ 618 h 795"/>
              <a:gd name="T26" fmla="*/ 653 w 1148"/>
              <a:gd name="T27" fmla="*/ 556 h 795"/>
              <a:gd name="T28" fmla="*/ 697 w 1148"/>
              <a:gd name="T29" fmla="*/ 538 h 795"/>
              <a:gd name="T30" fmla="*/ 697 w 1148"/>
              <a:gd name="T31" fmla="*/ 556 h 795"/>
              <a:gd name="T32" fmla="*/ 715 w 1148"/>
              <a:gd name="T33" fmla="*/ 653 h 795"/>
              <a:gd name="T34" fmla="*/ 741 w 1148"/>
              <a:gd name="T35" fmla="*/ 688 h 795"/>
              <a:gd name="T36" fmla="*/ 786 w 1148"/>
              <a:gd name="T37" fmla="*/ 697 h 795"/>
              <a:gd name="T38" fmla="*/ 803 w 1148"/>
              <a:gd name="T39" fmla="*/ 697 h 795"/>
              <a:gd name="T40" fmla="*/ 856 w 1148"/>
              <a:gd name="T41" fmla="*/ 741 h 795"/>
              <a:gd name="T42" fmla="*/ 909 w 1148"/>
              <a:gd name="T43" fmla="*/ 794 h 795"/>
              <a:gd name="T44" fmla="*/ 936 w 1148"/>
              <a:gd name="T45" fmla="*/ 794 h 795"/>
              <a:gd name="T46" fmla="*/ 980 w 1148"/>
              <a:gd name="T47" fmla="*/ 785 h 795"/>
              <a:gd name="T48" fmla="*/ 988 w 1148"/>
              <a:gd name="T49" fmla="*/ 688 h 795"/>
              <a:gd name="T50" fmla="*/ 1006 w 1148"/>
              <a:gd name="T51" fmla="*/ 618 h 795"/>
              <a:gd name="T52" fmla="*/ 1086 w 1148"/>
              <a:gd name="T53" fmla="*/ 538 h 795"/>
              <a:gd name="T54" fmla="*/ 1121 w 1148"/>
              <a:gd name="T55" fmla="*/ 494 h 795"/>
              <a:gd name="T56" fmla="*/ 1147 w 1148"/>
              <a:gd name="T57" fmla="*/ 450 h 795"/>
              <a:gd name="T58" fmla="*/ 1147 w 1148"/>
              <a:gd name="T59" fmla="*/ 432 h 795"/>
              <a:gd name="T60" fmla="*/ 1103 w 1148"/>
              <a:gd name="T61" fmla="*/ 362 h 795"/>
              <a:gd name="T62" fmla="*/ 1068 w 1148"/>
              <a:gd name="T63" fmla="*/ 291 h 795"/>
              <a:gd name="T64" fmla="*/ 1068 w 1148"/>
              <a:gd name="T65" fmla="*/ 265 h 795"/>
              <a:gd name="T66" fmla="*/ 1068 w 1148"/>
              <a:gd name="T67" fmla="*/ 256 h 795"/>
              <a:gd name="T68" fmla="*/ 1006 w 1148"/>
              <a:gd name="T69" fmla="*/ 203 h 795"/>
              <a:gd name="T70" fmla="*/ 883 w 1148"/>
              <a:gd name="T71" fmla="*/ 115 h 795"/>
              <a:gd name="T72" fmla="*/ 786 w 1148"/>
              <a:gd name="T73" fmla="*/ 53 h 795"/>
              <a:gd name="T74" fmla="*/ 741 w 1148"/>
              <a:gd name="T75" fmla="*/ 18 h 795"/>
              <a:gd name="T76" fmla="*/ 662 w 1148"/>
              <a:gd name="T77" fmla="*/ 0 h 795"/>
              <a:gd name="T78" fmla="*/ 609 w 1148"/>
              <a:gd name="T79" fmla="*/ 9 h 795"/>
              <a:gd name="T80" fmla="*/ 583 w 1148"/>
              <a:gd name="T81" fmla="*/ 26 h 795"/>
              <a:gd name="T82" fmla="*/ 530 w 1148"/>
              <a:gd name="T83" fmla="*/ 62 h 795"/>
              <a:gd name="T84" fmla="*/ 371 w 1148"/>
              <a:gd name="T85" fmla="*/ 115 h 795"/>
              <a:gd name="T86" fmla="*/ 300 w 1148"/>
              <a:gd name="T87" fmla="*/ 123 h 795"/>
              <a:gd name="T88" fmla="*/ 194 w 1148"/>
              <a:gd name="T89" fmla="*/ 79 h 795"/>
              <a:gd name="T90" fmla="*/ 97 w 1148"/>
              <a:gd name="T91" fmla="*/ 132 h 795"/>
              <a:gd name="T92" fmla="*/ 0 w 1148"/>
              <a:gd name="T93" fmla="*/ 168 h 795"/>
              <a:gd name="T94" fmla="*/ 9 w 1148"/>
              <a:gd name="T95" fmla="*/ 176 h 795"/>
              <a:gd name="T96" fmla="*/ 35 w 1148"/>
              <a:gd name="T97" fmla="*/ 194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48" h="795">
                <a:moveTo>
                  <a:pt x="35" y="203"/>
                </a:moveTo>
                <a:lnTo>
                  <a:pt x="35" y="203"/>
                </a:lnTo>
                <a:lnTo>
                  <a:pt x="53" y="247"/>
                </a:lnTo>
                <a:lnTo>
                  <a:pt x="80" y="300"/>
                </a:lnTo>
                <a:lnTo>
                  <a:pt x="115" y="326"/>
                </a:lnTo>
                <a:lnTo>
                  <a:pt x="133" y="326"/>
                </a:lnTo>
                <a:lnTo>
                  <a:pt x="141" y="318"/>
                </a:lnTo>
                <a:lnTo>
                  <a:pt x="141" y="318"/>
                </a:lnTo>
                <a:lnTo>
                  <a:pt x="150" y="309"/>
                </a:lnTo>
                <a:lnTo>
                  <a:pt x="168" y="309"/>
                </a:lnTo>
                <a:lnTo>
                  <a:pt x="203" y="335"/>
                </a:lnTo>
                <a:lnTo>
                  <a:pt x="247" y="379"/>
                </a:lnTo>
                <a:lnTo>
                  <a:pt x="291" y="415"/>
                </a:lnTo>
                <a:lnTo>
                  <a:pt x="291" y="415"/>
                </a:lnTo>
                <a:lnTo>
                  <a:pt x="406" y="468"/>
                </a:lnTo>
                <a:lnTo>
                  <a:pt x="459" y="494"/>
                </a:lnTo>
                <a:lnTo>
                  <a:pt x="468" y="512"/>
                </a:lnTo>
                <a:lnTo>
                  <a:pt x="477" y="521"/>
                </a:lnTo>
                <a:lnTo>
                  <a:pt x="477" y="521"/>
                </a:lnTo>
                <a:lnTo>
                  <a:pt x="485" y="556"/>
                </a:lnTo>
                <a:lnTo>
                  <a:pt x="503" y="600"/>
                </a:lnTo>
                <a:lnTo>
                  <a:pt x="512" y="609"/>
                </a:lnTo>
                <a:lnTo>
                  <a:pt x="530" y="626"/>
                </a:lnTo>
                <a:lnTo>
                  <a:pt x="547" y="626"/>
                </a:lnTo>
                <a:lnTo>
                  <a:pt x="565" y="618"/>
                </a:lnTo>
                <a:lnTo>
                  <a:pt x="565" y="618"/>
                </a:lnTo>
                <a:lnTo>
                  <a:pt x="609" y="591"/>
                </a:lnTo>
                <a:lnTo>
                  <a:pt x="653" y="556"/>
                </a:lnTo>
                <a:lnTo>
                  <a:pt x="688" y="538"/>
                </a:lnTo>
                <a:lnTo>
                  <a:pt x="697" y="538"/>
                </a:lnTo>
                <a:lnTo>
                  <a:pt x="697" y="556"/>
                </a:lnTo>
                <a:lnTo>
                  <a:pt x="697" y="556"/>
                </a:lnTo>
                <a:lnTo>
                  <a:pt x="697" y="600"/>
                </a:lnTo>
                <a:lnTo>
                  <a:pt x="715" y="653"/>
                </a:lnTo>
                <a:lnTo>
                  <a:pt x="724" y="671"/>
                </a:lnTo>
                <a:lnTo>
                  <a:pt x="741" y="688"/>
                </a:lnTo>
                <a:lnTo>
                  <a:pt x="759" y="697"/>
                </a:lnTo>
                <a:lnTo>
                  <a:pt x="786" y="697"/>
                </a:lnTo>
                <a:lnTo>
                  <a:pt x="786" y="697"/>
                </a:lnTo>
                <a:lnTo>
                  <a:pt x="803" y="697"/>
                </a:lnTo>
                <a:lnTo>
                  <a:pt x="821" y="706"/>
                </a:lnTo>
                <a:lnTo>
                  <a:pt x="856" y="741"/>
                </a:lnTo>
                <a:lnTo>
                  <a:pt x="891" y="785"/>
                </a:lnTo>
                <a:lnTo>
                  <a:pt x="909" y="794"/>
                </a:lnTo>
                <a:lnTo>
                  <a:pt x="936" y="794"/>
                </a:lnTo>
                <a:lnTo>
                  <a:pt x="936" y="794"/>
                </a:lnTo>
                <a:lnTo>
                  <a:pt x="980" y="785"/>
                </a:lnTo>
                <a:lnTo>
                  <a:pt x="980" y="785"/>
                </a:lnTo>
                <a:lnTo>
                  <a:pt x="980" y="732"/>
                </a:lnTo>
                <a:lnTo>
                  <a:pt x="988" y="688"/>
                </a:lnTo>
                <a:lnTo>
                  <a:pt x="997" y="653"/>
                </a:lnTo>
                <a:lnTo>
                  <a:pt x="1006" y="618"/>
                </a:lnTo>
                <a:lnTo>
                  <a:pt x="1041" y="565"/>
                </a:lnTo>
                <a:lnTo>
                  <a:pt x="1086" y="538"/>
                </a:lnTo>
                <a:lnTo>
                  <a:pt x="1086" y="538"/>
                </a:lnTo>
                <a:lnTo>
                  <a:pt x="1121" y="494"/>
                </a:lnTo>
                <a:lnTo>
                  <a:pt x="1138" y="476"/>
                </a:lnTo>
                <a:lnTo>
                  <a:pt x="1147" y="450"/>
                </a:lnTo>
                <a:lnTo>
                  <a:pt x="1147" y="450"/>
                </a:lnTo>
                <a:lnTo>
                  <a:pt x="1147" y="432"/>
                </a:lnTo>
                <a:lnTo>
                  <a:pt x="1138" y="415"/>
                </a:lnTo>
                <a:lnTo>
                  <a:pt x="1103" y="362"/>
                </a:lnTo>
                <a:lnTo>
                  <a:pt x="1077" y="309"/>
                </a:lnTo>
                <a:lnTo>
                  <a:pt x="1068" y="291"/>
                </a:lnTo>
                <a:lnTo>
                  <a:pt x="1068" y="265"/>
                </a:lnTo>
                <a:lnTo>
                  <a:pt x="1068" y="265"/>
                </a:lnTo>
                <a:lnTo>
                  <a:pt x="1068" y="256"/>
                </a:lnTo>
                <a:lnTo>
                  <a:pt x="1068" y="256"/>
                </a:lnTo>
                <a:lnTo>
                  <a:pt x="1006" y="203"/>
                </a:lnTo>
                <a:lnTo>
                  <a:pt x="1006" y="203"/>
                </a:lnTo>
                <a:lnTo>
                  <a:pt x="944" y="150"/>
                </a:lnTo>
                <a:lnTo>
                  <a:pt x="883" y="115"/>
                </a:lnTo>
                <a:lnTo>
                  <a:pt x="830" y="88"/>
                </a:lnTo>
                <a:lnTo>
                  <a:pt x="786" y="53"/>
                </a:lnTo>
                <a:lnTo>
                  <a:pt x="786" y="53"/>
                </a:lnTo>
                <a:lnTo>
                  <a:pt x="741" y="18"/>
                </a:lnTo>
                <a:lnTo>
                  <a:pt x="688" y="0"/>
                </a:lnTo>
                <a:lnTo>
                  <a:pt x="662" y="0"/>
                </a:lnTo>
                <a:lnTo>
                  <a:pt x="635" y="0"/>
                </a:lnTo>
                <a:lnTo>
                  <a:pt x="609" y="9"/>
                </a:lnTo>
                <a:lnTo>
                  <a:pt x="583" y="26"/>
                </a:lnTo>
                <a:lnTo>
                  <a:pt x="583" y="26"/>
                </a:lnTo>
                <a:lnTo>
                  <a:pt x="565" y="44"/>
                </a:lnTo>
                <a:lnTo>
                  <a:pt x="530" y="62"/>
                </a:lnTo>
                <a:lnTo>
                  <a:pt x="450" y="88"/>
                </a:lnTo>
                <a:lnTo>
                  <a:pt x="371" y="115"/>
                </a:lnTo>
                <a:lnTo>
                  <a:pt x="300" y="123"/>
                </a:lnTo>
                <a:lnTo>
                  <a:pt x="300" y="123"/>
                </a:lnTo>
                <a:lnTo>
                  <a:pt x="265" y="106"/>
                </a:lnTo>
                <a:lnTo>
                  <a:pt x="194" y="79"/>
                </a:lnTo>
                <a:lnTo>
                  <a:pt x="194" y="79"/>
                </a:lnTo>
                <a:lnTo>
                  <a:pt x="97" y="132"/>
                </a:lnTo>
                <a:lnTo>
                  <a:pt x="53" y="150"/>
                </a:lnTo>
                <a:lnTo>
                  <a:pt x="0" y="168"/>
                </a:lnTo>
                <a:lnTo>
                  <a:pt x="0" y="168"/>
                </a:lnTo>
                <a:lnTo>
                  <a:pt x="9" y="176"/>
                </a:lnTo>
                <a:lnTo>
                  <a:pt x="18" y="185"/>
                </a:lnTo>
                <a:lnTo>
                  <a:pt x="35" y="194"/>
                </a:lnTo>
                <a:lnTo>
                  <a:pt x="35" y="203"/>
                </a:lnTo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5" name="Freeform 17"/>
          <p:cNvSpPr>
            <a:spLocks noChangeArrowheads="1"/>
          </p:cNvSpPr>
          <p:nvPr/>
        </p:nvSpPr>
        <p:spPr bwMode="auto">
          <a:xfrm>
            <a:off x="6004475" y="3147503"/>
            <a:ext cx="1093446" cy="714529"/>
          </a:xfrm>
          <a:custGeom>
            <a:avLst/>
            <a:gdLst>
              <a:gd name="T0" fmla="*/ 220 w 2674"/>
              <a:gd name="T1" fmla="*/ 1173 h 1748"/>
              <a:gd name="T2" fmla="*/ 229 w 2674"/>
              <a:gd name="T3" fmla="*/ 1253 h 1748"/>
              <a:gd name="T4" fmla="*/ 238 w 2674"/>
              <a:gd name="T5" fmla="*/ 1350 h 1748"/>
              <a:gd name="T6" fmla="*/ 476 w 2674"/>
              <a:gd name="T7" fmla="*/ 1394 h 1748"/>
              <a:gd name="T8" fmla="*/ 564 w 2674"/>
              <a:gd name="T9" fmla="*/ 1438 h 1748"/>
              <a:gd name="T10" fmla="*/ 573 w 2674"/>
              <a:gd name="T11" fmla="*/ 1491 h 1748"/>
              <a:gd name="T12" fmla="*/ 591 w 2674"/>
              <a:gd name="T13" fmla="*/ 1579 h 1748"/>
              <a:gd name="T14" fmla="*/ 644 w 2674"/>
              <a:gd name="T15" fmla="*/ 1606 h 1748"/>
              <a:gd name="T16" fmla="*/ 741 w 2674"/>
              <a:gd name="T17" fmla="*/ 1694 h 1748"/>
              <a:gd name="T18" fmla="*/ 811 w 2674"/>
              <a:gd name="T19" fmla="*/ 1694 h 1748"/>
              <a:gd name="T20" fmla="*/ 1076 w 2674"/>
              <a:gd name="T21" fmla="*/ 1729 h 1748"/>
              <a:gd name="T22" fmla="*/ 1217 w 2674"/>
              <a:gd name="T23" fmla="*/ 1729 h 1748"/>
              <a:gd name="T24" fmla="*/ 1447 w 2674"/>
              <a:gd name="T25" fmla="*/ 1738 h 1748"/>
              <a:gd name="T26" fmla="*/ 1597 w 2674"/>
              <a:gd name="T27" fmla="*/ 1650 h 1748"/>
              <a:gd name="T28" fmla="*/ 1667 w 2674"/>
              <a:gd name="T29" fmla="*/ 1615 h 1748"/>
              <a:gd name="T30" fmla="*/ 1950 w 2674"/>
              <a:gd name="T31" fmla="*/ 1588 h 1748"/>
              <a:gd name="T32" fmla="*/ 2153 w 2674"/>
              <a:gd name="T33" fmla="*/ 1632 h 1748"/>
              <a:gd name="T34" fmla="*/ 2188 w 2674"/>
              <a:gd name="T35" fmla="*/ 1659 h 1748"/>
              <a:gd name="T36" fmla="*/ 2373 w 2674"/>
              <a:gd name="T37" fmla="*/ 1747 h 1748"/>
              <a:gd name="T38" fmla="*/ 2373 w 2674"/>
              <a:gd name="T39" fmla="*/ 1668 h 1748"/>
              <a:gd name="T40" fmla="*/ 2382 w 2674"/>
              <a:gd name="T41" fmla="*/ 1509 h 1748"/>
              <a:gd name="T42" fmla="*/ 2453 w 2674"/>
              <a:gd name="T43" fmla="*/ 1376 h 1748"/>
              <a:gd name="T44" fmla="*/ 2514 w 2674"/>
              <a:gd name="T45" fmla="*/ 1350 h 1748"/>
              <a:gd name="T46" fmla="*/ 2638 w 2674"/>
              <a:gd name="T47" fmla="*/ 1323 h 1748"/>
              <a:gd name="T48" fmla="*/ 2673 w 2674"/>
              <a:gd name="T49" fmla="*/ 1235 h 1748"/>
              <a:gd name="T50" fmla="*/ 2673 w 2674"/>
              <a:gd name="T51" fmla="*/ 1173 h 1748"/>
              <a:gd name="T52" fmla="*/ 2567 w 2674"/>
              <a:gd name="T53" fmla="*/ 1094 h 1748"/>
              <a:gd name="T54" fmla="*/ 2479 w 2674"/>
              <a:gd name="T55" fmla="*/ 1129 h 1748"/>
              <a:gd name="T56" fmla="*/ 2400 w 2674"/>
              <a:gd name="T57" fmla="*/ 1165 h 1748"/>
              <a:gd name="T58" fmla="*/ 2285 w 2674"/>
              <a:gd name="T59" fmla="*/ 1120 h 1748"/>
              <a:gd name="T60" fmla="*/ 2285 w 2674"/>
              <a:gd name="T61" fmla="*/ 1094 h 1748"/>
              <a:gd name="T62" fmla="*/ 2267 w 2674"/>
              <a:gd name="T63" fmla="*/ 1059 h 1748"/>
              <a:gd name="T64" fmla="*/ 2214 w 2674"/>
              <a:gd name="T65" fmla="*/ 918 h 1748"/>
              <a:gd name="T66" fmla="*/ 2223 w 2674"/>
              <a:gd name="T67" fmla="*/ 776 h 1748"/>
              <a:gd name="T68" fmla="*/ 2250 w 2674"/>
              <a:gd name="T69" fmla="*/ 741 h 1748"/>
              <a:gd name="T70" fmla="*/ 2232 w 2674"/>
              <a:gd name="T71" fmla="*/ 618 h 1748"/>
              <a:gd name="T72" fmla="*/ 2056 w 2674"/>
              <a:gd name="T73" fmla="*/ 335 h 1748"/>
              <a:gd name="T74" fmla="*/ 1967 w 2674"/>
              <a:gd name="T75" fmla="*/ 203 h 1748"/>
              <a:gd name="T76" fmla="*/ 1764 w 2674"/>
              <a:gd name="T77" fmla="*/ 35 h 1748"/>
              <a:gd name="T78" fmla="*/ 1711 w 2674"/>
              <a:gd name="T79" fmla="*/ 70 h 1748"/>
              <a:gd name="T80" fmla="*/ 1588 w 2674"/>
              <a:gd name="T81" fmla="*/ 150 h 1748"/>
              <a:gd name="T82" fmla="*/ 1473 w 2674"/>
              <a:gd name="T83" fmla="*/ 150 h 1748"/>
              <a:gd name="T84" fmla="*/ 1394 w 2674"/>
              <a:gd name="T85" fmla="*/ 176 h 1748"/>
              <a:gd name="T86" fmla="*/ 1323 w 2674"/>
              <a:gd name="T87" fmla="*/ 220 h 1748"/>
              <a:gd name="T88" fmla="*/ 1261 w 2674"/>
              <a:gd name="T89" fmla="*/ 212 h 1748"/>
              <a:gd name="T90" fmla="*/ 1138 w 2674"/>
              <a:gd name="T91" fmla="*/ 159 h 1748"/>
              <a:gd name="T92" fmla="*/ 1023 w 2674"/>
              <a:gd name="T93" fmla="*/ 150 h 1748"/>
              <a:gd name="T94" fmla="*/ 794 w 2674"/>
              <a:gd name="T95" fmla="*/ 106 h 1748"/>
              <a:gd name="T96" fmla="*/ 679 w 2674"/>
              <a:gd name="T97" fmla="*/ 115 h 1748"/>
              <a:gd name="T98" fmla="*/ 670 w 2674"/>
              <a:gd name="T99" fmla="*/ 159 h 1748"/>
              <a:gd name="T100" fmla="*/ 547 w 2674"/>
              <a:gd name="T101" fmla="*/ 247 h 1748"/>
              <a:gd name="T102" fmla="*/ 432 w 2674"/>
              <a:gd name="T103" fmla="*/ 326 h 1748"/>
              <a:gd name="T104" fmla="*/ 255 w 2674"/>
              <a:gd name="T105" fmla="*/ 644 h 1748"/>
              <a:gd name="T106" fmla="*/ 176 w 2674"/>
              <a:gd name="T107" fmla="*/ 750 h 1748"/>
              <a:gd name="T108" fmla="*/ 17 w 2674"/>
              <a:gd name="T109" fmla="*/ 865 h 1748"/>
              <a:gd name="T110" fmla="*/ 0 w 2674"/>
              <a:gd name="T111" fmla="*/ 891 h 1748"/>
              <a:gd name="T112" fmla="*/ 44 w 2674"/>
              <a:gd name="T113" fmla="*/ 970 h 1748"/>
              <a:gd name="T114" fmla="*/ 97 w 2674"/>
              <a:gd name="T115" fmla="*/ 1059 h 1748"/>
              <a:gd name="T116" fmla="*/ 123 w 2674"/>
              <a:gd name="T117" fmla="*/ 1129 h 1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674" h="1748">
                <a:moveTo>
                  <a:pt x="202" y="1165"/>
                </a:moveTo>
                <a:lnTo>
                  <a:pt x="202" y="1165"/>
                </a:lnTo>
                <a:lnTo>
                  <a:pt x="220" y="1173"/>
                </a:lnTo>
                <a:lnTo>
                  <a:pt x="229" y="1191"/>
                </a:lnTo>
                <a:lnTo>
                  <a:pt x="229" y="1218"/>
                </a:lnTo>
                <a:lnTo>
                  <a:pt x="229" y="1253"/>
                </a:lnTo>
                <a:lnTo>
                  <a:pt x="220" y="1315"/>
                </a:lnTo>
                <a:lnTo>
                  <a:pt x="229" y="1341"/>
                </a:lnTo>
                <a:lnTo>
                  <a:pt x="238" y="1350"/>
                </a:lnTo>
                <a:lnTo>
                  <a:pt x="238" y="1350"/>
                </a:lnTo>
                <a:lnTo>
                  <a:pt x="423" y="1385"/>
                </a:lnTo>
                <a:lnTo>
                  <a:pt x="476" y="1394"/>
                </a:lnTo>
                <a:lnTo>
                  <a:pt x="520" y="1412"/>
                </a:lnTo>
                <a:lnTo>
                  <a:pt x="555" y="1429"/>
                </a:lnTo>
                <a:lnTo>
                  <a:pt x="564" y="1438"/>
                </a:lnTo>
                <a:lnTo>
                  <a:pt x="573" y="1447"/>
                </a:lnTo>
                <a:lnTo>
                  <a:pt x="573" y="1447"/>
                </a:lnTo>
                <a:lnTo>
                  <a:pt x="573" y="1491"/>
                </a:lnTo>
                <a:lnTo>
                  <a:pt x="582" y="1518"/>
                </a:lnTo>
                <a:lnTo>
                  <a:pt x="591" y="1553"/>
                </a:lnTo>
                <a:lnTo>
                  <a:pt x="591" y="1579"/>
                </a:lnTo>
                <a:lnTo>
                  <a:pt x="591" y="1579"/>
                </a:lnTo>
                <a:lnTo>
                  <a:pt x="617" y="1588"/>
                </a:lnTo>
                <a:lnTo>
                  <a:pt x="644" y="1606"/>
                </a:lnTo>
                <a:lnTo>
                  <a:pt x="688" y="1641"/>
                </a:lnTo>
                <a:lnTo>
                  <a:pt x="723" y="1685"/>
                </a:lnTo>
                <a:lnTo>
                  <a:pt x="741" y="1694"/>
                </a:lnTo>
                <a:lnTo>
                  <a:pt x="758" y="1694"/>
                </a:lnTo>
                <a:lnTo>
                  <a:pt x="758" y="1694"/>
                </a:lnTo>
                <a:lnTo>
                  <a:pt x="811" y="1694"/>
                </a:lnTo>
                <a:lnTo>
                  <a:pt x="908" y="1712"/>
                </a:lnTo>
                <a:lnTo>
                  <a:pt x="1005" y="1729"/>
                </a:lnTo>
                <a:lnTo>
                  <a:pt x="1076" y="1729"/>
                </a:lnTo>
                <a:lnTo>
                  <a:pt x="1076" y="1729"/>
                </a:lnTo>
                <a:lnTo>
                  <a:pt x="1129" y="1729"/>
                </a:lnTo>
                <a:lnTo>
                  <a:pt x="1217" y="1729"/>
                </a:lnTo>
                <a:lnTo>
                  <a:pt x="1385" y="1738"/>
                </a:lnTo>
                <a:lnTo>
                  <a:pt x="1385" y="1738"/>
                </a:lnTo>
                <a:lnTo>
                  <a:pt x="1447" y="1738"/>
                </a:lnTo>
                <a:lnTo>
                  <a:pt x="1500" y="1721"/>
                </a:lnTo>
                <a:lnTo>
                  <a:pt x="1553" y="1694"/>
                </a:lnTo>
                <a:lnTo>
                  <a:pt x="1597" y="1650"/>
                </a:lnTo>
                <a:lnTo>
                  <a:pt x="1597" y="1650"/>
                </a:lnTo>
                <a:lnTo>
                  <a:pt x="1632" y="1632"/>
                </a:lnTo>
                <a:lnTo>
                  <a:pt x="1667" y="1615"/>
                </a:lnTo>
                <a:lnTo>
                  <a:pt x="1773" y="1597"/>
                </a:lnTo>
                <a:lnTo>
                  <a:pt x="1879" y="1588"/>
                </a:lnTo>
                <a:lnTo>
                  <a:pt x="1950" y="1588"/>
                </a:lnTo>
                <a:lnTo>
                  <a:pt x="1950" y="1588"/>
                </a:lnTo>
                <a:lnTo>
                  <a:pt x="2091" y="1615"/>
                </a:lnTo>
                <a:lnTo>
                  <a:pt x="2153" y="1632"/>
                </a:lnTo>
                <a:lnTo>
                  <a:pt x="2170" y="1641"/>
                </a:lnTo>
                <a:lnTo>
                  <a:pt x="2188" y="1659"/>
                </a:lnTo>
                <a:lnTo>
                  <a:pt x="2188" y="1659"/>
                </a:lnTo>
                <a:lnTo>
                  <a:pt x="2214" y="1676"/>
                </a:lnTo>
                <a:lnTo>
                  <a:pt x="2250" y="1703"/>
                </a:lnTo>
                <a:lnTo>
                  <a:pt x="2373" y="1747"/>
                </a:lnTo>
                <a:lnTo>
                  <a:pt x="2373" y="1747"/>
                </a:lnTo>
                <a:lnTo>
                  <a:pt x="2373" y="1712"/>
                </a:lnTo>
                <a:lnTo>
                  <a:pt x="2373" y="1668"/>
                </a:lnTo>
                <a:lnTo>
                  <a:pt x="2373" y="1588"/>
                </a:lnTo>
                <a:lnTo>
                  <a:pt x="2373" y="1588"/>
                </a:lnTo>
                <a:lnTo>
                  <a:pt x="2382" y="1509"/>
                </a:lnTo>
                <a:lnTo>
                  <a:pt x="2409" y="1438"/>
                </a:lnTo>
                <a:lnTo>
                  <a:pt x="2435" y="1403"/>
                </a:lnTo>
                <a:lnTo>
                  <a:pt x="2453" y="1376"/>
                </a:lnTo>
                <a:lnTo>
                  <a:pt x="2488" y="1359"/>
                </a:lnTo>
                <a:lnTo>
                  <a:pt x="2514" y="1350"/>
                </a:lnTo>
                <a:lnTo>
                  <a:pt x="2514" y="1350"/>
                </a:lnTo>
                <a:lnTo>
                  <a:pt x="2585" y="1341"/>
                </a:lnTo>
                <a:lnTo>
                  <a:pt x="2611" y="1332"/>
                </a:lnTo>
                <a:lnTo>
                  <a:pt x="2638" y="1323"/>
                </a:lnTo>
                <a:lnTo>
                  <a:pt x="2656" y="1297"/>
                </a:lnTo>
                <a:lnTo>
                  <a:pt x="2664" y="1270"/>
                </a:lnTo>
                <a:lnTo>
                  <a:pt x="2673" y="1235"/>
                </a:lnTo>
                <a:lnTo>
                  <a:pt x="2673" y="1182"/>
                </a:lnTo>
                <a:lnTo>
                  <a:pt x="2673" y="1182"/>
                </a:lnTo>
                <a:lnTo>
                  <a:pt x="2673" y="1173"/>
                </a:lnTo>
                <a:lnTo>
                  <a:pt x="2673" y="1173"/>
                </a:lnTo>
                <a:lnTo>
                  <a:pt x="2603" y="1120"/>
                </a:lnTo>
                <a:lnTo>
                  <a:pt x="2567" y="1094"/>
                </a:lnTo>
                <a:lnTo>
                  <a:pt x="2567" y="1094"/>
                </a:lnTo>
                <a:lnTo>
                  <a:pt x="2532" y="1112"/>
                </a:lnTo>
                <a:lnTo>
                  <a:pt x="2479" y="1129"/>
                </a:lnTo>
                <a:lnTo>
                  <a:pt x="2435" y="1156"/>
                </a:lnTo>
                <a:lnTo>
                  <a:pt x="2400" y="1165"/>
                </a:lnTo>
                <a:lnTo>
                  <a:pt x="2400" y="1165"/>
                </a:lnTo>
                <a:lnTo>
                  <a:pt x="2356" y="1156"/>
                </a:lnTo>
                <a:lnTo>
                  <a:pt x="2311" y="1138"/>
                </a:lnTo>
                <a:lnTo>
                  <a:pt x="2285" y="1120"/>
                </a:lnTo>
                <a:lnTo>
                  <a:pt x="2276" y="1112"/>
                </a:lnTo>
                <a:lnTo>
                  <a:pt x="2285" y="1094"/>
                </a:lnTo>
                <a:lnTo>
                  <a:pt x="2285" y="1094"/>
                </a:lnTo>
                <a:lnTo>
                  <a:pt x="2294" y="1085"/>
                </a:lnTo>
                <a:lnTo>
                  <a:pt x="2294" y="1085"/>
                </a:lnTo>
                <a:lnTo>
                  <a:pt x="2267" y="1059"/>
                </a:lnTo>
                <a:lnTo>
                  <a:pt x="2241" y="1015"/>
                </a:lnTo>
                <a:lnTo>
                  <a:pt x="2223" y="962"/>
                </a:lnTo>
                <a:lnTo>
                  <a:pt x="2214" y="918"/>
                </a:lnTo>
                <a:lnTo>
                  <a:pt x="2214" y="865"/>
                </a:lnTo>
                <a:lnTo>
                  <a:pt x="2214" y="820"/>
                </a:lnTo>
                <a:lnTo>
                  <a:pt x="2223" y="776"/>
                </a:lnTo>
                <a:lnTo>
                  <a:pt x="2241" y="750"/>
                </a:lnTo>
                <a:lnTo>
                  <a:pt x="2241" y="750"/>
                </a:lnTo>
                <a:lnTo>
                  <a:pt x="2250" y="741"/>
                </a:lnTo>
                <a:lnTo>
                  <a:pt x="2259" y="715"/>
                </a:lnTo>
                <a:lnTo>
                  <a:pt x="2250" y="670"/>
                </a:lnTo>
                <a:lnTo>
                  <a:pt x="2232" y="618"/>
                </a:lnTo>
                <a:lnTo>
                  <a:pt x="2206" y="556"/>
                </a:lnTo>
                <a:lnTo>
                  <a:pt x="2126" y="432"/>
                </a:lnTo>
                <a:lnTo>
                  <a:pt x="2056" y="335"/>
                </a:lnTo>
                <a:lnTo>
                  <a:pt x="2056" y="335"/>
                </a:lnTo>
                <a:lnTo>
                  <a:pt x="2020" y="282"/>
                </a:lnTo>
                <a:lnTo>
                  <a:pt x="1967" y="203"/>
                </a:lnTo>
                <a:lnTo>
                  <a:pt x="1861" y="0"/>
                </a:lnTo>
                <a:lnTo>
                  <a:pt x="1861" y="0"/>
                </a:lnTo>
                <a:lnTo>
                  <a:pt x="1764" y="35"/>
                </a:lnTo>
                <a:lnTo>
                  <a:pt x="1729" y="53"/>
                </a:lnTo>
                <a:lnTo>
                  <a:pt x="1711" y="70"/>
                </a:lnTo>
                <a:lnTo>
                  <a:pt x="1711" y="70"/>
                </a:lnTo>
                <a:lnTo>
                  <a:pt x="1685" y="97"/>
                </a:lnTo>
                <a:lnTo>
                  <a:pt x="1641" y="132"/>
                </a:lnTo>
                <a:lnTo>
                  <a:pt x="1588" y="150"/>
                </a:lnTo>
                <a:lnTo>
                  <a:pt x="1544" y="159"/>
                </a:lnTo>
                <a:lnTo>
                  <a:pt x="1544" y="159"/>
                </a:lnTo>
                <a:lnTo>
                  <a:pt x="1473" y="150"/>
                </a:lnTo>
                <a:lnTo>
                  <a:pt x="1429" y="150"/>
                </a:lnTo>
                <a:lnTo>
                  <a:pt x="1411" y="159"/>
                </a:lnTo>
                <a:lnTo>
                  <a:pt x="1394" y="176"/>
                </a:lnTo>
                <a:lnTo>
                  <a:pt x="1394" y="176"/>
                </a:lnTo>
                <a:lnTo>
                  <a:pt x="1358" y="203"/>
                </a:lnTo>
                <a:lnTo>
                  <a:pt x="1323" y="220"/>
                </a:lnTo>
                <a:lnTo>
                  <a:pt x="1288" y="220"/>
                </a:lnTo>
                <a:lnTo>
                  <a:pt x="1261" y="212"/>
                </a:lnTo>
                <a:lnTo>
                  <a:pt x="1261" y="212"/>
                </a:lnTo>
                <a:lnTo>
                  <a:pt x="1235" y="185"/>
                </a:lnTo>
                <a:lnTo>
                  <a:pt x="1191" y="176"/>
                </a:lnTo>
                <a:lnTo>
                  <a:pt x="1138" y="159"/>
                </a:lnTo>
                <a:lnTo>
                  <a:pt x="1094" y="159"/>
                </a:lnTo>
                <a:lnTo>
                  <a:pt x="1094" y="159"/>
                </a:lnTo>
                <a:lnTo>
                  <a:pt x="1023" y="150"/>
                </a:lnTo>
                <a:lnTo>
                  <a:pt x="935" y="132"/>
                </a:lnTo>
                <a:lnTo>
                  <a:pt x="847" y="115"/>
                </a:lnTo>
                <a:lnTo>
                  <a:pt x="794" y="106"/>
                </a:lnTo>
                <a:lnTo>
                  <a:pt x="794" y="106"/>
                </a:lnTo>
                <a:lnTo>
                  <a:pt x="679" y="115"/>
                </a:lnTo>
                <a:lnTo>
                  <a:pt x="679" y="115"/>
                </a:lnTo>
                <a:lnTo>
                  <a:pt x="679" y="123"/>
                </a:lnTo>
                <a:lnTo>
                  <a:pt x="679" y="141"/>
                </a:lnTo>
                <a:lnTo>
                  <a:pt x="670" y="159"/>
                </a:lnTo>
                <a:lnTo>
                  <a:pt x="644" y="176"/>
                </a:lnTo>
                <a:lnTo>
                  <a:pt x="644" y="176"/>
                </a:lnTo>
                <a:lnTo>
                  <a:pt x="547" y="247"/>
                </a:lnTo>
                <a:lnTo>
                  <a:pt x="450" y="300"/>
                </a:lnTo>
                <a:lnTo>
                  <a:pt x="450" y="300"/>
                </a:lnTo>
                <a:lnTo>
                  <a:pt x="432" y="326"/>
                </a:lnTo>
                <a:lnTo>
                  <a:pt x="405" y="370"/>
                </a:lnTo>
                <a:lnTo>
                  <a:pt x="335" y="503"/>
                </a:lnTo>
                <a:lnTo>
                  <a:pt x="255" y="644"/>
                </a:lnTo>
                <a:lnTo>
                  <a:pt x="220" y="706"/>
                </a:lnTo>
                <a:lnTo>
                  <a:pt x="176" y="750"/>
                </a:lnTo>
                <a:lnTo>
                  <a:pt x="176" y="750"/>
                </a:lnTo>
                <a:lnTo>
                  <a:pt x="114" y="803"/>
                </a:lnTo>
                <a:lnTo>
                  <a:pt x="52" y="847"/>
                </a:lnTo>
                <a:lnTo>
                  <a:pt x="17" y="865"/>
                </a:lnTo>
                <a:lnTo>
                  <a:pt x="0" y="882"/>
                </a:lnTo>
                <a:lnTo>
                  <a:pt x="0" y="891"/>
                </a:lnTo>
                <a:lnTo>
                  <a:pt x="0" y="891"/>
                </a:lnTo>
                <a:lnTo>
                  <a:pt x="0" y="909"/>
                </a:lnTo>
                <a:lnTo>
                  <a:pt x="8" y="926"/>
                </a:lnTo>
                <a:lnTo>
                  <a:pt x="44" y="970"/>
                </a:lnTo>
                <a:lnTo>
                  <a:pt x="79" y="1015"/>
                </a:lnTo>
                <a:lnTo>
                  <a:pt x="97" y="1041"/>
                </a:lnTo>
                <a:lnTo>
                  <a:pt x="97" y="1059"/>
                </a:lnTo>
                <a:lnTo>
                  <a:pt x="97" y="1059"/>
                </a:lnTo>
                <a:lnTo>
                  <a:pt x="105" y="1103"/>
                </a:lnTo>
                <a:lnTo>
                  <a:pt x="123" y="1129"/>
                </a:lnTo>
                <a:lnTo>
                  <a:pt x="150" y="1156"/>
                </a:lnTo>
                <a:lnTo>
                  <a:pt x="202" y="1165"/>
                </a:lnTo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6" name="Freeform 18"/>
          <p:cNvSpPr>
            <a:spLocks noChangeArrowheads="1"/>
          </p:cNvSpPr>
          <p:nvPr/>
        </p:nvSpPr>
        <p:spPr bwMode="auto">
          <a:xfrm>
            <a:off x="6765917" y="3125851"/>
            <a:ext cx="375308" cy="465526"/>
          </a:xfrm>
          <a:custGeom>
            <a:avLst/>
            <a:gdLst>
              <a:gd name="T0" fmla="*/ 380 w 919"/>
              <a:gd name="T1" fmla="*/ 803 h 1139"/>
              <a:gd name="T2" fmla="*/ 353 w 919"/>
              <a:gd name="T3" fmla="*/ 873 h 1139"/>
              <a:gd name="T4" fmla="*/ 353 w 919"/>
              <a:gd name="T5" fmla="*/ 971 h 1139"/>
              <a:gd name="T6" fmla="*/ 380 w 919"/>
              <a:gd name="T7" fmla="*/ 1068 h 1139"/>
              <a:gd name="T8" fmla="*/ 433 w 919"/>
              <a:gd name="T9" fmla="*/ 1138 h 1139"/>
              <a:gd name="T10" fmla="*/ 530 w 919"/>
              <a:gd name="T11" fmla="*/ 1006 h 1139"/>
              <a:gd name="T12" fmla="*/ 592 w 919"/>
              <a:gd name="T13" fmla="*/ 900 h 1139"/>
              <a:gd name="T14" fmla="*/ 600 w 919"/>
              <a:gd name="T15" fmla="*/ 873 h 1139"/>
              <a:gd name="T16" fmla="*/ 618 w 919"/>
              <a:gd name="T17" fmla="*/ 785 h 1139"/>
              <a:gd name="T18" fmla="*/ 653 w 919"/>
              <a:gd name="T19" fmla="*/ 750 h 1139"/>
              <a:gd name="T20" fmla="*/ 715 w 919"/>
              <a:gd name="T21" fmla="*/ 741 h 1139"/>
              <a:gd name="T22" fmla="*/ 856 w 919"/>
              <a:gd name="T23" fmla="*/ 785 h 1139"/>
              <a:gd name="T24" fmla="*/ 909 w 919"/>
              <a:gd name="T25" fmla="*/ 794 h 1139"/>
              <a:gd name="T26" fmla="*/ 918 w 919"/>
              <a:gd name="T27" fmla="*/ 776 h 1139"/>
              <a:gd name="T28" fmla="*/ 900 w 919"/>
              <a:gd name="T29" fmla="*/ 688 h 1139"/>
              <a:gd name="T30" fmla="*/ 848 w 919"/>
              <a:gd name="T31" fmla="*/ 582 h 1139"/>
              <a:gd name="T32" fmla="*/ 803 w 919"/>
              <a:gd name="T33" fmla="*/ 538 h 1139"/>
              <a:gd name="T34" fmla="*/ 698 w 919"/>
              <a:gd name="T35" fmla="*/ 379 h 1139"/>
              <a:gd name="T36" fmla="*/ 662 w 919"/>
              <a:gd name="T37" fmla="*/ 291 h 1139"/>
              <a:gd name="T38" fmla="*/ 627 w 919"/>
              <a:gd name="T39" fmla="*/ 212 h 1139"/>
              <a:gd name="T40" fmla="*/ 565 w 919"/>
              <a:gd name="T41" fmla="*/ 168 h 1139"/>
              <a:gd name="T42" fmla="*/ 450 w 919"/>
              <a:gd name="T43" fmla="*/ 132 h 1139"/>
              <a:gd name="T44" fmla="*/ 424 w 919"/>
              <a:gd name="T45" fmla="*/ 123 h 1139"/>
              <a:gd name="T46" fmla="*/ 336 w 919"/>
              <a:gd name="T47" fmla="*/ 62 h 1139"/>
              <a:gd name="T48" fmla="*/ 239 w 919"/>
              <a:gd name="T49" fmla="*/ 0 h 1139"/>
              <a:gd name="T50" fmla="*/ 212 w 919"/>
              <a:gd name="T51" fmla="*/ 0 h 1139"/>
              <a:gd name="T52" fmla="*/ 0 w 919"/>
              <a:gd name="T53" fmla="*/ 53 h 1139"/>
              <a:gd name="T54" fmla="*/ 106 w 919"/>
              <a:gd name="T55" fmla="*/ 256 h 1139"/>
              <a:gd name="T56" fmla="*/ 195 w 919"/>
              <a:gd name="T57" fmla="*/ 388 h 1139"/>
              <a:gd name="T58" fmla="*/ 265 w 919"/>
              <a:gd name="T59" fmla="*/ 485 h 1139"/>
              <a:gd name="T60" fmla="*/ 371 w 919"/>
              <a:gd name="T61" fmla="*/ 671 h 1139"/>
              <a:gd name="T62" fmla="*/ 398 w 919"/>
              <a:gd name="T63" fmla="*/ 768 h 1139"/>
              <a:gd name="T64" fmla="*/ 380 w 919"/>
              <a:gd name="T65" fmla="*/ 803 h 1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19" h="1139">
                <a:moveTo>
                  <a:pt x="380" y="803"/>
                </a:moveTo>
                <a:lnTo>
                  <a:pt x="380" y="803"/>
                </a:lnTo>
                <a:lnTo>
                  <a:pt x="362" y="829"/>
                </a:lnTo>
                <a:lnTo>
                  <a:pt x="353" y="873"/>
                </a:lnTo>
                <a:lnTo>
                  <a:pt x="353" y="918"/>
                </a:lnTo>
                <a:lnTo>
                  <a:pt x="353" y="971"/>
                </a:lnTo>
                <a:lnTo>
                  <a:pt x="362" y="1015"/>
                </a:lnTo>
                <a:lnTo>
                  <a:pt x="380" y="1068"/>
                </a:lnTo>
                <a:lnTo>
                  <a:pt x="406" y="1112"/>
                </a:lnTo>
                <a:lnTo>
                  <a:pt x="433" y="1138"/>
                </a:lnTo>
                <a:lnTo>
                  <a:pt x="433" y="1138"/>
                </a:lnTo>
                <a:lnTo>
                  <a:pt x="530" y="1006"/>
                </a:lnTo>
                <a:lnTo>
                  <a:pt x="583" y="935"/>
                </a:lnTo>
                <a:lnTo>
                  <a:pt x="592" y="900"/>
                </a:lnTo>
                <a:lnTo>
                  <a:pt x="600" y="873"/>
                </a:lnTo>
                <a:lnTo>
                  <a:pt x="600" y="873"/>
                </a:lnTo>
                <a:lnTo>
                  <a:pt x="600" y="829"/>
                </a:lnTo>
                <a:lnTo>
                  <a:pt x="618" y="785"/>
                </a:lnTo>
                <a:lnTo>
                  <a:pt x="636" y="759"/>
                </a:lnTo>
                <a:lnTo>
                  <a:pt x="653" y="750"/>
                </a:lnTo>
                <a:lnTo>
                  <a:pt x="680" y="741"/>
                </a:lnTo>
                <a:lnTo>
                  <a:pt x="715" y="741"/>
                </a:lnTo>
                <a:lnTo>
                  <a:pt x="715" y="741"/>
                </a:lnTo>
                <a:lnTo>
                  <a:pt x="856" y="785"/>
                </a:lnTo>
                <a:lnTo>
                  <a:pt x="900" y="794"/>
                </a:lnTo>
                <a:lnTo>
                  <a:pt x="909" y="794"/>
                </a:lnTo>
                <a:lnTo>
                  <a:pt x="918" y="776"/>
                </a:lnTo>
                <a:lnTo>
                  <a:pt x="918" y="776"/>
                </a:lnTo>
                <a:lnTo>
                  <a:pt x="909" y="741"/>
                </a:lnTo>
                <a:lnTo>
                  <a:pt x="900" y="688"/>
                </a:lnTo>
                <a:lnTo>
                  <a:pt x="874" y="626"/>
                </a:lnTo>
                <a:lnTo>
                  <a:pt x="848" y="582"/>
                </a:lnTo>
                <a:lnTo>
                  <a:pt x="848" y="582"/>
                </a:lnTo>
                <a:lnTo>
                  <a:pt x="803" y="538"/>
                </a:lnTo>
                <a:lnTo>
                  <a:pt x="750" y="468"/>
                </a:lnTo>
                <a:lnTo>
                  <a:pt x="698" y="379"/>
                </a:lnTo>
                <a:lnTo>
                  <a:pt x="662" y="291"/>
                </a:lnTo>
                <a:lnTo>
                  <a:pt x="662" y="291"/>
                </a:lnTo>
                <a:lnTo>
                  <a:pt x="645" y="247"/>
                </a:lnTo>
                <a:lnTo>
                  <a:pt x="627" y="212"/>
                </a:lnTo>
                <a:lnTo>
                  <a:pt x="592" y="185"/>
                </a:lnTo>
                <a:lnTo>
                  <a:pt x="565" y="168"/>
                </a:lnTo>
                <a:lnTo>
                  <a:pt x="503" y="141"/>
                </a:lnTo>
                <a:lnTo>
                  <a:pt x="450" y="132"/>
                </a:lnTo>
                <a:lnTo>
                  <a:pt x="450" y="132"/>
                </a:lnTo>
                <a:lnTo>
                  <a:pt x="424" y="123"/>
                </a:lnTo>
                <a:lnTo>
                  <a:pt x="398" y="106"/>
                </a:lnTo>
                <a:lnTo>
                  <a:pt x="336" y="62"/>
                </a:lnTo>
                <a:lnTo>
                  <a:pt x="274" y="18"/>
                </a:lnTo>
                <a:lnTo>
                  <a:pt x="239" y="0"/>
                </a:lnTo>
                <a:lnTo>
                  <a:pt x="212" y="0"/>
                </a:lnTo>
                <a:lnTo>
                  <a:pt x="212" y="0"/>
                </a:lnTo>
                <a:lnTo>
                  <a:pt x="124" y="18"/>
                </a:lnTo>
                <a:lnTo>
                  <a:pt x="0" y="53"/>
                </a:lnTo>
                <a:lnTo>
                  <a:pt x="0" y="53"/>
                </a:lnTo>
                <a:lnTo>
                  <a:pt x="106" y="256"/>
                </a:lnTo>
                <a:lnTo>
                  <a:pt x="159" y="335"/>
                </a:lnTo>
                <a:lnTo>
                  <a:pt x="195" y="388"/>
                </a:lnTo>
                <a:lnTo>
                  <a:pt x="195" y="388"/>
                </a:lnTo>
                <a:lnTo>
                  <a:pt x="265" y="485"/>
                </a:lnTo>
                <a:lnTo>
                  <a:pt x="345" y="609"/>
                </a:lnTo>
                <a:lnTo>
                  <a:pt x="371" y="671"/>
                </a:lnTo>
                <a:lnTo>
                  <a:pt x="389" y="723"/>
                </a:lnTo>
                <a:lnTo>
                  <a:pt x="398" y="768"/>
                </a:lnTo>
                <a:lnTo>
                  <a:pt x="389" y="794"/>
                </a:lnTo>
                <a:lnTo>
                  <a:pt x="380" y="803"/>
                </a:lnTo>
              </a:path>
            </a:pathLst>
          </a:custGeom>
          <a:solidFill>
            <a:srgbClr val="FFD500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7" name="Freeform 19"/>
          <p:cNvSpPr>
            <a:spLocks noChangeArrowheads="1"/>
          </p:cNvSpPr>
          <p:nvPr/>
        </p:nvSpPr>
        <p:spPr bwMode="auto">
          <a:xfrm>
            <a:off x="6213781" y="3793466"/>
            <a:ext cx="761442" cy="418613"/>
          </a:xfrm>
          <a:custGeom>
            <a:avLst/>
            <a:gdLst>
              <a:gd name="T0" fmla="*/ 124 w 1863"/>
              <a:gd name="T1" fmla="*/ 433 h 1025"/>
              <a:gd name="T2" fmla="*/ 53 w 1863"/>
              <a:gd name="T3" fmla="*/ 512 h 1025"/>
              <a:gd name="T4" fmla="*/ 44 w 1863"/>
              <a:gd name="T5" fmla="*/ 583 h 1025"/>
              <a:gd name="T6" fmla="*/ 44 w 1863"/>
              <a:gd name="T7" fmla="*/ 689 h 1025"/>
              <a:gd name="T8" fmla="*/ 186 w 1863"/>
              <a:gd name="T9" fmla="*/ 839 h 1025"/>
              <a:gd name="T10" fmla="*/ 212 w 1863"/>
              <a:gd name="T11" fmla="*/ 883 h 1025"/>
              <a:gd name="T12" fmla="*/ 265 w 1863"/>
              <a:gd name="T13" fmla="*/ 945 h 1025"/>
              <a:gd name="T14" fmla="*/ 486 w 1863"/>
              <a:gd name="T15" fmla="*/ 953 h 1025"/>
              <a:gd name="T16" fmla="*/ 671 w 1863"/>
              <a:gd name="T17" fmla="*/ 971 h 1025"/>
              <a:gd name="T18" fmla="*/ 847 w 1863"/>
              <a:gd name="T19" fmla="*/ 1006 h 1025"/>
              <a:gd name="T20" fmla="*/ 1033 w 1863"/>
              <a:gd name="T21" fmla="*/ 1015 h 1025"/>
              <a:gd name="T22" fmla="*/ 1103 w 1863"/>
              <a:gd name="T23" fmla="*/ 962 h 1025"/>
              <a:gd name="T24" fmla="*/ 1095 w 1863"/>
              <a:gd name="T25" fmla="*/ 936 h 1025"/>
              <a:gd name="T26" fmla="*/ 1192 w 1863"/>
              <a:gd name="T27" fmla="*/ 892 h 1025"/>
              <a:gd name="T28" fmla="*/ 1227 w 1863"/>
              <a:gd name="T29" fmla="*/ 830 h 1025"/>
              <a:gd name="T30" fmla="*/ 1236 w 1863"/>
              <a:gd name="T31" fmla="*/ 803 h 1025"/>
              <a:gd name="T32" fmla="*/ 1465 w 1863"/>
              <a:gd name="T33" fmla="*/ 786 h 1025"/>
              <a:gd name="T34" fmla="*/ 1545 w 1863"/>
              <a:gd name="T35" fmla="*/ 803 h 1025"/>
              <a:gd name="T36" fmla="*/ 1633 w 1863"/>
              <a:gd name="T37" fmla="*/ 795 h 1025"/>
              <a:gd name="T38" fmla="*/ 1642 w 1863"/>
              <a:gd name="T39" fmla="*/ 733 h 1025"/>
              <a:gd name="T40" fmla="*/ 1624 w 1863"/>
              <a:gd name="T41" fmla="*/ 706 h 1025"/>
              <a:gd name="T42" fmla="*/ 1545 w 1863"/>
              <a:gd name="T43" fmla="*/ 600 h 1025"/>
              <a:gd name="T44" fmla="*/ 1545 w 1863"/>
              <a:gd name="T45" fmla="*/ 494 h 1025"/>
              <a:gd name="T46" fmla="*/ 1580 w 1863"/>
              <a:gd name="T47" fmla="*/ 468 h 1025"/>
              <a:gd name="T48" fmla="*/ 1730 w 1863"/>
              <a:gd name="T49" fmla="*/ 283 h 1025"/>
              <a:gd name="T50" fmla="*/ 1800 w 1863"/>
              <a:gd name="T51" fmla="*/ 230 h 1025"/>
              <a:gd name="T52" fmla="*/ 1853 w 1863"/>
              <a:gd name="T53" fmla="*/ 186 h 1025"/>
              <a:gd name="T54" fmla="*/ 1739 w 1863"/>
              <a:gd name="T55" fmla="*/ 124 h 1025"/>
              <a:gd name="T56" fmla="*/ 1677 w 1863"/>
              <a:gd name="T57" fmla="*/ 80 h 1025"/>
              <a:gd name="T58" fmla="*/ 1580 w 1863"/>
              <a:gd name="T59" fmla="*/ 36 h 1025"/>
              <a:gd name="T60" fmla="*/ 1368 w 1863"/>
              <a:gd name="T61" fmla="*/ 9 h 1025"/>
              <a:gd name="T62" fmla="*/ 1121 w 1863"/>
              <a:gd name="T63" fmla="*/ 53 h 1025"/>
              <a:gd name="T64" fmla="*/ 1042 w 1863"/>
              <a:gd name="T65" fmla="*/ 115 h 1025"/>
              <a:gd name="T66" fmla="*/ 874 w 1863"/>
              <a:gd name="T67" fmla="*/ 159 h 1025"/>
              <a:gd name="T68" fmla="*/ 618 w 1863"/>
              <a:gd name="T69" fmla="*/ 150 h 1025"/>
              <a:gd name="T70" fmla="*/ 494 w 1863"/>
              <a:gd name="T71" fmla="*/ 150 h 1025"/>
              <a:gd name="T72" fmla="*/ 247 w 1863"/>
              <a:gd name="T73" fmla="*/ 115 h 1025"/>
              <a:gd name="T74" fmla="*/ 212 w 1863"/>
              <a:gd name="T75" fmla="*/ 106 h 1025"/>
              <a:gd name="T76" fmla="*/ 106 w 1863"/>
              <a:gd name="T77" fmla="*/ 9 h 1025"/>
              <a:gd name="T78" fmla="*/ 71 w 1863"/>
              <a:gd name="T79" fmla="*/ 18 h 1025"/>
              <a:gd name="T80" fmla="*/ 36 w 1863"/>
              <a:gd name="T81" fmla="*/ 44 h 1025"/>
              <a:gd name="T82" fmla="*/ 0 w 1863"/>
              <a:gd name="T83" fmla="*/ 124 h 1025"/>
              <a:gd name="T84" fmla="*/ 27 w 1863"/>
              <a:gd name="T85" fmla="*/ 212 h 1025"/>
              <a:gd name="T86" fmla="*/ 106 w 1863"/>
              <a:gd name="T87" fmla="*/ 292 h 1025"/>
              <a:gd name="T88" fmla="*/ 159 w 1863"/>
              <a:gd name="T89" fmla="*/ 406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63" h="1025">
                <a:moveTo>
                  <a:pt x="142" y="424"/>
                </a:moveTo>
                <a:lnTo>
                  <a:pt x="142" y="424"/>
                </a:lnTo>
                <a:lnTo>
                  <a:pt x="124" y="433"/>
                </a:lnTo>
                <a:lnTo>
                  <a:pt x="106" y="442"/>
                </a:lnTo>
                <a:lnTo>
                  <a:pt x="71" y="468"/>
                </a:lnTo>
                <a:lnTo>
                  <a:pt x="53" y="512"/>
                </a:lnTo>
                <a:lnTo>
                  <a:pt x="44" y="547"/>
                </a:lnTo>
                <a:lnTo>
                  <a:pt x="44" y="547"/>
                </a:lnTo>
                <a:lnTo>
                  <a:pt x="44" y="583"/>
                </a:lnTo>
                <a:lnTo>
                  <a:pt x="36" y="627"/>
                </a:lnTo>
                <a:lnTo>
                  <a:pt x="36" y="662"/>
                </a:lnTo>
                <a:lnTo>
                  <a:pt x="44" y="689"/>
                </a:lnTo>
                <a:lnTo>
                  <a:pt x="44" y="689"/>
                </a:lnTo>
                <a:lnTo>
                  <a:pt x="133" y="777"/>
                </a:lnTo>
                <a:lnTo>
                  <a:pt x="186" y="839"/>
                </a:lnTo>
                <a:lnTo>
                  <a:pt x="203" y="865"/>
                </a:lnTo>
                <a:lnTo>
                  <a:pt x="212" y="883"/>
                </a:lnTo>
                <a:lnTo>
                  <a:pt x="212" y="883"/>
                </a:lnTo>
                <a:lnTo>
                  <a:pt x="221" y="900"/>
                </a:lnTo>
                <a:lnTo>
                  <a:pt x="239" y="927"/>
                </a:lnTo>
                <a:lnTo>
                  <a:pt x="265" y="945"/>
                </a:lnTo>
                <a:lnTo>
                  <a:pt x="265" y="962"/>
                </a:lnTo>
                <a:lnTo>
                  <a:pt x="265" y="962"/>
                </a:lnTo>
                <a:lnTo>
                  <a:pt x="486" y="953"/>
                </a:lnTo>
                <a:lnTo>
                  <a:pt x="600" y="953"/>
                </a:lnTo>
                <a:lnTo>
                  <a:pt x="636" y="962"/>
                </a:lnTo>
                <a:lnTo>
                  <a:pt x="671" y="971"/>
                </a:lnTo>
                <a:lnTo>
                  <a:pt x="671" y="971"/>
                </a:lnTo>
                <a:lnTo>
                  <a:pt x="742" y="989"/>
                </a:lnTo>
                <a:lnTo>
                  <a:pt x="847" y="1006"/>
                </a:lnTo>
                <a:lnTo>
                  <a:pt x="980" y="1024"/>
                </a:lnTo>
                <a:lnTo>
                  <a:pt x="980" y="1024"/>
                </a:lnTo>
                <a:lnTo>
                  <a:pt x="1033" y="1015"/>
                </a:lnTo>
                <a:lnTo>
                  <a:pt x="1077" y="1006"/>
                </a:lnTo>
                <a:lnTo>
                  <a:pt x="1095" y="980"/>
                </a:lnTo>
                <a:lnTo>
                  <a:pt x="1103" y="962"/>
                </a:lnTo>
                <a:lnTo>
                  <a:pt x="1095" y="953"/>
                </a:lnTo>
                <a:lnTo>
                  <a:pt x="1095" y="953"/>
                </a:lnTo>
                <a:lnTo>
                  <a:pt x="1095" y="936"/>
                </a:lnTo>
                <a:lnTo>
                  <a:pt x="1103" y="927"/>
                </a:lnTo>
                <a:lnTo>
                  <a:pt x="1139" y="900"/>
                </a:lnTo>
                <a:lnTo>
                  <a:pt x="1192" y="892"/>
                </a:lnTo>
                <a:lnTo>
                  <a:pt x="1245" y="883"/>
                </a:lnTo>
                <a:lnTo>
                  <a:pt x="1245" y="883"/>
                </a:lnTo>
                <a:lnTo>
                  <a:pt x="1227" y="830"/>
                </a:lnTo>
                <a:lnTo>
                  <a:pt x="1227" y="812"/>
                </a:lnTo>
                <a:lnTo>
                  <a:pt x="1236" y="803"/>
                </a:lnTo>
                <a:lnTo>
                  <a:pt x="1236" y="803"/>
                </a:lnTo>
                <a:lnTo>
                  <a:pt x="1289" y="786"/>
                </a:lnTo>
                <a:lnTo>
                  <a:pt x="1368" y="777"/>
                </a:lnTo>
                <a:lnTo>
                  <a:pt x="1465" y="786"/>
                </a:lnTo>
                <a:lnTo>
                  <a:pt x="1509" y="786"/>
                </a:lnTo>
                <a:lnTo>
                  <a:pt x="1545" y="803"/>
                </a:lnTo>
                <a:lnTo>
                  <a:pt x="1545" y="803"/>
                </a:lnTo>
                <a:lnTo>
                  <a:pt x="1571" y="812"/>
                </a:lnTo>
                <a:lnTo>
                  <a:pt x="1606" y="803"/>
                </a:lnTo>
                <a:lnTo>
                  <a:pt x="1633" y="795"/>
                </a:lnTo>
                <a:lnTo>
                  <a:pt x="1659" y="777"/>
                </a:lnTo>
                <a:lnTo>
                  <a:pt x="1659" y="777"/>
                </a:lnTo>
                <a:lnTo>
                  <a:pt x="1642" y="733"/>
                </a:lnTo>
                <a:lnTo>
                  <a:pt x="1633" y="715"/>
                </a:lnTo>
                <a:lnTo>
                  <a:pt x="1624" y="706"/>
                </a:lnTo>
                <a:lnTo>
                  <a:pt x="1624" y="706"/>
                </a:lnTo>
                <a:lnTo>
                  <a:pt x="1597" y="697"/>
                </a:lnTo>
                <a:lnTo>
                  <a:pt x="1580" y="671"/>
                </a:lnTo>
                <a:lnTo>
                  <a:pt x="1545" y="600"/>
                </a:lnTo>
                <a:lnTo>
                  <a:pt x="1536" y="556"/>
                </a:lnTo>
                <a:lnTo>
                  <a:pt x="1536" y="521"/>
                </a:lnTo>
                <a:lnTo>
                  <a:pt x="1545" y="494"/>
                </a:lnTo>
                <a:lnTo>
                  <a:pt x="1562" y="486"/>
                </a:lnTo>
                <a:lnTo>
                  <a:pt x="1562" y="486"/>
                </a:lnTo>
                <a:lnTo>
                  <a:pt x="1580" y="468"/>
                </a:lnTo>
                <a:lnTo>
                  <a:pt x="1606" y="442"/>
                </a:lnTo>
                <a:lnTo>
                  <a:pt x="1668" y="362"/>
                </a:lnTo>
                <a:lnTo>
                  <a:pt x="1730" y="283"/>
                </a:lnTo>
                <a:lnTo>
                  <a:pt x="1765" y="247"/>
                </a:lnTo>
                <a:lnTo>
                  <a:pt x="1800" y="230"/>
                </a:lnTo>
                <a:lnTo>
                  <a:pt x="1800" y="230"/>
                </a:lnTo>
                <a:lnTo>
                  <a:pt x="1818" y="221"/>
                </a:lnTo>
                <a:lnTo>
                  <a:pt x="1836" y="203"/>
                </a:lnTo>
                <a:lnTo>
                  <a:pt x="1853" y="186"/>
                </a:lnTo>
                <a:lnTo>
                  <a:pt x="1862" y="168"/>
                </a:lnTo>
                <a:lnTo>
                  <a:pt x="1862" y="168"/>
                </a:lnTo>
                <a:lnTo>
                  <a:pt x="1739" y="124"/>
                </a:lnTo>
                <a:lnTo>
                  <a:pt x="1703" y="97"/>
                </a:lnTo>
                <a:lnTo>
                  <a:pt x="1677" y="80"/>
                </a:lnTo>
                <a:lnTo>
                  <a:pt x="1677" y="80"/>
                </a:lnTo>
                <a:lnTo>
                  <a:pt x="1659" y="62"/>
                </a:lnTo>
                <a:lnTo>
                  <a:pt x="1642" y="53"/>
                </a:lnTo>
                <a:lnTo>
                  <a:pt x="1580" y="36"/>
                </a:lnTo>
                <a:lnTo>
                  <a:pt x="1439" y="9"/>
                </a:lnTo>
                <a:lnTo>
                  <a:pt x="1439" y="9"/>
                </a:lnTo>
                <a:lnTo>
                  <a:pt x="1368" y="9"/>
                </a:lnTo>
                <a:lnTo>
                  <a:pt x="1262" y="18"/>
                </a:lnTo>
                <a:lnTo>
                  <a:pt x="1156" y="36"/>
                </a:lnTo>
                <a:lnTo>
                  <a:pt x="1121" y="53"/>
                </a:lnTo>
                <a:lnTo>
                  <a:pt x="1086" y="71"/>
                </a:lnTo>
                <a:lnTo>
                  <a:pt x="1086" y="71"/>
                </a:lnTo>
                <a:lnTo>
                  <a:pt x="1042" y="115"/>
                </a:lnTo>
                <a:lnTo>
                  <a:pt x="989" y="142"/>
                </a:lnTo>
                <a:lnTo>
                  <a:pt x="936" y="159"/>
                </a:lnTo>
                <a:lnTo>
                  <a:pt x="874" y="159"/>
                </a:lnTo>
                <a:lnTo>
                  <a:pt x="874" y="159"/>
                </a:lnTo>
                <a:lnTo>
                  <a:pt x="706" y="150"/>
                </a:lnTo>
                <a:lnTo>
                  <a:pt x="618" y="150"/>
                </a:lnTo>
                <a:lnTo>
                  <a:pt x="565" y="150"/>
                </a:lnTo>
                <a:lnTo>
                  <a:pt x="565" y="150"/>
                </a:lnTo>
                <a:lnTo>
                  <a:pt x="494" y="150"/>
                </a:lnTo>
                <a:lnTo>
                  <a:pt x="397" y="133"/>
                </a:lnTo>
                <a:lnTo>
                  <a:pt x="300" y="115"/>
                </a:lnTo>
                <a:lnTo>
                  <a:pt x="247" y="115"/>
                </a:lnTo>
                <a:lnTo>
                  <a:pt x="247" y="115"/>
                </a:lnTo>
                <a:lnTo>
                  <a:pt x="230" y="115"/>
                </a:lnTo>
                <a:lnTo>
                  <a:pt x="212" y="106"/>
                </a:lnTo>
                <a:lnTo>
                  <a:pt x="177" y="62"/>
                </a:lnTo>
                <a:lnTo>
                  <a:pt x="133" y="27"/>
                </a:lnTo>
                <a:lnTo>
                  <a:pt x="106" y="9"/>
                </a:lnTo>
                <a:lnTo>
                  <a:pt x="80" y="0"/>
                </a:lnTo>
                <a:lnTo>
                  <a:pt x="80" y="0"/>
                </a:lnTo>
                <a:lnTo>
                  <a:pt x="71" y="18"/>
                </a:lnTo>
                <a:lnTo>
                  <a:pt x="53" y="27"/>
                </a:lnTo>
                <a:lnTo>
                  <a:pt x="53" y="27"/>
                </a:lnTo>
                <a:lnTo>
                  <a:pt x="36" y="44"/>
                </a:lnTo>
                <a:lnTo>
                  <a:pt x="18" y="71"/>
                </a:lnTo>
                <a:lnTo>
                  <a:pt x="9" y="97"/>
                </a:lnTo>
                <a:lnTo>
                  <a:pt x="0" y="124"/>
                </a:lnTo>
                <a:lnTo>
                  <a:pt x="9" y="150"/>
                </a:lnTo>
                <a:lnTo>
                  <a:pt x="18" y="186"/>
                </a:lnTo>
                <a:lnTo>
                  <a:pt x="27" y="212"/>
                </a:lnTo>
                <a:lnTo>
                  <a:pt x="53" y="230"/>
                </a:lnTo>
                <a:lnTo>
                  <a:pt x="53" y="230"/>
                </a:lnTo>
                <a:lnTo>
                  <a:pt x="106" y="292"/>
                </a:lnTo>
                <a:lnTo>
                  <a:pt x="142" y="353"/>
                </a:lnTo>
                <a:lnTo>
                  <a:pt x="159" y="380"/>
                </a:lnTo>
                <a:lnTo>
                  <a:pt x="159" y="406"/>
                </a:lnTo>
                <a:lnTo>
                  <a:pt x="159" y="415"/>
                </a:lnTo>
                <a:lnTo>
                  <a:pt x="142" y="424"/>
                </a:lnTo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8" name="Freeform 20"/>
          <p:cNvSpPr>
            <a:spLocks noChangeArrowheads="1"/>
          </p:cNvSpPr>
          <p:nvPr/>
        </p:nvSpPr>
        <p:spPr bwMode="auto">
          <a:xfrm>
            <a:off x="5997257" y="4053295"/>
            <a:ext cx="324786" cy="234567"/>
          </a:xfrm>
          <a:custGeom>
            <a:avLst/>
            <a:gdLst>
              <a:gd name="T0" fmla="*/ 176 w 795"/>
              <a:gd name="T1" fmla="*/ 573 h 574"/>
              <a:gd name="T2" fmla="*/ 185 w 795"/>
              <a:gd name="T3" fmla="*/ 564 h 574"/>
              <a:gd name="T4" fmla="*/ 194 w 795"/>
              <a:gd name="T5" fmla="*/ 564 h 574"/>
              <a:gd name="T6" fmla="*/ 212 w 795"/>
              <a:gd name="T7" fmla="*/ 564 h 574"/>
              <a:gd name="T8" fmla="*/ 212 w 795"/>
              <a:gd name="T9" fmla="*/ 564 h 574"/>
              <a:gd name="T10" fmla="*/ 309 w 795"/>
              <a:gd name="T11" fmla="*/ 564 h 574"/>
              <a:gd name="T12" fmla="*/ 309 w 795"/>
              <a:gd name="T13" fmla="*/ 564 h 574"/>
              <a:gd name="T14" fmla="*/ 335 w 795"/>
              <a:gd name="T15" fmla="*/ 556 h 574"/>
              <a:gd name="T16" fmla="*/ 344 w 795"/>
              <a:gd name="T17" fmla="*/ 556 h 574"/>
              <a:gd name="T18" fmla="*/ 379 w 795"/>
              <a:gd name="T19" fmla="*/ 556 h 574"/>
              <a:gd name="T20" fmla="*/ 406 w 795"/>
              <a:gd name="T21" fmla="*/ 547 h 574"/>
              <a:gd name="T22" fmla="*/ 459 w 795"/>
              <a:gd name="T23" fmla="*/ 494 h 574"/>
              <a:gd name="T24" fmla="*/ 503 w 795"/>
              <a:gd name="T25" fmla="*/ 467 h 574"/>
              <a:gd name="T26" fmla="*/ 512 w 795"/>
              <a:gd name="T27" fmla="*/ 467 h 574"/>
              <a:gd name="T28" fmla="*/ 573 w 795"/>
              <a:gd name="T29" fmla="*/ 459 h 574"/>
              <a:gd name="T30" fmla="*/ 741 w 795"/>
              <a:gd name="T31" fmla="*/ 379 h 574"/>
              <a:gd name="T32" fmla="*/ 794 w 795"/>
              <a:gd name="T33" fmla="*/ 344 h 574"/>
              <a:gd name="T34" fmla="*/ 794 w 795"/>
              <a:gd name="T35" fmla="*/ 326 h 574"/>
              <a:gd name="T36" fmla="*/ 794 w 795"/>
              <a:gd name="T37" fmla="*/ 309 h 574"/>
              <a:gd name="T38" fmla="*/ 750 w 795"/>
              <a:gd name="T39" fmla="*/ 264 h 574"/>
              <a:gd name="T40" fmla="*/ 741 w 795"/>
              <a:gd name="T41" fmla="*/ 247 h 574"/>
              <a:gd name="T42" fmla="*/ 715 w 795"/>
              <a:gd name="T43" fmla="*/ 203 h 574"/>
              <a:gd name="T44" fmla="*/ 573 w 795"/>
              <a:gd name="T45" fmla="*/ 53 h 574"/>
              <a:gd name="T46" fmla="*/ 565 w 795"/>
              <a:gd name="T47" fmla="*/ 35 h 574"/>
              <a:gd name="T48" fmla="*/ 565 w 795"/>
              <a:gd name="T49" fmla="*/ 26 h 574"/>
              <a:gd name="T50" fmla="*/ 565 w 795"/>
              <a:gd name="T51" fmla="*/ 0 h 574"/>
              <a:gd name="T52" fmla="*/ 238 w 795"/>
              <a:gd name="T53" fmla="*/ 53 h 574"/>
              <a:gd name="T54" fmla="*/ 53 w 795"/>
              <a:gd name="T55" fmla="*/ 88 h 574"/>
              <a:gd name="T56" fmla="*/ 35 w 795"/>
              <a:gd name="T57" fmla="*/ 79 h 574"/>
              <a:gd name="T58" fmla="*/ 0 w 795"/>
              <a:gd name="T59" fmla="*/ 247 h 574"/>
              <a:gd name="T60" fmla="*/ 9 w 795"/>
              <a:gd name="T61" fmla="*/ 388 h 574"/>
              <a:gd name="T62" fmla="*/ 26 w 795"/>
              <a:gd name="T63" fmla="*/ 432 h 574"/>
              <a:gd name="T64" fmla="*/ 115 w 795"/>
              <a:gd name="T65" fmla="*/ 520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95" h="574">
                <a:moveTo>
                  <a:pt x="176" y="573"/>
                </a:moveTo>
                <a:lnTo>
                  <a:pt x="176" y="573"/>
                </a:lnTo>
                <a:lnTo>
                  <a:pt x="176" y="573"/>
                </a:lnTo>
                <a:lnTo>
                  <a:pt x="185" y="564"/>
                </a:lnTo>
                <a:lnTo>
                  <a:pt x="185" y="564"/>
                </a:lnTo>
                <a:lnTo>
                  <a:pt x="194" y="564"/>
                </a:lnTo>
                <a:lnTo>
                  <a:pt x="194" y="564"/>
                </a:lnTo>
                <a:lnTo>
                  <a:pt x="212" y="564"/>
                </a:lnTo>
                <a:lnTo>
                  <a:pt x="212" y="564"/>
                </a:lnTo>
                <a:lnTo>
                  <a:pt x="212" y="564"/>
                </a:lnTo>
                <a:lnTo>
                  <a:pt x="212" y="564"/>
                </a:lnTo>
                <a:lnTo>
                  <a:pt x="309" y="564"/>
                </a:lnTo>
                <a:lnTo>
                  <a:pt x="309" y="564"/>
                </a:lnTo>
                <a:lnTo>
                  <a:pt x="309" y="564"/>
                </a:lnTo>
                <a:lnTo>
                  <a:pt x="309" y="564"/>
                </a:lnTo>
                <a:lnTo>
                  <a:pt x="335" y="556"/>
                </a:lnTo>
                <a:lnTo>
                  <a:pt x="335" y="556"/>
                </a:lnTo>
                <a:lnTo>
                  <a:pt x="344" y="556"/>
                </a:lnTo>
                <a:lnTo>
                  <a:pt x="344" y="556"/>
                </a:lnTo>
                <a:lnTo>
                  <a:pt x="379" y="556"/>
                </a:lnTo>
                <a:lnTo>
                  <a:pt x="379" y="556"/>
                </a:lnTo>
                <a:lnTo>
                  <a:pt x="406" y="547"/>
                </a:lnTo>
                <a:lnTo>
                  <a:pt x="423" y="529"/>
                </a:lnTo>
                <a:lnTo>
                  <a:pt x="459" y="494"/>
                </a:lnTo>
                <a:lnTo>
                  <a:pt x="485" y="467"/>
                </a:lnTo>
                <a:lnTo>
                  <a:pt x="503" y="467"/>
                </a:lnTo>
                <a:lnTo>
                  <a:pt x="512" y="467"/>
                </a:lnTo>
                <a:lnTo>
                  <a:pt x="512" y="467"/>
                </a:lnTo>
                <a:lnTo>
                  <a:pt x="538" y="467"/>
                </a:lnTo>
                <a:lnTo>
                  <a:pt x="573" y="459"/>
                </a:lnTo>
                <a:lnTo>
                  <a:pt x="662" y="423"/>
                </a:lnTo>
                <a:lnTo>
                  <a:pt x="741" y="379"/>
                </a:lnTo>
                <a:lnTo>
                  <a:pt x="776" y="361"/>
                </a:lnTo>
                <a:lnTo>
                  <a:pt x="794" y="344"/>
                </a:lnTo>
                <a:lnTo>
                  <a:pt x="794" y="344"/>
                </a:lnTo>
                <a:lnTo>
                  <a:pt x="794" y="326"/>
                </a:lnTo>
                <a:lnTo>
                  <a:pt x="794" y="326"/>
                </a:lnTo>
                <a:lnTo>
                  <a:pt x="794" y="309"/>
                </a:lnTo>
                <a:lnTo>
                  <a:pt x="768" y="291"/>
                </a:lnTo>
                <a:lnTo>
                  <a:pt x="750" y="264"/>
                </a:lnTo>
                <a:lnTo>
                  <a:pt x="741" y="247"/>
                </a:lnTo>
                <a:lnTo>
                  <a:pt x="741" y="247"/>
                </a:lnTo>
                <a:lnTo>
                  <a:pt x="732" y="229"/>
                </a:lnTo>
                <a:lnTo>
                  <a:pt x="715" y="203"/>
                </a:lnTo>
                <a:lnTo>
                  <a:pt x="662" y="141"/>
                </a:lnTo>
                <a:lnTo>
                  <a:pt x="573" y="53"/>
                </a:lnTo>
                <a:lnTo>
                  <a:pt x="573" y="53"/>
                </a:lnTo>
                <a:lnTo>
                  <a:pt x="565" y="35"/>
                </a:lnTo>
                <a:lnTo>
                  <a:pt x="565" y="35"/>
                </a:lnTo>
                <a:lnTo>
                  <a:pt x="565" y="26"/>
                </a:lnTo>
                <a:lnTo>
                  <a:pt x="565" y="26"/>
                </a:lnTo>
                <a:lnTo>
                  <a:pt x="565" y="0"/>
                </a:lnTo>
                <a:lnTo>
                  <a:pt x="565" y="0"/>
                </a:lnTo>
                <a:lnTo>
                  <a:pt x="238" y="53"/>
                </a:lnTo>
                <a:lnTo>
                  <a:pt x="53" y="88"/>
                </a:lnTo>
                <a:lnTo>
                  <a:pt x="53" y="88"/>
                </a:lnTo>
                <a:lnTo>
                  <a:pt x="35" y="79"/>
                </a:lnTo>
                <a:lnTo>
                  <a:pt x="35" y="79"/>
                </a:lnTo>
                <a:lnTo>
                  <a:pt x="18" y="159"/>
                </a:lnTo>
                <a:lnTo>
                  <a:pt x="0" y="247"/>
                </a:lnTo>
                <a:lnTo>
                  <a:pt x="0" y="326"/>
                </a:lnTo>
                <a:lnTo>
                  <a:pt x="9" y="388"/>
                </a:lnTo>
                <a:lnTo>
                  <a:pt x="9" y="388"/>
                </a:lnTo>
                <a:lnTo>
                  <a:pt x="26" y="432"/>
                </a:lnTo>
                <a:lnTo>
                  <a:pt x="62" y="476"/>
                </a:lnTo>
                <a:lnTo>
                  <a:pt x="115" y="520"/>
                </a:lnTo>
                <a:lnTo>
                  <a:pt x="176" y="573"/>
                </a:lnTo>
              </a:path>
            </a:pathLst>
          </a:custGeom>
          <a:solidFill>
            <a:srgbClr val="FFD500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9" name="Freeform 21"/>
          <p:cNvSpPr>
            <a:spLocks noChangeArrowheads="1"/>
          </p:cNvSpPr>
          <p:nvPr/>
        </p:nvSpPr>
        <p:spPr bwMode="auto">
          <a:xfrm>
            <a:off x="6206564" y="2501540"/>
            <a:ext cx="2167043" cy="1246817"/>
          </a:xfrm>
          <a:custGeom>
            <a:avLst/>
            <a:gdLst>
              <a:gd name="T0" fmla="*/ 353 w 5295"/>
              <a:gd name="T1" fmla="*/ 1695 h 3046"/>
              <a:gd name="T2" fmla="*/ 767 w 5295"/>
              <a:gd name="T3" fmla="*/ 1792 h 3046"/>
              <a:gd name="T4" fmla="*/ 935 w 5295"/>
              <a:gd name="T5" fmla="*/ 1730 h 3046"/>
              <a:gd name="T6" fmla="*/ 1217 w 5295"/>
              <a:gd name="T7" fmla="*/ 1650 h 3046"/>
              <a:gd name="T8" fmla="*/ 1641 w 5295"/>
              <a:gd name="T9" fmla="*/ 1545 h 3046"/>
              <a:gd name="T10" fmla="*/ 1959 w 5295"/>
              <a:gd name="T11" fmla="*/ 1712 h 3046"/>
              <a:gd name="T12" fmla="*/ 2215 w 5295"/>
              <a:gd name="T13" fmla="*/ 2109 h 3046"/>
              <a:gd name="T14" fmla="*/ 2267 w 5295"/>
              <a:gd name="T15" fmla="*/ 2321 h 3046"/>
              <a:gd name="T16" fmla="*/ 1967 w 5295"/>
              <a:gd name="T17" fmla="*/ 2356 h 3046"/>
              <a:gd name="T18" fmla="*/ 1782 w 5295"/>
              <a:gd name="T19" fmla="*/ 2692 h 3046"/>
              <a:gd name="T20" fmla="*/ 2038 w 5295"/>
              <a:gd name="T21" fmla="*/ 2692 h 3046"/>
              <a:gd name="T22" fmla="*/ 2197 w 5295"/>
              <a:gd name="T23" fmla="*/ 2621 h 3046"/>
              <a:gd name="T24" fmla="*/ 2506 w 5295"/>
              <a:gd name="T25" fmla="*/ 2268 h 3046"/>
              <a:gd name="T26" fmla="*/ 2903 w 5295"/>
              <a:gd name="T27" fmla="*/ 2180 h 3046"/>
              <a:gd name="T28" fmla="*/ 2903 w 5295"/>
              <a:gd name="T29" fmla="*/ 2321 h 3046"/>
              <a:gd name="T30" fmla="*/ 3212 w 5295"/>
              <a:gd name="T31" fmla="*/ 2400 h 3046"/>
              <a:gd name="T32" fmla="*/ 3406 w 5295"/>
              <a:gd name="T33" fmla="*/ 2480 h 3046"/>
              <a:gd name="T34" fmla="*/ 3026 w 5295"/>
              <a:gd name="T35" fmla="*/ 2665 h 3046"/>
              <a:gd name="T36" fmla="*/ 3353 w 5295"/>
              <a:gd name="T37" fmla="*/ 2850 h 3046"/>
              <a:gd name="T38" fmla="*/ 3370 w 5295"/>
              <a:gd name="T39" fmla="*/ 3045 h 3046"/>
              <a:gd name="T40" fmla="*/ 3706 w 5295"/>
              <a:gd name="T41" fmla="*/ 2912 h 3046"/>
              <a:gd name="T42" fmla="*/ 4094 w 5295"/>
              <a:gd name="T43" fmla="*/ 2806 h 3046"/>
              <a:gd name="T44" fmla="*/ 4209 w 5295"/>
              <a:gd name="T45" fmla="*/ 2727 h 3046"/>
              <a:gd name="T46" fmla="*/ 3785 w 5295"/>
              <a:gd name="T47" fmla="*/ 2656 h 3046"/>
              <a:gd name="T48" fmla="*/ 3856 w 5295"/>
              <a:gd name="T49" fmla="*/ 2339 h 3046"/>
              <a:gd name="T50" fmla="*/ 4376 w 5295"/>
              <a:gd name="T51" fmla="*/ 2162 h 3046"/>
              <a:gd name="T52" fmla="*/ 4703 w 5295"/>
              <a:gd name="T53" fmla="*/ 1915 h 3046"/>
              <a:gd name="T54" fmla="*/ 4950 w 5295"/>
              <a:gd name="T55" fmla="*/ 1747 h 3046"/>
              <a:gd name="T56" fmla="*/ 5224 w 5295"/>
              <a:gd name="T57" fmla="*/ 1668 h 3046"/>
              <a:gd name="T58" fmla="*/ 5179 w 5295"/>
              <a:gd name="T59" fmla="*/ 1483 h 3046"/>
              <a:gd name="T60" fmla="*/ 5285 w 5295"/>
              <a:gd name="T61" fmla="*/ 1395 h 3046"/>
              <a:gd name="T62" fmla="*/ 5224 w 5295"/>
              <a:gd name="T63" fmla="*/ 1289 h 3046"/>
              <a:gd name="T64" fmla="*/ 5241 w 5295"/>
              <a:gd name="T65" fmla="*/ 1130 h 3046"/>
              <a:gd name="T66" fmla="*/ 4879 w 5295"/>
              <a:gd name="T67" fmla="*/ 1015 h 3046"/>
              <a:gd name="T68" fmla="*/ 4615 w 5295"/>
              <a:gd name="T69" fmla="*/ 944 h 3046"/>
              <a:gd name="T70" fmla="*/ 4376 w 5295"/>
              <a:gd name="T71" fmla="*/ 803 h 3046"/>
              <a:gd name="T72" fmla="*/ 4112 w 5295"/>
              <a:gd name="T73" fmla="*/ 786 h 3046"/>
              <a:gd name="T74" fmla="*/ 3926 w 5295"/>
              <a:gd name="T75" fmla="*/ 759 h 3046"/>
              <a:gd name="T76" fmla="*/ 3794 w 5295"/>
              <a:gd name="T77" fmla="*/ 486 h 3046"/>
              <a:gd name="T78" fmla="*/ 3521 w 5295"/>
              <a:gd name="T79" fmla="*/ 344 h 3046"/>
              <a:gd name="T80" fmla="*/ 3494 w 5295"/>
              <a:gd name="T81" fmla="*/ 97 h 3046"/>
              <a:gd name="T82" fmla="*/ 3229 w 5295"/>
              <a:gd name="T83" fmla="*/ 18 h 3046"/>
              <a:gd name="T84" fmla="*/ 2929 w 5295"/>
              <a:gd name="T85" fmla="*/ 89 h 3046"/>
              <a:gd name="T86" fmla="*/ 2682 w 5295"/>
              <a:gd name="T87" fmla="*/ 97 h 3046"/>
              <a:gd name="T88" fmla="*/ 2444 w 5295"/>
              <a:gd name="T89" fmla="*/ 336 h 3046"/>
              <a:gd name="T90" fmla="*/ 2338 w 5295"/>
              <a:gd name="T91" fmla="*/ 362 h 3046"/>
              <a:gd name="T92" fmla="*/ 2029 w 5295"/>
              <a:gd name="T93" fmla="*/ 336 h 3046"/>
              <a:gd name="T94" fmla="*/ 1800 w 5295"/>
              <a:gd name="T95" fmla="*/ 300 h 3046"/>
              <a:gd name="T96" fmla="*/ 1588 w 5295"/>
              <a:gd name="T97" fmla="*/ 292 h 3046"/>
              <a:gd name="T98" fmla="*/ 1253 w 5295"/>
              <a:gd name="T99" fmla="*/ 221 h 3046"/>
              <a:gd name="T100" fmla="*/ 706 w 5295"/>
              <a:gd name="T101" fmla="*/ 168 h 3046"/>
              <a:gd name="T102" fmla="*/ 476 w 5295"/>
              <a:gd name="T103" fmla="*/ 309 h 3046"/>
              <a:gd name="T104" fmla="*/ 538 w 5295"/>
              <a:gd name="T105" fmla="*/ 636 h 3046"/>
              <a:gd name="T106" fmla="*/ 406 w 5295"/>
              <a:gd name="T107" fmla="*/ 812 h 3046"/>
              <a:gd name="T108" fmla="*/ 150 w 5295"/>
              <a:gd name="T109" fmla="*/ 1253 h 3046"/>
              <a:gd name="T110" fmla="*/ 0 w 5295"/>
              <a:gd name="T111" fmla="*/ 1509 h 3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295" h="3046">
                <a:moveTo>
                  <a:pt x="132" y="1659"/>
                </a:moveTo>
                <a:lnTo>
                  <a:pt x="132" y="1659"/>
                </a:lnTo>
                <a:lnTo>
                  <a:pt x="167" y="1677"/>
                </a:lnTo>
                <a:lnTo>
                  <a:pt x="185" y="1695"/>
                </a:lnTo>
                <a:lnTo>
                  <a:pt x="185" y="1695"/>
                </a:lnTo>
                <a:lnTo>
                  <a:pt x="300" y="1686"/>
                </a:lnTo>
                <a:lnTo>
                  <a:pt x="300" y="1686"/>
                </a:lnTo>
                <a:lnTo>
                  <a:pt x="353" y="1695"/>
                </a:lnTo>
                <a:lnTo>
                  <a:pt x="441" y="1712"/>
                </a:lnTo>
                <a:lnTo>
                  <a:pt x="529" y="1730"/>
                </a:lnTo>
                <a:lnTo>
                  <a:pt x="600" y="1739"/>
                </a:lnTo>
                <a:lnTo>
                  <a:pt x="600" y="1739"/>
                </a:lnTo>
                <a:lnTo>
                  <a:pt x="644" y="1739"/>
                </a:lnTo>
                <a:lnTo>
                  <a:pt x="697" y="1756"/>
                </a:lnTo>
                <a:lnTo>
                  <a:pt x="741" y="1765"/>
                </a:lnTo>
                <a:lnTo>
                  <a:pt x="767" y="1792"/>
                </a:lnTo>
                <a:lnTo>
                  <a:pt x="767" y="1792"/>
                </a:lnTo>
                <a:lnTo>
                  <a:pt x="794" y="1800"/>
                </a:lnTo>
                <a:lnTo>
                  <a:pt x="829" y="1800"/>
                </a:lnTo>
                <a:lnTo>
                  <a:pt x="864" y="1783"/>
                </a:lnTo>
                <a:lnTo>
                  <a:pt x="900" y="1756"/>
                </a:lnTo>
                <a:lnTo>
                  <a:pt x="900" y="1756"/>
                </a:lnTo>
                <a:lnTo>
                  <a:pt x="917" y="1739"/>
                </a:lnTo>
                <a:lnTo>
                  <a:pt x="935" y="1730"/>
                </a:lnTo>
                <a:lnTo>
                  <a:pt x="979" y="1730"/>
                </a:lnTo>
                <a:lnTo>
                  <a:pt x="1050" y="1739"/>
                </a:lnTo>
                <a:lnTo>
                  <a:pt x="1050" y="1739"/>
                </a:lnTo>
                <a:lnTo>
                  <a:pt x="1094" y="1730"/>
                </a:lnTo>
                <a:lnTo>
                  <a:pt x="1147" y="1712"/>
                </a:lnTo>
                <a:lnTo>
                  <a:pt x="1191" y="1677"/>
                </a:lnTo>
                <a:lnTo>
                  <a:pt x="1217" y="1650"/>
                </a:lnTo>
                <a:lnTo>
                  <a:pt x="1217" y="1650"/>
                </a:lnTo>
                <a:lnTo>
                  <a:pt x="1244" y="1633"/>
                </a:lnTo>
                <a:lnTo>
                  <a:pt x="1279" y="1615"/>
                </a:lnTo>
                <a:lnTo>
                  <a:pt x="1385" y="1571"/>
                </a:lnTo>
                <a:lnTo>
                  <a:pt x="1500" y="1545"/>
                </a:lnTo>
                <a:lnTo>
                  <a:pt x="1579" y="1527"/>
                </a:lnTo>
                <a:lnTo>
                  <a:pt x="1579" y="1527"/>
                </a:lnTo>
                <a:lnTo>
                  <a:pt x="1606" y="1527"/>
                </a:lnTo>
                <a:lnTo>
                  <a:pt x="1641" y="1545"/>
                </a:lnTo>
                <a:lnTo>
                  <a:pt x="1703" y="1589"/>
                </a:lnTo>
                <a:lnTo>
                  <a:pt x="1765" y="1633"/>
                </a:lnTo>
                <a:lnTo>
                  <a:pt x="1791" y="1650"/>
                </a:lnTo>
                <a:lnTo>
                  <a:pt x="1817" y="1659"/>
                </a:lnTo>
                <a:lnTo>
                  <a:pt x="1817" y="1659"/>
                </a:lnTo>
                <a:lnTo>
                  <a:pt x="1870" y="1668"/>
                </a:lnTo>
                <a:lnTo>
                  <a:pt x="1932" y="1695"/>
                </a:lnTo>
                <a:lnTo>
                  <a:pt x="1959" y="1712"/>
                </a:lnTo>
                <a:lnTo>
                  <a:pt x="1994" y="1739"/>
                </a:lnTo>
                <a:lnTo>
                  <a:pt x="2012" y="1774"/>
                </a:lnTo>
                <a:lnTo>
                  <a:pt x="2029" y="1818"/>
                </a:lnTo>
                <a:lnTo>
                  <a:pt x="2029" y="1818"/>
                </a:lnTo>
                <a:lnTo>
                  <a:pt x="2065" y="1906"/>
                </a:lnTo>
                <a:lnTo>
                  <a:pt x="2117" y="1995"/>
                </a:lnTo>
                <a:lnTo>
                  <a:pt x="2170" y="2065"/>
                </a:lnTo>
                <a:lnTo>
                  <a:pt x="2215" y="2109"/>
                </a:lnTo>
                <a:lnTo>
                  <a:pt x="2215" y="2109"/>
                </a:lnTo>
                <a:lnTo>
                  <a:pt x="2241" y="2153"/>
                </a:lnTo>
                <a:lnTo>
                  <a:pt x="2267" y="2215"/>
                </a:lnTo>
                <a:lnTo>
                  <a:pt x="2276" y="2268"/>
                </a:lnTo>
                <a:lnTo>
                  <a:pt x="2285" y="2303"/>
                </a:lnTo>
                <a:lnTo>
                  <a:pt x="2285" y="2303"/>
                </a:lnTo>
                <a:lnTo>
                  <a:pt x="2276" y="2321"/>
                </a:lnTo>
                <a:lnTo>
                  <a:pt x="2267" y="2321"/>
                </a:lnTo>
                <a:lnTo>
                  <a:pt x="2223" y="2312"/>
                </a:lnTo>
                <a:lnTo>
                  <a:pt x="2082" y="2268"/>
                </a:lnTo>
                <a:lnTo>
                  <a:pt x="2082" y="2268"/>
                </a:lnTo>
                <a:lnTo>
                  <a:pt x="2047" y="2268"/>
                </a:lnTo>
                <a:lnTo>
                  <a:pt x="2020" y="2277"/>
                </a:lnTo>
                <a:lnTo>
                  <a:pt x="2003" y="2286"/>
                </a:lnTo>
                <a:lnTo>
                  <a:pt x="1985" y="2312"/>
                </a:lnTo>
                <a:lnTo>
                  <a:pt x="1967" y="2356"/>
                </a:lnTo>
                <a:lnTo>
                  <a:pt x="1967" y="2400"/>
                </a:lnTo>
                <a:lnTo>
                  <a:pt x="1967" y="2400"/>
                </a:lnTo>
                <a:lnTo>
                  <a:pt x="1959" y="2427"/>
                </a:lnTo>
                <a:lnTo>
                  <a:pt x="1941" y="2462"/>
                </a:lnTo>
                <a:lnTo>
                  <a:pt x="1888" y="2550"/>
                </a:lnTo>
                <a:lnTo>
                  <a:pt x="1791" y="2674"/>
                </a:lnTo>
                <a:lnTo>
                  <a:pt x="1791" y="2674"/>
                </a:lnTo>
                <a:lnTo>
                  <a:pt x="1782" y="2692"/>
                </a:lnTo>
                <a:lnTo>
                  <a:pt x="1791" y="2700"/>
                </a:lnTo>
                <a:lnTo>
                  <a:pt x="1817" y="2718"/>
                </a:lnTo>
                <a:lnTo>
                  <a:pt x="1862" y="2736"/>
                </a:lnTo>
                <a:lnTo>
                  <a:pt x="1906" y="2745"/>
                </a:lnTo>
                <a:lnTo>
                  <a:pt x="1906" y="2745"/>
                </a:lnTo>
                <a:lnTo>
                  <a:pt x="1941" y="2736"/>
                </a:lnTo>
                <a:lnTo>
                  <a:pt x="1985" y="2709"/>
                </a:lnTo>
                <a:lnTo>
                  <a:pt x="2038" y="2692"/>
                </a:lnTo>
                <a:lnTo>
                  <a:pt x="2073" y="2674"/>
                </a:lnTo>
                <a:lnTo>
                  <a:pt x="2073" y="2674"/>
                </a:lnTo>
                <a:lnTo>
                  <a:pt x="2109" y="2700"/>
                </a:lnTo>
                <a:lnTo>
                  <a:pt x="2179" y="2753"/>
                </a:lnTo>
                <a:lnTo>
                  <a:pt x="2179" y="2753"/>
                </a:lnTo>
                <a:lnTo>
                  <a:pt x="2179" y="2674"/>
                </a:lnTo>
                <a:lnTo>
                  <a:pt x="2188" y="2648"/>
                </a:lnTo>
                <a:lnTo>
                  <a:pt x="2197" y="2621"/>
                </a:lnTo>
                <a:lnTo>
                  <a:pt x="2241" y="2586"/>
                </a:lnTo>
                <a:lnTo>
                  <a:pt x="2320" y="2524"/>
                </a:lnTo>
                <a:lnTo>
                  <a:pt x="2320" y="2524"/>
                </a:lnTo>
                <a:lnTo>
                  <a:pt x="2365" y="2489"/>
                </a:lnTo>
                <a:lnTo>
                  <a:pt x="2400" y="2445"/>
                </a:lnTo>
                <a:lnTo>
                  <a:pt x="2453" y="2348"/>
                </a:lnTo>
                <a:lnTo>
                  <a:pt x="2479" y="2303"/>
                </a:lnTo>
                <a:lnTo>
                  <a:pt x="2506" y="2268"/>
                </a:lnTo>
                <a:lnTo>
                  <a:pt x="2532" y="2242"/>
                </a:lnTo>
                <a:lnTo>
                  <a:pt x="2576" y="2224"/>
                </a:lnTo>
                <a:lnTo>
                  <a:pt x="2576" y="2224"/>
                </a:lnTo>
                <a:lnTo>
                  <a:pt x="2647" y="2206"/>
                </a:lnTo>
                <a:lnTo>
                  <a:pt x="2718" y="2189"/>
                </a:lnTo>
                <a:lnTo>
                  <a:pt x="2797" y="2171"/>
                </a:lnTo>
                <a:lnTo>
                  <a:pt x="2850" y="2171"/>
                </a:lnTo>
                <a:lnTo>
                  <a:pt x="2903" y="2180"/>
                </a:lnTo>
                <a:lnTo>
                  <a:pt x="2903" y="2180"/>
                </a:lnTo>
                <a:lnTo>
                  <a:pt x="2947" y="2189"/>
                </a:lnTo>
                <a:lnTo>
                  <a:pt x="2956" y="2198"/>
                </a:lnTo>
                <a:lnTo>
                  <a:pt x="2965" y="2215"/>
                </a:lnTo>
                <a:lnTo>
                  <a:pt x="2956" y="2233"/>
                </a:lnTo>
                <a:lnTo>
                  <a:pt x="2938" y="2259"/>
                </a:lnTo>
                <a:lnTo>
                  <a:pt x="2920" y="2295"/>
                </a:lnTo>
                <a:lnTo>
                  <a:pt x="2903" y="2321"/>
                </a:lnTo>
                <a:lnTo>
                  <a:pt x="2903" y="2339"/>
                </a:lnTo>
                <a:lnTo>
                  <a:pt x="2903" y="2348"/>
                </a:lnTo>
                <a:lnTo>
                  <a:pt x="2920" y="2365"/>
                </a:lnTo>
                <a:lnTo>
                  <a:pt x="2938" y="2374"/>
                </a:lnTo>
                <a:lnTo>
                  <a:pt x="2938" y="2374"/>
                </a:lnTo>
                <a:lnTo>
                  <a:pt x="2991" y="2392"/>
                </a:lnTo>
                <a:lnTo>
                  <a:pt x="3053" y="2400"/>
                </a:lnTo>
                <a:lnTo>
                  <a:pt x="3212" y="2400"/>
                </a:lnTo>
                <a:lnTo>
                  <a:pt x="3291" y="2400"/>
                </a:lnTo>
                <a:lnTo>
                  <a:pt x="3353" y="2400"/>
                </a:lnTo>
                <a:lnTo>
                  <a:pt x="3397" y="2418"/>
                </a:lnTo>
                <a:lnTo>
                  <a:pt x="3415" y="2427"/>
                </a:lnTo>
                <a:lnTo>
                  <a:pt x="3415" y="2445"/>
                </a:lnTo>
                <a:lnTo>
                  <a:pt x="3415" y="2445"/>
                </a:lnTo>
                <a:lnTo>
                  <a:pt x="3415" y="2462"/>
                </a:lnTo>
                <a:lnTo>
                  <a:pt x="3406" y="2480"/>
                </a:lnTo>
                <a:lnTo>
                  <a:pt x="3362" y="2506"/>
                </a:lnTo>
                <a:lnTo>
                  <a:pt x="3300" y="2542"/>
                </a:lnTo>
                <a:lnTo>
                  <a:pt x="3220" y="2568"/>
                </a:lnTo>
                <a:lnTo>
                  <a:pt x="3079" y="2621"/>
                </a:lnTo>
                <a:lnTo>
                  <a:pt x="3035" y="2648"/>
                </a:lnTo>
                <a:lnTo>
                  <a:pt x="3026" y="2656"/>
                </a:lnTo>
                <a:lnTo>
                  <a:pt x="3026" y="2665"/>
                </a:lnTo>
                <a:lnTo>
                  <a:pt x="3026" y="2665"/>
                </a:lnTo>
                <a:lnTo>
                  <a:pt x="3035" y="2683"/>
                </a:lnTo>
                <a:lnTo>
                  <a:pt x="3062" y="2700"/>
                </a:lnTo>
                <a:lnTo>
                  <a:pt x="3150" y="2727"/>
                </a:lnTo>
                <a:lnTo>
                  <a:pt x="3247" y="2762"/>
                </a:lnTo>
                <a:lnTo>
                  <a:pt x="3318" y="2798"/>
                </a:lnTo>
                <a:lnTo>
                  <a:pt x="3318" y="2798"/>
                </a:lnTo>
                <a:lnTo>
                  <a:pt x="3344" y="2824"/>
                </a:lnTo>
                <a:lnTo>
                  <a:pt x="3353" y="2850"/>
                </a:lnTo>
                <a:lnTo>
                  <a:pt x="3353" y="2877"/>
                </a:lnTo>
                <a:lnTo>
                  <a:pt x="3344" y="2912"/>
                </a:lnTo>
                <a:lnTo>
                  <a:pt x="3326" y="2983"/>
                </a:lnTo>
                <a:lnTo>
                  <a:pt x="3326" y="3009"/>
                </a:lnTo>
                <a:lnTo>
                  <a:pt x="3335" y="3027"/>
                </a:lnTo>
                <a:lnTo>
                  <a:pt x="3335" y="3027"/>
                </a:lnTo>
                <a:lnTo>
                  <a:pt x="3353" y="3045"/>
                </a:lnTo>
                <a:lnTo>
                  <a:pt x="3370" y="3045"/>
                </a:lnTo>
                <a:lnTo>
                  <a:pt x="3406" y="3045"/>
                </a:lnTo>
                <a:lnTo>
                  <a:pt x="3432" y="3045"/>
                </a:lnTo>
                <a:lnTo>
                  <a:pt x="3503" y="3009"/>
                </a:lnTo>
                <a:lnTo>
                  <a:pt x="3573" y="2974"/>
                </a:lnTo>
                <a:lnTo>
                  <a:pt x="3573" y="2974"/>
                </a:lnTo>
                <a:lnTo>
                  <a:pt x="3609" y="2948"/>
                </a:lnTo>
                <a:lnTo>
                  <a:pt x="3644" y="2939"/>
                </a:lnTo>
                <a:lnTo>
                  <a:pt x="3706" y="2912"/>
                </a:lnTo>
                <a:lnTo>
                  <a:pt x="3776" y="2895"/>
                </a:lnTo>
                <a:lnTo>
                  <a:pt x="3821" y="2877"/>
                </a:lnTo>
                <a:lnTo>
                  <a:pt x="3865" y="2850"/>
                </a:lnTo>
                <a:lnTo>
                  <a:pt x="3865" y="2850"/>
                </a:lnTo>
                <a:lnTo>
                  <a:pt x="3909" y="2824"/>
                </a:lnTo>
                <a:lnTo>
                  <a:pt x="3971" y="2815"/>
                </a:lnTo>
                <a:lnTo>
                  <a:pt x="4032" y="2806"/>
                </a:lnTo>
                <a:lnTo>
                  <a:pt x="4094" y="2806"/>
                </a:lnTo>
                <a:lnTo>
                  <a:pt x="4200" y="2806"/>
                </a:lnTo>
                <a:lnTo>
                  <a:pt x="4235" y="2806"/>
                </a:lnTo>
                <a:lnTo>
                  <a:pt x="4262" y="2789"/>
                </a:lnTo>
                <a:lnTo>
                  <a:pt x="4262" y="2789"/>
                </a:lnTo>
                <a:lnTo>
                  <a:pt x="4262" y="2771"/>
                </a:lnTo>
                <a:lnTo>
                  <a:pt x="4253" y="2753"/>
                </a:lnTo>
                <a:lnTo>
                  <a:pt x="4235" y="2736"/>
                </a:lnTo>
                <a:lnTo>
                  <a:pt x="4209" y="2727"/>
                </a:lnTo>
                <a:lnTo>
                  <a:pt x="4165" y="2718"/>
                </a:lnTo>
                <a:lnTo>
                  <a:pt x="4103" y="2709"/>
                </a:lnTo>
                <a:lnTo>
                  <a:pt x="4041" y="2709"/>
                </a:lnTo>
                <a:lnTo>
                  <a:pt x="3962" y="2709"/>
                </a:lnTo>
                <a:lnTo>
                  <a:pt x="3962" y="2709"/>
                </a:lnTo>
                <a:lnTo>
                  <a:pt x="3882" y="2709"/>
                </a:lnTo>
                <a:lnTo>
                  <a:pt x="3821" y="2692"/>
                </a:lnTo>
                <a:lnTo>
                  <a:pt x="3785" y="2656"/>
                </a:lnTo>
                <a:lnTo>
                  <a:pt x="3750" y="2612"/>
                </a:lnTo>
                <a:lnTo>
                  <a:pt x="3732" y="2568"/>
                </a:lnTo>
                <a:lnTo>
                  <a:pt x="3723" y="2533"/>
                </a:lnTo>
                <a:lnTo>
                  <a:pt x="3715" y="2471"/>
                </a:lnTo>
                <a:lnTo>
                  <a:pt x="3715" y="2471"/>
                </a:lnTo>
                <a:lnTo>
                  <a:pt x="3723" y="2445"/>
                </a:lnTo>
                <a:lnTo>
                  <a:pt x="3759" y="2418"/>
                </a:lnTo>
                <a:lnTo>
                  <a:pt x="3856" y="2339"/>
                </a:lnTo>
                <a:lnTo>
                  <a:pt x="3909" y="2303"/>
                </a:lnTo>
                <a:lnTo>
                  <a:pt x="3971" y="2268"/>
                </a:lnTo>
                <a:lnTo>
                  <a:pt x="4032" y="2242"/>
                </a:lnTo>
                <a:lnTo>
                  <a:pt x="4094" y="2233"/>
                </a:lnTo>
                <a:lnTo>
                  <a:pt x="4094" y="2233"/>
                </a:lnTo>
                <a:lnTo>
                  <a:pt x="4191" y="2215"/>
                </a:lnTo>
                <a:lnTo>
                  <a:pt x="4279" y="2198"/>
                </a:lnTo>
                <a:lnTo>
                  <a:pt x="4376" y="2162"/>
                </a:lnTo>
                <a:lnTo>
                  <a:pt x="4465" y="2118"/>
                </a:lnTo>
                <a:lnTo>
                  <a:pt x="4465" y="2118"/>
                </a:lnTo>
                <a:lnTo>
                  <a:pt x="4571" y="2083"/>
                </a:lnTo>
                <a:lnTo>
                  <a:pt x="4712" y="2048"/>
                </a:lnTo>
                <a:lnTo>
                  <a:pt x="4712" y="2048"/>
                </a:lnTo>
                <a:lnTo>
                  <a:pt x="4694" y="1959"/>
                </a:lnTo>
                <a:lnTo>
                  <a:pt x="4694" y="1924"/>
                </a:lnTo>
                <a:lnTo>
                  <a:pt x="4703" y="1915"/>
                </a:lnTo>
                <a:lnTo>
                  <a:pt x="4721" y="1906"/>
                </a:lnTo>
                <a:lnTo>
                  <a:pt x="4721" y="1906"/>
                </a:lnTo>
                <a:lnTo>
                  <a:pt x="4738" y="1897"/>
                </a:lnTo>
                <a:lnTo>
                  <a:pt x="4765" y="1880"/>
                </a:lnTo>
                <a:lnTo>
                  <a:pt x="4835" y="1827"/>
                </a:lnTo>
                <a:lnTo>
                  <a:pt x="4897" y="1774"/>
                </a:lnTo>
                <a:lnTo>
                  <a:pt x="4924" y="1756"/>
                </a:lnTo>
                <a:lnTo>
                  <a:pt x="4950" y="1747"/>
                </a:lnTo>
                <a:lnTo>
                  <a:pt x="4950" y="1747"/>
                </a:lnTo>
                <a:lnTo>
                  <a:pt x="5091" y="1765"/>
                </a:lnTo>
                <a:lnTo>
                  <a:pt x="5162" y="1774"/>
                </a:lnTo>
                <a:lnTo>
                  <a:pt x="5179" y="1765"/>
                </a:lnTo>
                <a:lnTo>
                  <a:pt x="5188" y="1756"/>
                </a:lnTo>
                <a:lnTo>
                  <a:pt x="5188" y="1756"/>
                </a:lnTo>
                <a:lnTo>
                  <a:pt x="5206" y="1721"/>
                </a:lnTo>
                <a:lnTo>
                  <a:pt x="5224" y="1668"/>
                </a:lnTo>
                <a:lnTo>
                  <a:pt x="5241" y="1615"/>
                </a:lnTo>
                <a:lnTo>
                  <a:pt x="5250" y="1597"/>
                </a:lnTo>
                <a:lnTo>
                  <a:pt x="5241" y="1580"/>
                </a:lnTo>
                <a:lnTo>
                  <a:pt x="5241" y="1580"/>
                </a:lnTo>
                <a:lnTo>
                  <a:pt x="5224" y="1553"/>
                </a:lnTo>
                <a:lnTo>
                  <a:pt x="5197" y="1527"/>
                </a:lnTo>
                <a:lnTo>
                  <a:pt x="5179" y="1492"/>
                </a:lnTo>
                <a:lnTo>
                  <a:pt x="5179" y="1483"/>
                </a:lnTo>
                <a:lnTo>
                  <a:pt x="5179" y="1465"/>
                </a:lnTo>
                <a:lnTo>
                  <a:pt x="5179" y="1465"/>
                </a:lnTo>
                <a:lnTo>
                  <a:pt x="5188" y="1456"/>
                </a:lnTo>
                <a:lnTo>
                  <a:pt x="5197" y="1447"/>
                </a:lnTo>
                <a:lnTo>
                  <a:pt x="5232" y="1430"/>
                </a:lnTo>
                <a:lnTo>
                  <a:pt x="5268" y="1421"/>
                </a:lnTo>
                <a:lnTo>
                  <a:pt x="5277" y="1412"/>
                </a:lnTo>
                <a:lnTo>
                  <a:pt x="5285" y="1395"/>
                </a:lnTo>
                <a:lnTo>
                  <a:pt x="5285" y="1395"/>
                </a:lnTo>
                <a:lnTo>
                  <a:pt x="5277" y="1377"/>
                </a:lnTo>
                <a:lnTo>
                  <a:pt x="5277" y="1368"/>
                </a:lnTo>
                <a:lnTo>
                  <a:pt x="5250" y="1350"/>
                </a:lnTo>
                <a:lnTo>
                  <a:pt x="5224" y="1324"/>
                </a:lnTo>
                <a:lnTo>
                  <a:pt x="5215" y="1306"/>
                </a:lnTo>
                <a:lnTo>
                  <a:pt x="5215" y="1306"/>
                </a:lnTo>
                <a:lnTo>
                  <a:pt x="5224" y="1289"/>
                </a:lnTo>
                <a:lnTo>
                  <a:pt x="5259" y="1253"/>
                </a:lnTo>
                <a:lnTo>
                  <a:pt x="5285" y="1218"/>
                </a:lnTo>
                <a:lnTo>
                  <a:pt x="5294" y="1200"/>
                </a:lnTo>
                <a:lnTo>
                  <a:pt x="5294" y="1183"/>
                </a:lnTo>
                <a:lnTo>
                  <a:pt x="5294" y="1183"/>
                </a:lnTo>
                <a:lnTo>
                  <a:pt x="5294" y="1165"/>
                </a:lnTo>
                <a:lnTo>
                  <a:pt x="5277" y="1147"/>
                </a:lnTo>
                <a:lnTo>
                  <a:pt x="5241" y="1130"/>
                </a:lnTo>
                <a:lnTo>
                  <a:pt x="5188" y="1103"/>
                </a:lnTo>
                <a:lnTo>
                  <a:pt x="5127" y="1077"/>
                </a:lnTo>
                <a:lnTo>
                  <a:pt x="5127" y="1077"/>
                </a:lnTo>
                <a:lnTo>
                  <a:pt x="5065" y="1050"/>
                </a:lnTo>
                <a:lnTo>
                  <a:pt x="4994" y="1042"/>
                </a:lnTo>
                <a:lnTo>
                  <a:pt x="4932" y="1033"/>
                </a:lnTo>
                <a:lnTo>
                  <a:pt x="4879" y="1015"/>
                </a:lnTo>
                <a:lnTo>
                  <a:pt x="4879" y="1015"/>
                </a:lnTo>
                <a:lnTo>
                  <a:pt x="4844" y="997"/>
                </a:lnTo>
                <a:lnTo>
                  <a:pt x="4800" y="997"/>
                </a:lnTo>
                <a:lnTo>
                  <a:pt x="4721" y="989"/>
                </a:lnTo>
                <a:lnTo>
                  <a:pt x="4659" y="989"/>
                </a:lnTo>
                <a:lnTo>
                  <a:pt x="4641" y="980"/>
                </a:lnTo>
                <a:lnTo>
                  <a:pt x="4632" y="971"/>
                </a:lnTo>
                <a:lnTo>
                  <a:pt x="4632" y="971"/>
                </a:lnTo>
                <a:lnTo>
                  <a:pt x="4615" y="944"/>
                </a:lnTo>
                <a:lnTo>
                  <a:pt x="4579" y="900"/>
                </a:lnTo>
                <a:lnTo>
                  <a:pt x="4535" y="856"/>
                </a:lnTo>
                <a:lnTo>
                  <a:pt x="4500" y="812"/>
                </a:lnTo>
                <a:lnTo>
                  <a:pt x="4500" y="812"/>
                </a:lnTo>
                <a:lnTo>
                  <a:pt x="4482" y="803"/>
                </a:lnTo>
                <a:lnTo>
                  <a:pt x="4474" y="794"/>
                </a:lnTo>
                <a:lnTo>
                  <a:pt x="4429" y="794"/>
                </a:lnTo>
                <a:lnTo>
                  <a:pt x="4376" y="803"/>
                </a:lnTo>
                <a:lnTo>
                  <a:pt x="4332" y="830"/>
                </a:lnTo>
                <a:lnTo>
                  <a:pt x="4332" y="830"/>
                </a:lnTo>
                <a:lnTo>
                  <a:pt x="4297" y="847"/>
                </a:lnTo>
                <a:lnTo>
                  <a:pt x="4262" y="856"/>
                </a:lnTo>
                <a:lnTo>
                  <a:pt x="4218" y="856"/>
                </a:lnTo>
                <a:lnTo>
                  <a:pt x="4182" y="839"/>
                </a:lnTo>
                <a:lnTo>
                  <a:pt x="4182" y="839"/>
                </a:lnTo>
                <a:lnTo>
                  <a:pt x="4112" y="786"/>
                </a:lnTo>
                <a:lnTo>
                  <a:pt x="4076" y="768"/>
                </a:lnTo>
                <a:lnTo>
                  <a:pt x="4059" y="768"/>
                </a:lnTo>
                <a:lnTo>
                  <a:pt x="4041" y="777"/>
                </a:lnTo>
                <a:lnTo>
                  <a:pt x="4041" y="777"/>
                </a:lnTo>
                <a:lnTo>
                  <a:pt x="3997" y="786"/>
                </a:lnTo>
                <a:lnTo>
                  <a:pt x="3953" y="777"/>
                </a:lnTo>
                <a:lnTo>
                  <a:pt x="3944" y="768"/>
                </a:lnTo>
                <a:lnTo>
                  <a:pt x="3926" y="759"/>
                </a:lnTo>
                <a:lnTo>
                  <a:pt x="3926" y="742"/>
                </a:lnTo>
                <a:lnTo>
                  <a:pt x="3926" y="715"/>
                </a:lnTo>
                <a:lnTo>
                  <a:pt x="3926" y="715"/>
                </a:lnTo>
                <a:lnTo>
                  <a:pt x="3926" y="689"/>
                </a:lnTo>
                <a:lnTo>
                  <a:pt x="3918" y="653"/>
                </a:lnTo>
                <a:lnTo>
                  <a:pt x="3882" y="583"/>
                </a:lnTo>
                <a:lnTo>
                  <a:pt x="3838" y="521"/>
                </a:lnTo>
                <a:lnTo>
                  <a:pt x="3794" y="486"/>
                </a:lnTo>
                <a:lnTo>
                  <a:pt x="3794" y="486"/>
                </a:lnTo>
                <a:lnTo>
                  <a:pt x="3741" y="477"/>
                </a:lnTo>
                <a:lnTo>
                  <a:pt x="3679" y="477"/>
                </a:lnTo>
                <a:lnTo>
                  <a:pt x="3618" y="468"/>
                </a:lnTo>
                <a:lnTo>
                  <a:pt x="3591" y="450"/>
                </a:lnTo>
                <a:lnTo>
                  <a:pt x="3573" y="433"/>
                </a:lnTo>
                <a:lnTo>
                  <a:pt x="3573" y="433"/>
                </a:lnTo>
                <a:lnTo>
                  <a:pt x="3521" y="344"/>
                </a:lnTo>
                <a:lnTo>
                  <a:pt x="3503" y="300"/>
                </a:lnTo>
                <a:lnTo>
                  <a:pt x="3503" y="283"/>
                </a:lnTo>
                <a:lnTo>
                  <a:pt x="3512" y="265"/>
                </a:lnTo>
                <a:lnTo>
                  <a:pt x="3512" y="265"/>
                </a:lnTo>
                <a:lnTo>
                  <a:pt x="3521" y="247"/>
                </a:lnTo>
                <a:lnTo>
                  <a:pt x="3521" y="221"/>
                </a:lnTo>
                <a:lnTo>
                  <a:pt x="3512" y="159"/>
                </a:lnTo>
                <a:lnTo>
                  <a:pt x="3494" y="97"/>
                </a:lnTo>
                <a:lnTo>
                  <a:pt x="3468" y="44"/>
                </a:lnTo>
                <a:lnTo>
                  <a:pt x="3468" y="44"/>
                </a:lnTo>
                <a:lnTo>
                  <a:pt x="3450" y="27"/>
                </a:lnTo>
                <a:lnTo>
                  <a:pt x="3423" y="18"/>
                </a:lnTo>
                <a:lnTo>
                  <a:pt x="3353" y="0"/>
                </a:lnTo>
                <a:lnTo>
                  <a:pt x="3282" y="9"/>
                </a:lnTo>
                <a:lnTo>
                  <a:pt x="3229" y="18"/>
                </a:lnTo>
                <a:lnTo>
                  <a:pt x="3229" y="18"/>
                </a:lnTo>
                <a:lnTo>
                  <a:pt x="3185" y="27"/>
                </a:lnTo>
                <a:lnTo>
                  <a:pt x="3123" y="18"/>
                </a:lnTo>
                <a:lnTo>
                  <a:pt x="3070" y="18"/>
                </a:lnTo>
                <a:lnTo>
                  <a:pt x="3053" y="18"/>
                </a:lnTo>
                <a:lnTo>
                  <a:pt x="3026" y="27"/>
                </a:lnTo>
                <a:lnTo>
                  <a:pt x="3026" y="27"/>
                </a:lnTo>
                <a:lnTo>
                  <a:pt x="2965" y="71"/>
                </a:lnTo>
                <a:lnTo>
                  <a:pt x="2929" y="89"/>
                </a:lnTo>
                <a:lnTo>
                  <a:pt x="2894" y="97"/>
                </a:lnTo>
                <a:lnTo>
                  <a:pt x="2894" y="97"/>
                </a:lnTo>
                <a:lnTo>
                  <a:pt x="2841" y="89"/>
                </a:lnTo>
                <a:lnTo>
                  <a:pt x="2823" y="80"/>
                </a:lnTo>
                <a:lnTo>
                  <a:pt x="2806" y="62"/>
                </a:lnTo>
                <a:lnTo>
                  <a:pt x="2806" y="62"/>
                </a:lnTo>
                <a:lnTo>
                  <a:pt x="2753" y="80"/>
                </a:lnTo>
                <a:lnTo>
                  <a:pt x="2682" y="97"/>
                </a:lnTo>
                <a:lnTo>
                  <a:pt x="2620" y="97"/>
                </a:lnTo>
                <a:lnTo>
                  <a:pt x="2620" y="97"/>
                </a:lnTo>
                <a:lnTo>
                  <a:pt x="2532" y="177"/>
                </a:lnTo>
                <a:lnTo>
                  <a:pt x="2470" y="239"/>
                </a:lnTo>
                <a:lnTo>
                  <a:pt x="2453" y="274"/>
                </a:lnTo>
                <a:lnTo>
                  <a:pt x="2444" y="292"/>
                </a:lnTo>
                <a:lnTo>
                  <a:pt x="2444" y="292"/>
                </a:lnTo>
                <a:lnTo>
                  <a:pt x="2444" y="336"/>
                </a:lnTo>
                <a:lnTo>
                  <a:pt x="2435" y="380"/>
                </a:lnTo>
                <a:lnTo>
                  <a:pt x="2426" y="397"/>
                </a:lnTo>
                <a:lnTo>
                  <a:pt x="2417" y="397"/>
                </a:lnTo>
                <a:lnTo>
                  <a:pt x="2400" y="397"/>
                </a:lnTo>
                <a:lnTo>
                  <a:pt x="2391" y="389"/>
                </a:lnTo>
                <a:lnTo>
                  <a:pt x="2391" y="389"/>
                </a:lnTo>
                <a:lnTo>
                  <a:pt x="2365" y="380"/>
                </a:lnTo>
                <a:lnTo>
                  <a:pt x="2338" y="362"/>
                </a:lnTo>
                <a:lnTo>
                  <a:pt x="2250" y="353"/>
                </a:lnTo>
                <a:lnTo>
                  <a:pt x="2170" y="362"/>
                </a:lnTo>
                <a:lnTo>
                  <a:pt x="2135" y="362"/>
                </a:lnTo>
                <a:lnTo>
                  <a:pt x="2117" y="371"/>
                </a:lnTo>
                <a:lnTo>
                  <a:pt x="2117" y="371"/>
                </a:lnTo>
                <a:lnTo>
                  <a:pt x="2100" y="380"/>
                </a:lnTo>
                <a:lnTo>
                  <a:pt x="2082" y="371"/>
                </a:lnTo>
                <a:lnTo>
                  <a:pt x="2029" y="336"/>
                </a:lnTo>
                <a:lnTo>
                  <a:pt x="2012" y="318"/>
                </a:lnTo>
                <a:lnTo>
                  <a:pt x="1985" y="309"/>
                </a:lnTo>
                <a:lnTo>
                  <a:pt x="1950" y="300"/>
                </a:lnTo>
                <a:lnTo>
                  <a:pt x="1923" y="309"/>
                </a:lnTo>
                <a:lnTo>
                  <a:pt x="1923" y="309"/>
                </a:lnTo>
                <a:lnTo>
                  <a:pt x="1897" y="318"/>
                </a:lnTo>
                <a:lnTo>
                  <a:pt x="1862" y="318"/>
                </a:lnTo>
                <a:lnTo>
                  <a:pt x="1800" y="300"/>
                </a:lnTo>
                <a:lnTo>
                  <a:pt x="1756" y="283"/>
                </a:lnTo>
                <a:lnTo>
                  <a:pt x="1738" y="283"/>
                </a:lnTo>
                <a:lnTo>
                  <a:pt x="1729" y="292"/>
                </a:lnTo>
                <a:lnTo>
                  <a:pt x="1729" y="292"/>
                </a:lnTo>
                <a:lnTo>
                  <a:pt x="1720" y="309"/>
                </a:lnTo>
                <a:lnTo>
                  <a:pt x="1703" y="309"/>
                </a:lnTo>
                <a:lnTo>
                  <a:pt x="1659" y="309"/>
                </a:lnTo>
                <a:lnTo>
                  <a:pt x="1588" y="292"/>
                </a:lnTo>
                <a:lnTo>
                  <a:pt x="1526" y="265"/>
                </a:lnTo>
                <a:lnTo>
                  <a:pt x="1526" y="265"/>
                </a:lnTo>
                <a:lnTo>
                  <a:pt x="1500" y="256"/>
                </a:lnTo>
                <a:lnTo>
                  <a:pt x="1456" y="256"/>
                </a:lnTo>
                <a:lnTo>
                  <a:pt x="1385" y="256"/>
                </a:lnTo>
                <a:lnTo>
                  <a:pt x="1306" y="247"/>
                </a:lnTo>
                <a:lnTo>
                  <a:pt x="1279" y="239"/>
                </a:lnTo>
                <a:lnTo>
                  <a:pt x="1253" y="221"/>
                </a:lnTo>
                <a:lnTo>
                  <a:pt x="1253" y="221"/>
                </a:lnTo>
                <a:lnTo>
                  <a:pt x="1226" y="203"/>
                </a:lnTo>
                <a:lnTo>
                  <a:pt x="1173" y="186"/>
                </a:lnTo>
                <a:lnTo>
                  <a:pt x="1023" y="168"/>
                </a:lnTo>
                <a:lnTo>
                  <a:pt x="864" y="159"/>
                </a:lnTo>
                <a:lnTo>
                  <a:pt x="741" y="159"/>
                </a:lnTo>
                <a:lnTo>
                  <a:pt x="741" y="159"/>
                </a:lnTo>
                <a:lnTo>
                  <a:pt x="706" y="168"/>
                </a:lnTo>
                <a:lnTo>
                  <a:pt x="670" y="168"/>
                </a:lnTo>
                <a:lnTo>
                  <a:pt x="644" y="186"/>
                </a:lnTo>
                <a:lnTo>
                  <a:pt x="626" y="203"/>
                </a:lnTo>
                <a:lnTo>
                  <a:pt x="591" y="239"/>
                </a:lnTo>
                <a:lnTo>
                  <a:pt x="556" y="274"/>
                </a:lnTo>
                <a:lnTo>
                  <a:pt x="556" y="274"/>
                </a:lnTo>
                <a:lnTo>
                  <a:pt x="511" y="300"/>
                </a:lnTo>
                <a:lnTo>
                  <a:pt x="476" y="309"/>
                </a:lnTo>
                <a:lnTo>
                  <a:pt x="397" y="309"/>
                </a:lnTo>
                <a:lnTo>
                  <a:pt x="397" y="309"/>
                </a:lnTo>
                <a:lnTo>
                  <a:pt x="406" y="371"/>
                </a:lnTo>
                <a:lnTo>
                  <a:pt x="414" y="415"/>
                </a:lnTo>
                <a:lnTo>
                  <a:pt x="414" y="415"/>
                </a:lnTo>
                <a:lnTo>
                  <a:pt x="450" y="468"/>
                </a:lnTo>
                <a:lnTo>
                  <a:pt x="503" y="547"/>
                </a:lnTo>
                <a:lnTo>
                  <a:pt x="538" y="636"/>
                </a:lnTo>
                <a:lnTo>
                  <a:pt x="538" y="671"/>
                </a:lnTo>
                <a:lnTo>
                  <a:pt x="538" y="706"/>
                </a:lnTo>
                <a:lnTo>
                  <a:pt x="538" y="706"/>
                </a:lnTo>
                <a:lnTo>
                  <a:pt x="511" y="742"/>
                </a:lnTo>
                <a:lnTo>
                  <a:pt x="476" y="759"/>
                </a:lnTo>
                <a:lnTo>
                  <a:pt x="441" y="777"/>
                </a:lnTo>
                <a:lnTo>
                  <a:pt x="406" y="812"/>
                </a:lnTo>
                <a:lnTo>
                  <a:pt x="406" y="812"/>
                </a:lnTo>
                <a:lnTo>
                  <a:pt x="256" y="953"/>
                </a:lnTo>
                <a:lnTo>
                  <a:pt x="167" y="1042"/>
                </a:lnTo>
                <a:lnTo>
                  <a:pt x="141" y="1068"/>
                </a:lnTo>
                <a:lnTo>
                  <a:pt x="123" y="1095"/>
                </a:lnTo>
                <a:lnTo>
                  <a:pt x="123" y="1095"/>
                </a:lnTo>
                <a:lnTo>
                  <a:pt x="132" y="1130"/>
                </a:lnTo>
                <a:lnTo>
                  <a:pt x="141" y="1200"/>
                </a:lnTo>
                <a:lnTo>
                  <a:pt x="150" y="1253"/>
                </a:lnTo>
                <a:lnTo>
                  <a:pt x="141" y="1280"/>
                </a:lnTo>
                <a:lnTo>
                  <a:pt x="132" y="1297"/>
                </a:lnTo>
                <a:lnTo>
                  <a:pt x="132" y="1297"/>
                </a:lnTo>
                <a:lnTo>
                  <a:pt x="97" y="1333"/>
                </a:lnTo>
                <a:lnTo>
                  <a:pt x="53" y="1395"/>
                </a:lnTo>
                <a:lnTo>
                  <a:pt x="17" y="1465"/>
                </a:lnTo>
                <a:lnTo>
                  <a:pt x="8" y="1492"/>
                </a:lnTo>
                <a:lnTo>
                  <a:pt x="0" y="1509"/>
                </a:lnTo>
                <a:lnTo>
                  <a:pt x="0" y="1509"/>
                </a:lnTo>
                <a:lnTo>
                  <a:pt x="8" y="1536"/>
                </a:lnTo>
                <a:lnTo>
                  <a:pt x="17" y="1553"/>
                </a:lnTo>
                <a:lnTo>
                  <a:pt x="44" y="1597"/>
                </a:lnTo>
                <a:lnTo>
                  <a:pt x="88" y="1633"/>
                </a:lnTo>
                <a:lnTo>
                  <a:pt x="132" y="1659"/>
                </a:lnTo>
              </a:path>
            </a:pathLst>
          </a:custGeom>
          <a:solidFill>
            <a:srgbClr val="FFD500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0" name="Freeform 22"/>
          <p:cNvSpPr>
            <a:spLocks noChangeArrowheads="1"/>
          </p:cNvSpPr>
          <p:nvPr/>
        </p:nvSpPr>
        <p:spPr bwMode="auto">
          <a:xfrm>
            <a:off x="6329261" y="1855578"/>
            <a:ext cx="1136750" cy="808356"/>
          </a:xfrm>
          <a:custGeom>
            <a:avLst/>
            <a:gdLst>
              <a:gd name="T0" fmla="*/ 97 w 2780"/>
              <a:gd name="T1" fmla="*/ 1887 h 1976"/>
              <a:gd name="T2" fmla="*/ 256 w 2780"/>
              <a:gd name="T3" fmla="*/ 1852 h 1976"/>
              <a:gd name="T4" fmla="*/ 344 w 2780"/>
              <a:gd name="T5" fmla="*/ 1764 h 1976"/>
              <a:gd name="T6" fmla="*/ 441 w 2780"/>
              <a:gd name="T7" fmla="*/ 1737 h 1976"/>
              <a:gd name="T8" fmla="*/ 926 w 2780"/>
              <a:gd name="T9" fmla="*/ 1781 h 1976"/>
              <a:gd name="T10" fmla="*/ 1006 w 2780"/>
              <a:gd name="T11" fmla="*/ 1825 h 1976"/>
              <a:gd name="T12" fmla="*/ 1226 w 2780"/>
              <a:gd name="T13" fmla="*/ 1843 h 1976"/>
              <a:gd name="T14" fmla="*/ 1403 w 2780"/>
              <a:gd name="T15" fmla="*/ 1887 h 1976"/>
              <a:gd name="T16" fmla="*/ 1438 w 2780"/>
              <a:gd name="T17" fmla="*/ 1861 h 1976"/>
              <a:gd name="T18" fmla="*/ 1597 w 2780"/>
              <a:gd name="T19" fmla="*/ 1896 h 1976"/>
              <a:gd name="T20" fmla="*/ 1685 w 2780"/>
              <a:gd name="T21" fmla="*/ 1887 h 1976"/>
              <a:gd name="T22" fmla="*/ 1800 w 2780"/>
              <a:gd name="T23" fmla="*/ 1958 h 1976"/>
              <a:gd name="T24" fmla="*/ 1870 w 2780"/>
              <a:gd name="T25" fmla="*/ 1940 h 1976"/>
              <a:gd name="T26" fmla="*/ 2091 w 2780"/>
              <a:gd name="T27" fmla="*/ 1967 h 1976"/>
              <a:gd name="T28" fmla="*/ 2126 w 2780"/>
              <a:gd name="T29" fmla="*/ 1975 h 1976"/>
              <a:gd name="T30" fmla="*/ 2144 w 2780"/>
              <a:gd name="T31" fmla="*/ 1870 h 1976"/>
              <a:gd name="T32" fmla="*/ 2320 w 2780"/>
              <a:gd name="T33" fmla="*/ 1675 h 1976"/>
              <a:gd name="T34" fmla="*/ 2506 w 2780"/>
              <a:gd name="T35" fmla="*/ 1640 h 1976"/>
              <a:gd name="T36" fmla="*/ 2462 w 2780"/>
              <a:gd name="T37" fmla="*/ 1517 h 1976"/>
              <a:gd name="T38" fmla="*/ 2409 w 2780"/>
              <a:gd name="T39" fmla="*/ 1261 h 1976"/>
              <a:gd name="T40" fmla="*/ 2462 w 2780"/>
              <a:gd name="T41" fmla="*/ 1226 h 1976"/>
              <a:gd name="T42" fmla="*/ 2629 w 2780"/>
              <a:gd name="T43" fmla="*/ 1269 h 1976"/>
              <a:gd name="T44" fmla="*/ 2770 w 2780"/>
              <a:gd name="T45" fmla="*/ 1173 h 1976"/>
              <a:gd name="T46" fmla="*/ 2770 w 2780"/>
              <a:gd name="T47" fmla="*/ 1112 h 1976"/>
              <a:gd name="T48" fmla="*/ 2620 w 2780"/>
              <a:gd name="T49" fmla="*/ 979 h 1976"/>
              <a:gd name="T50" fmla="*/ 2541 w 2780"/>
              <a:gd name="T51" fmla="*/ 909 h 1976"/>
              <a:gd name="T52" fmla="*/ 2444 w 2780"/>
              <a:gd name="T53" fmla="*/ 820 h 1976"/>
              <a:gd name="T54" fmla="*/ 2347 w 2780"/>
              <a:gd name="T55" fmla="*/ 679 h 1976"/>
              <a:gd name="T56" fmla="*/ 2285 w 2780"/>
              <a:gd name="T57" fmla="*/ 617 h 1976"/>
              <a:gd name="T58" fmla="*/ 2267 w 2780"/>
              <a:gd name="T59" fmla="*/ 476 h 1976"/>
              <a:gd name="T60" fmla="*/ 2267 w 2780"/>
              <a:gd name="T61" fmla="*/ 247 h 1976"/>
              <a:gd name="T62" fmla="*/ 2197 w 2780"/>
              <a:gd name="T63" fmla="*/ 194 h 1976"/>
              <a:gd name="T64" fmla="*/ 1967 w 2780"/>
              <a:gd name="T65" fmla="*/ 141 h 1976"/>
              <a:gd name="T66" fmla="*/ 1862 w 2780"/>
              <a:gd name="T67" fmla="*/ 176 h 1976"/>
              <a:gd name="T68" fmla="*/ 1809 w 2780"/>
              <a:gd name="T69" fmla="*/ 141 h 1976"/>
              <a:gd name="T70" fmla="*/ 1659 w 2780"/>
              <a:gd name="T71" fmla="*/ 70 h 1976"/>
              <a:gd name="T72" fmla="*/ 1535 w 2780"/>
              <a:gd name="T73" fmla="*/ 44 h 1976"/>
              <a:gd name="T74" fmla="*/ 1491 w 2780"/>
              <a:gd name="T75" fmla="*/ 0 h 1976"/>
              <a:gd name="T76" fmla="*/ 1367 w 2780"/>
              <a:gd name="T77" fmla="*/ 70 h 1976"/>
              <a:gd name="T78" fmla="*/ 1279 w 2780"/>
              <a:gd name="T79" fmla="*/ 141 h 1976"/>
              <a:gd name="T80" fmla="*/ 1103 w 2780"/>
              <a:gd name="T81" fmla="*/ 150 h 1976"/>
              <a:gd name="T82" fmla="*/ 1006 w 2780"/>
              <a:gd name="T83" fmla="*/ 247 h 1976"/>
              <a:gd name="T84" fmla="*/ 1006 w 2780"/>
              <a:gd name="T85" fmla="*/ 362 h 1976"/>
              <a:gd name="T86" fmla="*/ 962 w 2780"/>
              <a:gd name="T87" fmla="*/ 441 h 1976"/>
              <a:gd name="T88" fmla="*/ 917 w 2780"/>
              <a:gd name="T89" fmla="*/ 476 h 1976"/>
              <a:gd name="T90" fmla="*/ 864 w 2780"/>
              <a:gd name="T91" fmla="*/ 520 h 1976"/>
              <a:gd name="T92" fmla="*/ 714 w 2780"/>
              <a:gd name="T93" fmla="*/ 662 h 1976"/>
              <a:gd name="T94" fmla="*/ 688 w 2780"/>
              <a:gd name="T95" fmla="*/ 794 h 1976"/>
              <a:gd name="T96" fmla="*/ 573 w 2780"/>
              <a:gd name="T97" fmla="*/ 812 h 1976"/>
              <a:gd name="T98" fmla="*/ 476 w 2780"/>
              <a:gd name="T99" fmla="*/ 865 h 1976"/>
              <a:gd name="T100" fmla="*/ 335 w 2780"/>
              <a:gd name="T101" fmla="*/ 935 h 1976"/>
              <a:gd name="T102" fmla="*/ 114 w 2780"/>
              <a:gd name="T103" fmla="*/ 918 h 1976"/>
              <a:gd name="T104" fmla="*/ 106 w 2780"/>
              <a:gd name="T105" fmla="*/ 1076 h 1976"/>
              <a:gd name="T106" fmla="*/ 176 w 2780"/>
              <a:gd name="T107" fmla="*/ 1191 h 1976"/>
              <a:gd name="T108" fmla="*/ 203 w 2780"/>
              <a:gd name="T109" fmla="*/ 1375 h 1976"/>
              <a:gd name="T110" fmla="*/ 114 w 2780"/>
              <a:gd name="T111" fmla="*/ 1455 h 1976"/>
              <a:gd name="T112" fmla="*/ 0 w 2780"/>
              <a:gd name="T113" fmla="*/ 1578 h 1976"/>
              <a:gd name="T114" fmla="*/ 53 w 2780"/>
              <a:gd name="T115" fmla="*/ 1640 h 1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780" h="1976">
                <a:moveTo>
                  <a:pt x="97" y="1728"/>
                </a:moveTo>
                <a:lnTo>
                  <a:pt x="97" y="1728"/>
                </a:lnTo>
                <a:lnTo>
                  <a:pt x="88" y="1799"/>
                </a:lnTo>
                <a:lnTo>
                  <a:pt x="97" y="1887"/>
                </a:lnTo>
                <a:lnTo>
                  <a:pt x="97" y="1887"/>
                </a:lnTo>
                <a:lnTo>
                  <a:pt x="176" y="1887"/>
                </a:lnTo>
                <a:lnTo>
                  <a:pt x="211" y="1878"/>
                </a:lnTo>
                <a:lnTo>
                  <a:pt x="256" y="1852"/>
                </a:lnTo>
                <a:lnTo>
                  <a:pt x="256" y="1852"/>
                </a:lnTo>
                <a:lnTo>
                  <a:pt x="291" y="1817"/>
                </a:lnTo>
                <a:lnTo>
                  <a:pt x="326" y="1781"/>
                </a:lnTo>
                <a:lnTo>
                  <a:pt x="344" y="1764"/>
                </a:lnTo>
                <a:lnTo>
                  <a:pt x="370" y="1746"/>
                </a:lnTo>
                <a:lnTo>
                  <a:pt x="406" y="1746"/>
                </a:lnTo>
                <a:lnTo>
                  <a:pt x="441" y="1737"/>
                </a:lnTo>
                <a:lnTo>
                  <a:pt x="441" y="1737"/>
                </a:lnTo>
                <a:lnTo>
                  <a:pt x="564" y="1737"/>
                </a:lnTo>
                <a:lnTo>
                  <a:pt x="723" y="1746"/>
                </a:lnTo>
                <a:lnTo>
                  <a:pt x="873" y="1764"/>
                </a:lnTo>
                <a:lnTo>
                  <a:pt x="926" y="1781"/>
                </a:lnTo>
                <a:lnTo>
                  <a:pt x="953" y="1799"/>
                </a:lnTo>
                <a:lnTo>
                  <a:pt x="953" y="1799"/>
                </a:lnTo>
                <a:lnTo>
                  <a:pt x="979" y="1817"/>
                </a:lnTo>
                <a:lnTo>
                  <a:pt x="1006" y="1825"/>
                </a:lnTo>
                <a:lnTo>
                  <a:pt x="1085" y="1834"/>
                </a:lnTo>
                <a:lnTo>
                  <a:pt x="1156" y="1834"/>
                </a:lnTo>
                <a:lnTo>
                  <a:pt x="1200" y="1834"/>
                </a:lnTo>
                <a:lnTo>
                  <a:pt x="1226" y="1843"/>
                </a:lnTo>
                <a:lnTo>
                  <a:pt x="1226" y="1843"/>
                </a:lnTo>
                <a:lnTo>
                  <a:pt x="1288" y="1870"/>
                </a:lnTo>
                <a:lnTo>
                  <a:pt x="1359" y="1887"/>
                </a:lnTo>
                <a:lnTo>
                  <a:pt x="1403" y="1887"/>
                </a:lnTo>
                <a:lnTo>
                  <a:pt x="1420" y="1887"/>
                </a:lnTo>
                <a:lnTo>
                  <a:pt x="1429" y="1870"/>
                </a:lnTo>
                <a:lnTo>
                  <a:pt x="1429" y="1870"/>
                </a:lnTo>
                <a:lnTo>
                  <a:pt x="1438" y="1861"/>
                </a:lnTo>
                <a:lnTo>
                  <a:pt x="1456" y="1861"/>
                </a:lnTo>
                <a:lnTo>
                  <a:pt x="1500" y="1878"/>
                </a:lnTo>
                <a:lnTo>
                  <a:pt x="1562" y="1896"/>
                </a:lnTo>
                <a:lnTo>
                  <a:pt x="1597" y="1896"/>
                </a:lnTo>
                <a:lnTo>
                  <a:pt x="1623" y="1887"/>
                </a:lnTo>
                <a:lnTo>
                  <a:pt x="1623" y="1887"/>
                </a:lnTo>
                <a:lnTo>
                  <a:pt x="1650" y="1878"/>
                </a:lnTo>
                <a:lnTo>
                  <a:pt x="1685" y="1887"/>
                </a:lnTo>
                <a:lnTo>
                  <a:pt x="1712" y="1896"/>
                </a:lnTo>
                <a:lnTo>
                  <a:pt x="1729" y="1914"/>
                </a:lnTo>
                <a:lnTo>
                  <a:pt x="1782" y="1949"/>
                </a:lnTo>
                <a:lnTo>
                  <a:pt x="1800" y="1958"/>
                </a:lnTo>
                <a:lnTo>
                  <a:pt x="1817" y="1949"/>
                </a:lnTo>
                <a:lnTo>
                  <a:pt x="1817" y="1949"/>
                </a:lnTo>
                <a:lnTo>
                  <a:pt x="1835" y="1940"/>
                </a:lnTo>
                <a:lnTo>
                  <a:pt x="1870" y="1940"/>
                </a:lnTo>
                <a:lnTo>
                  <a:pt x="1950" y="1931"/>
                </a:lnTo>
                <a:lnTo>
                  <a:pt x="2038" y="1940"/>
                </a:lnTo>
                <a:lnTo>
                  <a:pt x="2065" y="1958"/>
                </a:lnTo>
                <a:lnTo>
                  <a:pt x="2091" y="1967"/>
                </a:lnTo>
                <a:lnTo>
                  <a:pt x="2091" y="1967"/>
                </a:lnTo>
                <a:lnTo>
                  <a:pt x="2100" y="1975"/>
                </a:lnTo>
                <a:lnTo>
                  <a:pt x="2117" y="1975"/>
                </a:lnTo>
                <a:lnTo>
                  <a:pt x="2126" y="1975"/>
                </a:lnTo>
                <a:lnTo>
                  <a:pt x="2135" y="1958"/>
                </a:lnTo>
                <a:lnTo>
                  <a:pt x="2144" y="1914"/>
                </a:lnTo>
                <a:lnTo>
                  <a:pt x="2144" y="1870"/>
                </a:lnTo>
                <a:lnTo>
                  <a:pt x="2144" y="1870"/>
                </a:lnTo>
                <a:lnTo>
                  <a:pt x="2153" y="1852"/>
                </a:lnTo>
                <a:lnTo>
                  <a:pt x="2170" y="1817"/>
                </a:lnTo>
                <a:lnTo>
                  <a:pt x="2232" y="1755"/>
                </a:lnTo>
                <a:lnTo>
                  <a:pt x="2320" y="1675"/>
                </a:lnTo>
                <a:lnTo>
                  <a:pt x="2320" y="1675"/>
                </a:lnTo>
                <a:lnTo>
                  <a:pt x="2382" y="1675"/>
                </a:lnTo>
                <a:lnTo>
                  <a:pt x="2453" y="1658"/>
                </a:lnTo>
                <a:lnTo>
                  <a:pt x="2506" y="1640"/>
                </a:lnTo>
                <a:lnTo>
                  <a:pt x="2506" y="1640"/>
                </a:lnTo>
                <a:lnTo>
                  <a:pt x="2488" y="1596"/>
                </a:lnTo>
                <a:lnTo>
                  <a:pt x="2462" y="1517"/>
                </a:lnTo>
                <a:lnTo>
                  <a:pt x="2462" y="1517"/>
                </a:lnTo>
                <a:lnTo>
                  <a:pt x="2435" y="1419"/>
                </a:lnTo>
                <a:lnTo>
                  <a:pt x="2418" y="1340"/>
                </a:lnTo>
                <a:lnTo>
                  <a:pt x="2409" y="1278"/>
                </a:lnTo>
                <a:lnTo>
                  <a:pt x="2409" y="1261"/>
                </a:lnTo>
                <a:lnTo>
                  <a:pt x="2418" y="1244"/>
                </a:lnTo>
                <a:lnTo>
                  <a:pt x="2418" y="1244"/>
                </a:lnTo>
                <a:lnTo>
                  <a:pt x="2435" y="1226"/>
                </a:lnTo>
                <a:lnTo>
                  <a:pt x="2462" y="1226"/>
                </a:lnTo>
                <a:lnTo>
                  <a:pt x="2515" y="1252"/>
                </a:lnTo>
                <a:lnTo>
                  <a:pt x="2576" y="1269"/>
                </a:lnTo>
                <a:lnTo>
                  <a:pt x="2603" y="1278"/>
                </a:lnTo>
                <a:lnTo>
                  <a:pt x="2629" y="1269"/>
                </a:lnTo>
                <a:lnTo>
                  <a:pt x="2629" y="1269"/>
                </a:lnTo>
                <a:lnTo>
                  <a:pt x="2682" y="1244"/>
                </a:lnTo>
                <a:lnTo>
                  <a:pt x="2735" y="1218"/>
                </a:lnTo>
                <a:lnTo>
                  <a:pt x="2770" y="1173"/>
                </a:lnTo>
                <a:lnTo>
                  <a:pt x="2779" y="1156"/>
                </a:lnTo>
                <a:lnTo>
                  <a:pt x="2779" y="1138"/>
                </a:lnTo>
                <a:lnTo>
                  <a:pt x="2779" y="1138"/>
                </a:lnTo>
                <a:lnTo>
                  <a:pt x="2770" y="1112"/>
                </a:lnTo>
                <a:lnTo>
                  <a:pt x="2762" y="1085"/>
                </a:lnTo>
                <a:lnTo>
                  <a:pt x="2718" y="1041"/>
                </a:lnTo>
                <a:lnTo>
                  <a:pt x="2665" y="1006"/>
                </a:lnTo>
                <a:lnTo>
                  <a:pt x="2620" y="979"/>
                </a:lnTo>
                <a:lnTo>
                  <a:pt x="2620" y="979"/>
                </a:lnTo>
                <a:lnTo>
                  <a:pt x="2594" y="970"/>
                </a:lnTo>
                <a:lnTo>
                  <a:pt x="2576" y="953"/>
                </a:lnTo>
                <a:lnTo>
                  <a:pt x="2541" y="909"/>
                </a:lnTo>
                <a:lnTo>
                  <a:pt x="2497" y="856"/>
                </a:lnTo>
                <a:lnTo>
                  <a:pt x="2479" y="838"/>
                </a:lnTo>
                <a:lnTo>
                  <a:pt x="2444" y="820"/>
                </a:lnTo>
                <a:lnTo>
                  <a:pt x="2444" y="820"/>
                </a:lnTo>
                <a:lnTo>
                  <a:pt x="2418" y="803"/>
                </a:lnTo>
                <a:lnTo>
                  <a:pt x="2400" y="785"/>
                </a:lnTo>
                <a:lnTo>
                  <a:pt x="2373" y="732"/>
                </a:lnTo>
                <a:lnTo>
                  <a:pt x="2347" y="679"/>
                </a:lnTo>
                <a:lnTo>
                  <a:pt x="2329" y="653"/>
                </a:lnTo>
                <a:lnTo>
                  <a:pt x="2303" y="635"/>
                </a:lnTo>
                <a:lnTo>
                  <a:pt x="2303" y="635"/>
                </a:lnTo>
                <a:lnTo>
                  <a:pt x="2285" y="617"/>
                </a:lnTo>
                <a:lnTo>
                  <a:pt x="2276" y="591"/>
                </a:lnTo>
                <a:lnTo>
                  <a:pt x="2267" y="565"/>
                </a:lnTo>
                <a:lnTo>
                  <a:pt x="2267" y="538"/>
                </a:lnTo>
                <a:lnTo>
                  <a:pt x="2267" y="476"/>
                </a:lnTo>
                <a:lnTo>
                  <a:pt x="2276" y="423"/>
                </a:lnTo>
                <a:lnTo>
                  <a:pt x="2276" y="423"/>
                </a:lnTo>
                <a:lnTo>
                  <a:pt x="2276" y="300"/>
                </a:lnTo>
                <a:lnTo>
                  <a:pt x="2267" y="247"/>
                </a:lnTo>
                <a:lnTo>
                  <a:pt x="2259" y="229"/>
                </a:lnTo>
                <a:lnTo>
                  <a:pt x="2250" y="220"/>
                </a:lnTo>
                <a:lnTo>
                  <a:pt x="2250" y="220"/>
                </a:lnTo>
                <a:lnTo>
                  <a:pt x="2197" y="194"/>
                </a:lnTo>
                <a:lnTo>
                  <a:pt x="2117" y="159"/>
                </a:lnTo>
                <a:lnTo>
                  <a:pt x="2038" y="132"/>
                </a:lnTo>
                <a:lnTo>
                  <a:pt x="2003" y="132"/>
                </a:lnTo>
                <a:lnTo>
                  <a:pt x="1967" y="141"/>
                </a:lnTo>
                <a:lnTo>
                  <a:pt x="1967" y="141"/>
                </a:lnTo>
                <a:lnTo>
                  <a:pt x="1923" y="159"/>
                </a:lnTo>
                <a:lnTo>
                  <a:pt x="1879" y="176"/>
                </a:lnTo>
                <a:lnTo>
                  <a:pt x="1862" y="176"/>
                </a:lnTo>
                <a:lnTo>
                  <a:pt x="1844" y="167"/>
                </a:lnTo>
                <a:lnTo>
                  <a:pt x="1826" y="159"/>
                </a:lnTo>
                <a:lnTo>
                  <a:pt x="1809" y="141"/>
                </a:lnTo>
                <a:lnTo>
                  <a:pt x="1809" y="141"/>
                </a:lnTo>
                <a:lnTo>
                  <a:pt x="1782" y="97"/>
                </a:lnTo>
                <a:lnTo>
                  <a:pt x="1747" y="70"/>
                </a:lnTo>
                <a:lnTo>
                  <a:pt x="1712" y="62"/>
                </a:lnTo>
                <a:lnTo>
                  <a:pt x="1659" y="70"/>
                </a:lnTo>
                <a:lnTo>
                  <a:pt x="1659" y="70"/>
                </a:lnTo>
                <a:lnTo>
                  <a:pt x="1615" y="70"/>
                </a:lnTo>
                <a:lnTo>
                  <a:pt x="1570" y="62"/>
                </a:lnTo>
                <a:lnTo>
                  <a:pt x="1535" y="44"/>
                </a:lnTo>
                <a:lnTo>
                  <a:pt x="1500" y="17"/>
                </a:lnTo>
                <a:lnTo>
                  <a:pt x="1500" y="17"/>
                </a:lnTo>
                <a:lnTo>
                  <a:pt x="1491" y="0"/>
                </a:lnTo>
                <a:lnTo>
                  <a:pt x="1491" y="0"/>
                </a:lnTo>
                <a:lnTo>
                  <a:pt x="1438" y="9"/>
                </a:lnTo>
                <a:lnTo>
                  <a:pt x="1394" y="35"/>
                </a:lnTo>
                <a:lnTo>
                  <a:pt x="1394" y="35"/>
                </a:lnTo>
                <a:lnTo>
                  <a:pt x="1367" y="70"/>
                </a:lnTo>
                <a:lnTo>
                  <a:pt x="1341" y="106"/>
                </a:lnTo>
                <a:lnTo>
                  <a:pt x="1314" y="132"/>
                </a:lnTo>
                <a:lnTo>
                  <a:pt x="1297" y="141"/>
                </a:lnTo>
                <a:lnTo>
                  <a:pt x="1279" y="141"/>
                </a:lnTo>
                <a:lnTo>
                  <a:pt x="1279" y="141"/>
                </a:lnTo>
                <a:lnTo>
                  <a:pt x="1182" y="132"/>
                </a:lnTo>
                <a:lnTo>
                  <a:pt x="1129" y="141"/>
                </a:lnTo>
                <a:lnTo>
                  <a:pt x="1103" y="150"/>
                </a:lnTo>
                <a:lnTo>
                  <a:pt x="1076" y="167"/>
                </a:lnTo>
                <a:lnTo>
                  <a:pt x="1076" y="167"/>
                </a:lnTo>
                <a:lnTo>
                  <a:pt x="1032" y="212"/>
                </a:lnTo>
                <a:lnTo>
                  <a:pt x="1006" y="247"/>
                </a:lnTo>
                <a:lnTo>
                  <a:pt x="997" y="291"/>
                </a:lnTo>
                <a:lnTo>
                  <a:pt x="997" y="326"/>
                </a:lnTo>
                <a:lnTo>
                  <a:pt x="997" y="326"/>
                </a:lnTo>
                <a:lnTo>
                  <a:pt x="1006" y="362"/>
                </a:lnTo>
                <a:lnTo>
                  <a:pt x="1006" y="397"/>
                </a:lnTo>
                <a:lnTo>
                  <a:pt x="997" y="432"/>
                </a:lnTo>
                <a:lnTo>
                  <a:pt x="979" y="441"/>
                </a:lnTo>
                <a:lnTo>
                  <a:pt x="962" y="441"/>
                </a:lnTo>
                <a:lnTo>
                  <a:pt x="962" y="441"/>
                </a:lnTo>
                <a:lnTo>
                  <a:pt x="944" y="441"/>
                </a:lnTo>
                <a:lnTo>
                  <a:pt x="935" y="450"/>
                </a:lnTo>
                <a:lnTo>
                  <a:pt x="917" y="476"/>
                </a:lnTo>
                <a:lnTo>
                  <a:pt x="900" y="503"/>
                </a:lnTo>
                <a:lnTo>
                  <a:pt x="882" y="512"/>
                </a:lnTo>
                <a:lnTo>
                  <a:pt x="864" y="520"/>
                </a:lnTo>
                <a:lnTo>
                  <a:pt x="864" y="520"/>
                </a:lnTo>
                <a:lnTo>
                  <a:pt x="820" y="538"/>
                </a:lnTo>
                <a:lnTo>
                  <a:pt x="776" y="582"/>
                </a:lnTo>
                <a:lnTo>
                  <a:pt x="741" y="617"/>
                </a:lnTo>
                <a:lnTo>
                  <a:pt x="714" y="662"/>
                </a:lnTo>
                <a:lnTo>
                  <a:pt x="714" y="662"/>
                </a:lnTo>
                <a:lnTo>
                  <a:pt x="706" y="750"/>
                </a:lnTo>
                <a:lnTo>
                  <a:pt x="697" y="785"/>
                </a:lnTo>
                <a:lnTo>
                  <a:pt x="688" y="794"/>
                </a:lnTo>
                <a:lnTo>
                  <a:pt x="670" y="803"/>
                </a:lnTo>
                <a:lnTo>
                  <a:pt x="670" y="803"/>
                </a:lnTo>
                <a:lnTo>
                  <a:pt x="635" y="803"/>
                </a:lnTo>
                <a:lnTo>
                  <a:pt x="573" y="812"/>
                </a:lnTo>
                <a:lnTo>
                  <a:pt x="520" y="829"/>
                </a:lnTo>
                <a:lnTo>
                  <a:pt x="494" y="847"/>
                </a:lnTo>
                <a:lnTo>
                  <a:pt x="476" y="865"/>
                </a:lnTo>
                <a:lnTo>
                  <a:pt x="476" y="865"/>
                </a:lnTo>
                <a:lnTo>
                  <a:pt x="450" y="891"/>
                </a:lnTo>
                <a:lnTo>
                  <a:pt x="414" y="918"/>
                </a:lnTo>
                <a:lnTo>
                  <a:pt x="379" y="935"/>
                </a:lnTo>
                <a:lnTo>
                  <a:pt x="335" y="935"/>
                </a:lnTo>
                <a:lnTo>
                  <a:pt x="335" y="935"/>
                </a:lnTo>
                <a:lnTo>
                  <a:pt x="238" y="918"/>
                </a:lnTo>
                <a:lnTo>
                  <a:pt x="114" y="918"/>
                </a:lnTo>
                <a:lnTo>
                  <a:pt x="114" y="918"/>
                </a:lnTo>
                <a:lnTo>
                  <a:pt x="114" y="944"/>
                </a:lnTo>
                <a:lnTo>
                  <a:pt x="114" y="944"/>
                </a:lnTo>
                <a:lnTo>
                  <a:pt x="97" y="1015"/>
                </a:lnTo>
                <a:lnTo>
                  <a:pt x="106" y="1076"/>
                </a:lnTo>
                <a:lnTo>
                  <a:pt x="123" y="1129"/>
                </a:lnTo>
                <a:lnTo>
                  <a:pt x="159" y="1165"/>
                </a:lnTo>
                <a:lnTo>
                  <a:pt x="159" y="1165"/>
                </a:lnTo>
                <a:lnTo>
                  <a:pt x="176" y="1191"/>
                </a:lnTo>
                <a:lnTo>
                  <a:pt x="194" y="1226"/>
                </a:lnTo>
                <a:lnTo>
                  <a:pt x="203" y="1305"/>
                </a:lnTo>
                <a:lnTo>
                  <a:pt x="203" y="1340"/>
                </a:lnTo>
                <a:lnTo>
                  <a:pt x="203" y="1375"/>
                </a:lnTo>
                <a:lnTo>
                  <a:pt x="185" y="1411"/>
                </a:lnTo>
                <a:lnTo>
                  <a:pt x="167" y="1419"/>
                </a:lnTo>
                <a:lnTo>
                  <a:pt x="167" y="1419"/>
                </a:lnTo>
                <a:lnTo>
                  <a:pt x="114" y="1455"/>
                </a:lnTo>
                <a:lnTo>
                  <a:pt x="61" y="1490"/>
                </a:lnTo>
                <a:lnTo>
                  <a:pt x="17" y="1534"/>
                </a:lnTo>
                <a:lnTo>
                  <a:pt x="0" y="1561"/>
                </a:lnTo>
                <a:lnTo>
                  <a:pt x="0" y="1578"/>
                </a:lnTo>
                <a:lnTo>
                  <a:pt x="0" y="1578"/>
                </a:lnTo>
                <a:lnTo>
                  <a:pt x="0" y="1596"/>
                </a:lnTo>
                <a:lnTo>
                  <a:pt x="17" y="1605"/>
                </a:lnTo>
                <a:lnTo>
                  <a:pt x="53" y="1640"/>
                </a:lnTo>
                <a:lnTo>
                  <a:pt x="88" y="1684"/>
                </a:lnTo>
                <a:lnTo>
                  <a:pt x="97" y="1702"/>
                </a:lnTo>
                <a:lnTo>
                  <a:pt x="97" y="1728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1" name="Freeform 23"/>
          <p:cNvSpPr>
            <a:spLocks noChangeArrowheads="1"/>
          </p:cNvSpPr>
          <p:nvPr/>
        </p:nvSpPr>
        <p:spPr bwMode="auto">
          <a:xfrm>
            <a:off x="6054997" y="1527183"/>
            <a:ext cx="885943" cy="422221"/>
          </a:xfrm>
          <a:custGeom>
            <a:avLst/>
            <a:gdLst>
              <a:gd name="T0" fmla="*/ 106 w 2163"/>
              <a:gd name="T1" fmla="*/ 776 h 1033"/>
              <a:gd name="T2" fmla="*/ 274 w 2163"/>
              <a:gd name="T3" fmla="*/ 723 h 1033"/>
              <a:gd name="T4" fmla="*/ 371 w 2163"/>
              <a:gd name="T5" fmla="*/ 697 h 1033"/>
              <a:gd name="T6" fmla="*/ 618 w 2163"/>
              <a:gd name="T7" fmla="*/ 715 h 1033"/>
              <a:gd name="T8" fmla="*/ 882 w 2163"/>
              <a:gd name="T9" fmla="*/ 741 h 1033"/>
              <a:gd name="T10" fmla="*/ 1085 w 2163"/>
              <a:gd name="T11" fmla="*/ 723 h 1033"/>
              <a:gd name="T12" fmla="*/ 1147 w 2163"/>
              <a:gd name="T13" fmla="*/ 715 h 1033"/>
              <a:gd name="T14" fmla="*/ 1218 w 2163"/>
              <a:gd name="T15" fmla="*/ 776 h 1033"/>
              <a:gd name="T16" fmla="*/ 1262 w 2163"/>
              <a:gd name="T17" fmla="*/ 785 h 1033"/>
              <a:gd name="T18" fmla="*/ 1394 w 2163"/>
              <a:gd name="T19" fmla="*/ 829 h 1033"/>
              <a:gd name="T20" fmla="*/ 1544 w 2163"/>
              <a:gd name="T21" fmla="*/ 935 h 1033"/>
              <a:gd name="T22" fmla="*/ 1694 w 2163"/>
              <a:gd name="T23" fmla="*/ 1032 h 1033"/>
              <a:gd name="T24" fmla="*/ 1747 w 2163"/>
              <a:gd name="T25" fmla="*/ 970 h 1033"/>
              <a:gd name="T26" fmla="*/ 1853 w 2163"/>
              <a:gd name="T27" fmla="*/ 935 h 1033"/>
              <a:gd name="T28" fmla="*/ 1968 w 2163"/>
              <a:gd name="T29" fmla="*/ 944 h 1033"/>
              <a:gd name="T30" fmla="*/ 2038 w 2163"/>
              <a:gd name="T31" fmla="*/ 873 h 1033"/>
              <a:gd name="T32" fmla="*/ 2109 w 2163"/>
              <a:gd name="T33" fmla="*/ 812 h 1033"/>
              <a:gd name="T34" fmla="*/ 2144 w 2163"/>
              <a:gd name="T35" fmla="*/ 759 h 1033"/>
              <a:gd name="T36" fmla="*/ 2091 w 2163"/>
              <a:gd name="T37" fmla="*/ 617 h 1033"/>
              <a:gd name="T38" fmla="*/ 2021 w 2163"/>
              <a:gd name="T39" fmla="*/ 529 h 1033"/>
              <a:gd name="T40" fmla="*/ 2003 w 2163"/>
              <a:gd name="T41" fmla="*/ 450 h 1033"/>
              <a:gd name="T42" fmla="*/ 2012 w 2163"/>
              <a:gd name="T43" fmla="*/ 370 h 1033"/>
              <a:gd name="T44" fmla="*/ 1968 w 2163"/>
              <a:gd name="T45" fmla="*/ 282 h 1033"/>
              <a:gd name="T46" fmla="*/ 1915 w 2163"/>
              <a:gd name="T47" fmla="*/ 203 h 1033"/>
              <a:gd name="T48" fmla="*/ 1633 w 2163"/>
              <a:gd name="T49" fmla="*/ 185 h 1033"/>
              <a:gd name="T50" fmla="*/ 1571 w 2163"/>
              <a:gd name="T51" fmla="*/ 167 h 1033"/>
              <a:gd name="T52" fmla="*/ 1333 w 2163"/>
              <a:gd name="T53" fmla="*/ 9 h 1033"/>
              <a:gd name="T54" fmla="*/ 1015 w 2163"/>
              <a:gd name="T55" fmla="*/ 17 h 1033"/>
              <a:gd name="T56" fmla="*/ 980 w 2163"/>
              <a:gd name="T57" fmla="*/ 79 h 1033"/>
              <a:gd name="T58" fmla="*/ 980 w 2163"/>
              <a:gd name="T59" fmla="*/ 220 h 1033"/>
              <a:gd name="T60" fmla="*/ 980 w 2163"/>
              <a:gd name="T61" fmla="*/ 353 h 1033"/>
              <a:gd name="T62" fmla="*/ 900 w 2163"/>
              <a:gd name="T63" fmla="*/ 423 h 1033"/>
              <a:gd name="T64" fmla="*/ 750 w 2163"/>
              <a:gd name="T65" fmla="*/ 423 h 1033"/>
              <a:gd name="T66" fmla="*/ 635 w 2163"/>
              <a:gd name="T67" fmla="*/ 344 h 1033"/>
              <a:gd name="T68" fmla="*/ 485 w 2163"/>
              <a:gd name="T69" fmla="*/ 115 h 1033"/>
              <a:gd name="T70" fmla="*/ 397 w 2163"/>
              <a:gd name="T71" fmla="*/ 115 h 1033"/>
              <a:gd name="T72" fmla="*/ 194 w 2163"/>
              <a:gd name="T73" fmla="*/ 247 h 1033"/>
              <a:gd name="T74" fmla="*/ 132 w 2163"/>
              <a:gd name="T75" fmla="*/ 335 h 1033"/>
              <a:gd name="T76" fmla="*/ 97 w 2163"/>
              <a:gd name="T77" fmla="*/ 459 h 1033"/>
              <a:gd name="T78" fmla="*/ 35 w 2163"/>
              <a:gd name="T79" fmla="*/ 538 h 1033"/>
              <a:gd name="T80" fmla="*/ 0 w 2163"/>
              <a:gd name="T81" fmla="*/ 635 h 1033"/>
              <a:gd name="T82" fmla="*/ 35 w 2163"/>
              <a:gd name="T83" fmla="*/ 768 h 1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163" h="1033">
                <a:moveTo>
                  <a:pt x="44" y="785"/>
                </a:moveTo>
                <a:lnTo>
                  <a:pt x="44" y="785"/>
                </a:lnTo>
                <a:lnTo>
                  <a:pt x="106" y="776"/>
                </a:lnTo>
                <a:lnTo>
                  <a:pt x="177" y="768"/>
                </a:lnTo>
                <a:lnTo>
                  <a:pt x="229" y="750"/>
                </a:lnTo>
                <a:lnTo>
                  <a:pt x="274" y="723"/>
                </a:lnTo>
                <a:lnTo>
                  <a:pt x="274" y="723"/>
                </a:lnTo>
                <a:lnTo>
                  <a:pt x="318" y="706"/>
                </a:lnTo>
                <a:lnTo>
                  <a:pt x="371" y="697"/>
                </a:lnTo>
                <a:lnTo>
                  <a:pt x="432" y="697"/>
                </a:lnTo>
                <a:lnTo>
                  <a:pt x="494" y="697"/>
                </a:lnTo>
                <a:lnTo>
                  <a:pt x="618" y="715"/>
                </a:lnTo>
                <a:lnTo>
                  <a:pt x="706" y="723"/>
                </a:lnTo>
                <a:lnTo>
                  <a:pt x="706" y="723"/>
                </a:lnTo>
                <a:lnTo>
                  <a:pt x="882" y="741"/>
                </a:lnTo>
                <a:lnTo>
                  <a:pt x="988" y="741"/>
                </a:lnTo>
                <a:lnTo>
                  <a:pt x="1041" y="732"/>
                </a:lnTo>
                <a:lnTo>
                  <a:pt x="1085" y="723"/>
                </a:lnTo>
                <a:lnTo>
                  <a:pt x="1085" y="723"/>
                </a:lnTo>
                <a:lnTo>
                  <a:pt x="1121" y="715"/>
                </a:lnTo>
                <a:lnTo>
                  <a:pt x="1147" y="715"/>
                </a:lnTo>
                <a:lnTo>
                  <a:pt x="1165" y="732"/>
                </a:lnTo>
                <a:lnTo>
                  <a:pt x="1182" y="750"/>
                </a:lnTo>
                <a:lnTo>
                  <a:pt x="1218" y="776"/>
                </a:lnTo>
                <a:lnTo>
                  <a:pt x="1235" y="785"/>
                </a:lnTo>
                <a:lnTo>
                  <a:pt x="1262" y="785"/>
                </a:lnTo>
                <a:lnTo>
                  <a:pt x="1262" y="785"/>
                </a:lnTo>
                <a:lnTo>
                  <a:pt x="1288" y="785"/>
                </a:lnTo>
                <a:lnTo>
                  <a:pt x="1324" y="794"/>
                </a:lnTo>
                <a:lnTo>
                  <a:pt x="1394" y="829"/>
                </a:lnTo>
                <a:lnTo>
                  <a:pt x="1474" y="882"/>
                </a:lnTo>
                <a:lnTo>
                  <a:pt x="1544" y="935"/>
                </a:lnTo>
                <a:lnTo>
                  <a:pt x="1544" y="935"/>
                </a:lnTo>
                <a:lnTo>
                  <a:pt x="1615" y="988"/>
                </a:lnTo>
                <a:lnTo>
                  <a:pt x="1694" y="1032"/>
                </a:lnTo>
                <a:lnTo>
                  <a:pt x="1694" y="1032"/>
                </a:lnTo>
                <a:lnTo>
                  <a:pt x="1712" y="1006"/>
                </a:lnTo>
                <a:lnTo>
                  <a:pt x="1747" y="970"/>
                </a:lnTo>
                <a:lnTo>
                  <a:pt x="1747" y="970"/>
                </a:lnTo>
                <a:lnTo>
                  <a:pt x="1774" y="953"/>
                </a:lnTo>
                <a:lnTo>
                  <a:pt x="1800" y="944"/>
                </a:lnTo>
                <a:lnTo>
                  <a:pt x="1853" y="935"/>
                </a:lnTo>
                <a:lnTo>
                  <a:pt x="1950" y="944"/>
                </a:lnTo>
                <a:lnTo>
                  <a:pt x="1950" y="944"/>
                </a:lnTo>
                <a:lnTo>
                  <a:pt x="1968" y="944"/>
                </a:lnTo>
                <a:lnTo>
                  <a:pt x="1985" y="935"/>
                </a:lnTo>
                <a:lnTo>
                  <a:pt x="2012" y="909"/>
                </a:lnTo>
                <a:lnTo>
                  <a:pt x="2038" y="873"/>
                </a:lnTo>
                <a:lnTo>
                  <a:pt x="2065" y="838"/>
                </a:lnTo>
                <a:lnTo>
                  <a:pt x="2065" y="838"/>
                </a:lnTo>
                <a:lnTo>
                  <a:pt x="2109" y="812"/>
                </a:lnTo>
                <a:lnTo>
                  <a:pt x="2162" y="803"/>
                </a:lnTo>
                <a:lnTo>
                  <a:pt x="2162" y="803"/>
                </a:lnTo>
                <a:lnTo>
                  <a:pt x="2144" y="759"/>
                </a:lnTo>
                <a:lnTo>
                  <a:pt x="2136" y="706"/>
                </a:lnTo>
                <a:lnTo>
                  <a:pt x="2118" y="653"/>
                </a:lnTo>
                <a:lnTo>
                  <a:pt x="2091" y="617"/>
                </a:lnTo>
                <a:lnTo>
                  <a:pt x="2091" y="617"/>
                </a:lnTo>
                <a:lnTo>
                  <a:pt x="2056" y="582"/>
                </a:lnTo>
                <a:lnTo>
                  <a:pt x="2021" y="529"/>
                </a:lnTo>
                <a:lnTo>
                  <a:pt x="2003" y="485"/>
                </a:lnTo>
                <a:lnTo>
                  <a:pt x="1994" y="467"/>
                </a:lnTo>
                <a:lnTo>
                  <a:pt x="2003" y="450"/>
                </a:lnTo>
                <a:lnTo>
                  <a:pt x="2003" y="450"/>
                </a:lnTo>
                <a:lnTo>
                  <a:pt x="2012" y="406"/>
                </a:lnTo>
                <a:lnTo>
                  <a:pt x="2012" y="370"/>
                </a:lnTo>
                <a:lnTo>
                  <a:pt x="2003" y="326"/>
                </a:lnTo>
                <a:lnTo>
                  <a:pt x="1968" y="282"/>
                </a:lnTo>
                <a:lnTo>
                  <a:pt x="1968" y="282"/>
                </a:lnTo>
                <a:lnTo>
                  <a:pt x="1941" y="247"/>
                </a:lnTo>
                <a:lnTo>
                  <a:pt x="1915" y="203"/>
                </a:lnTo>
                <a:lnTo>
                  <a:pt x="1915" y="203"/>
                </a:lnTo>
                <a:lnTo>
                  <a:pt x="1747" y="185"/>
                </a:lnTo>
                <a:lnTo>
                  <a:pt x="1677" y="185"/>
                </a:lnTo>
                <a:lnTo>
                  <a:pt x="1633" y="185"/>
                </a:lnTo>
                <a:lnTo>
                  <a:pt x="1633" y="185"/>
                </a:lnTo>
                <a:lnTo>
                  <a:pt x="1606" y="185"/>
                </a:lnTo>
                <a:lnTo>
                  <a:pt x="1571" y="167"/>
                </a:lnTo>
                <a:lnTo>
                  <a:pt x="1483" y="115"/>
                </a:lnTo>
                <a:lnTo>
                  <a:pt x="1333" y="9"/>
                </a:lnTo>
                <a:lnTo>
                  <a:pt x="1333" y="9"/>
                </a:lnTo>
                <a:lnTo>
                  <a:pt x="1297" y="0"/>
                </a:lnTo>
                <a:lnTo>
                  <a:pt x="1218" y="0"/>
                </a:lnTo>
                <a:lnTo>
                  <a:pt x="1015" y="17"/>
                </a:lnTo>
                <a:lnTo>
                  <a:pt x="1015" y="17"/>
                </a:lnTo>
                <a:lnTo>
                  <a:pt x="988" y="53"/>
                </a:lnTo>
                <a:lnTo>
                  <a:pt x="980" y="79"/>
                </a:lnTo>
                <a:lnTo>
                  <a:pt x="971" y="115"/>
                </a:lnTo>
                <a:lnTo>
                  <a:pt x="971" y="150"/>
                </a:lnTo>
                <a:lnTo>
                  <a:pt x="980" y="220"/>
                </a:lnTo>
                <a:lnTo>
                  <a:pt x="988" y="309"/>
                </a:lnTo>
                <a:lnTo>
                  <a:pt x="988" y="309"/>
                </a:lnTo>
                <a:lnTo>
                  <a:pt x="980" y="353"/>
                </a:lnTo>
                <a:lnTo>
                  <a:pt x="962" y="388"/>
                </a:lnTo>
                <a:lnTo>
                  <a:pt x="935" y="406"/>
                </a:lnTo>
                <a:lnTo>
                  <a:pt x="900" y="423"/>
                </a:lnTo>
                <a:lnTo>
                  <a:pt x="821" y="423"/>
                </a:lnTo>
                <a:lnTo>
                  <a:pt x="750" y="423"/>
                </a:lnTo>
                <a:lnTo>
                  <a:pt x="750" y="423"/>
                </a:lnTo>
                <a:lnTo>
                  <a:pt x="715" y="415"/>
                </a:lnTo>
                <a:lnTo>
                  <a:pt x="680" y="388"/>
                </a:lnTo>
                <a:lnTo>
                  <a:pt x="635" y="344"/>
                </a:lnTo>
                <a:lnTo>
                  <a:pt x="600" y="291"/>
                </a:lnTo>
                <a:lnTo>
                  <a:pt x="485" y="115"/>
                </a:lnTo>
                <a:lnTo>
                  <a:pt x="485" y="115"/>
                </a:lnTo>
                <a:lnTo>
                  <a:pt x="459" y="106"/>
                </a:lnTo>
                <a:lnTo>
                  <a:pt x="432" y="106"/>
                </a:lnTo>
                <a:lnTo>
                  <a:pt x="397" y="115"/>
                </a:lnTo>
                <a:lnTo>
                  <a:pt x="362" y="141"/>
                </a:lnTo>
                <a:lnTo>
                  <a:pt x="194" y="247"/>
                </a:lnTo>
                <a:lnTo>
                  <a:pt x="194" y="247"/>
                </a:lnTo>
                <a:lnTo>
                  <a:pt x="168" y="273"/>
                </a:lnTo>
                <a:lnTo>
                  <a:pt x="150" y="309"/>
                </a:lnTo>
                <a:lnTo>
                  <a:pt x="132" y="335"/>
                </a:lnTo>
                <a:lnTo>
                  <a:pt x="124" y="370"/>
                </a:lnTo>
                <a:lnTo>
                  <a:pt x="115" y="432"/>
                </a:lnTo>
                <a:lnTo>
                  <a:pt x="97" y="459"/>
                </a:lnTo>
                <a:lnTo>
                  <a:pt x="79" y="485"/>
                </a:lnTo>
                <a:lnTo>
                  <a:pt x="79" y="485"/>
                </a:lnTo>
                <a:lnTo>
                  <a:pt x="35" y="538"/>
                </a:lnTo>
                <a:lnTo>
                  <a:pt x="18" y="565"/>
                </a:lnTo>
                <a:lnTo>
                  <a:pt x="0" y="600"/>
                </a:lnTo>
                <a:lnTo>
                  <a:pt x="0" y="635"/>
                </a:lnTo>
                <a:lnTo>
                  <a:pt x="0" y="679"/>
                </a:lnTo>
                <a:lnTo>
                  <a:pt x="18" y="723"/>
                </a:lnTo>
                <a:lnTo>
                  <a:pt x="35" y="768"/>
                </a:lnTo>
                <a:lnTo>
                  <a:pt x="35" y="768"/>
                </a:lnTo>
                <a:lnTo>
                  <a:pt x="44" y="785"/>
                </a:lnTo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2" name="Freeform 24"/>
          <p:cNvSpPr>
            <a:spLocks noChangeArrowheads="1"/>
          </p:cNvSpPr>
          <p:nvPr/>
        </p:nvSpPr>
        <p:spPr bwMode="auto">
          <a:xfrm>
            <a:off x="6051388" y="1812273"/>
            <a:ext cx="696485" cy="425830"/>
          </a:xfrm>
          <a:custGeom>
            <a:avLst/>
            <a:gdLst>
              <a:gd name="T0" fmla="*/ 36 w 1704"/>
              <a:gd name="T1" fmla="*/ 494 h 1042"/>
              <a:gd name="T2" fmla="*/ 186 w 1704"/>
              <a:gd name="T3" fmla="*/ 485 h 1042"/>
              <a:gd name="T4" fmla="*/ 221 w 1704"/>
              <a:gd name="T5" fmla="*/ 512 h 1042"/>
              <a:gd name="T6" fmla="*/ 256 w 1704"/>
              <a:gd name="T7" fmla="*/ 538 h 1042"/>
              <a:gd name="T8" fmla="*/ 353 w 1704"/>
              <a:gd name="T9" fmla="*/ 582 h 1042"/>
              <a:gd name="T10" fmla="*/ 397 w 1704"/>
              <a:gd name="T11" fmla="*/ 573 h 1042"/>
              <a:gd name="T12" fmla="*/ 415 w 1704"/>
              <a:gd name="T13" fmla="*/ 573 h 1042"/>
              <a:gd name="T14" fmla="*/ 494 w 1704"/>
              <a:gd name="T15" fmla="*/ 600 h 1042"/>
              <a:gd name="T16" fmla="*/ 556 w 1704"/>
              <a:gd name="T17" fmla="*/ 653 h 1042"/>
              <a:gd name="T18" fmla="*/ 556 w 1704"/>
              <a:gd name="T19" fmla="*/ 671 h 1042"/>
              <a:gd name="T20" fmla="*/ 547 w 1704"/>
              <a:gd name="T21" fmla="*/ 856 h 1042"/>
              <a:gd name="T22" fmla="*/ 556 w 1704"/>
              <a:gd name="T23" fmla="*/ 882 h 1042"/>
              <a:gd name="T24" fmla="*/ 609 w 1704"/>
              <a:gd name="T25" fmla="*/ 891 h 1042"/>
              <a:gd name="T26" fmla="*/ 724 w 1704"/>
              <a:gd name="T27" fmla="*/ 944 h 1042"/>
              <a:gd name="T28" fmla="*/ 777 w 1704"/>
              <a:gd name="T29" fmla="*/ 997 h 1042"/>
              <a:gd name="T30" fmla="*/ 794 w 1704"/>
              <a:gd name="T31" fmla="*/ 1024 h 1042"/>
              <a:gd name="T32" fmla="*/ 1015 w 1704"/>
              <a:gd name="T33" fmla="*/ 1041 h 1042"/>
              <a:gd name="T34" fmla="*/ 1059 w 1704"/>
              <a:gd name="T35" fmla="*/ 1041 h 1042"/>
              <a:gd name="T36" fmla="*/ 1130 w 1704"/>
              <a:gd name="T37" fmla="*/ 997 h 1042"/>
              <a:gd name="T38" fmla="*/ 1156 w 1704"/>
              <a:gd name="T39" fmla="*/ 971 h 1042"/>
              <a:gd name="T40" fmla="*/ 1200 w 1704"/>
              <a:gd name="T41" fmla="*/ 935 h 1042"/>
              <a:gd name="T42" fmla="*/ 1315 w 1704"/>
              <a:gd name="T43" fmla="*/ 909 h 1042"/>
              <a:gd name="T44" fmla="*/ 1350 w 1704"/>
              <a:gd name="T45" fmla="*/ 909 h 1042"/>
              <a:gd name="T46" fmla="*/ 1377 w 1704"/>
              <a:gd name="T47" fmla="*/ 891 h 1042"/>
              <a:gd name="T48" fmla="*/ 1394 w 1704"/>
              <a:gd name="T49" fmla="*/ 768 h 1042"/>
              <a:gd name="T50" fmla="*/ 1421 w 1704"/>
              <a:gd name="T51" fmla="*/ 723 h 1042"/>
              <a:gd name="T52" fmla="*/ 1500 w 1704"/>
              <a:gd name="T53" fmla="*/ 644 h 1042"/>
              <a:gd name="T54" fmla="*/ 1544 w 1704"/>
              <a:gd name="T55" fmla="*/ 626 h 1042"/>
              <a:gd name="T56" fmla="*/ 1580 w 1704"/>
              <a:gd name="T57" fmla="*/ 609 h 1042"/>
              <a:gd name="T58" fmla="*/ 1615 w 1704"/>
              <a:gd name="T59" fmla="*/ 556 h 1042"/>
              <a:gd name="T60" fmla="*/ 1642 w 1704"/>
              <a:gd name="T61" fmla="*/ 547 h 1042"/>
              <a:gd name="T62" fmla="*/ 1659 w 1704"/>
              <a:gd name="T63" fmla="*/ 547 h 1042"/>
              <a:gd name="T64" fmla="*/ 1686 w 1704"/>
              <a:gd name="T65" fmla="*/ 503 h 1042"/>
              <a:gd name="T66" fmla="*/ 1677 w 1704"/>
              <a:gd name="T67" fmla="*/ 432 h 1042"/>
              <a:gd name="T68" fmla="*/ 1677 w 1704"/>
              <a:gd name="T69" fmla="*/ 388 h 1042"/>
              <a:gd name="T70" fmla="*/ 1703 w 1704"/>
              <a:gd name="T71" fmla="*/ 335 h 1042"/>
              <a:gd name="T72" fmla="*/ 1553 w 1704"/>
              <a:gd name="T73" fmla="*/ 238 h 1042"/>
              <a:gd name="T74" fmla="*/ 1483 w 1704"/>
              <a:gd name="T75" fmla="*/ 185 h 1042"/>
              <a:gd name="T76" fmla="*/ 1333 w 1704"/>
              <a:gd name="T77" fmla="*/ 97 h 1042"/>
              <a:gd name="T78" fmla="*/ 1271 w 1704"/>
              <a:gd name="T79" fmla="*/ 88 h 1042"/>
              <a:gd name="T80" fmla="*/ 1244 w 1704"/>
              <a:gd name="T81" fmla="*/ 88 h 1042"/>
              <a:gd name="T82" fmla="*/ 1191 w 1704"/>
              <a:gd name="T83" fmla="*/ 53 h 1042"/>
              <a:gd name="T84" fmla="*/ 1156 w 1704"/>
              <a:gd name="T85" fmla="*/ 18 h 1042"/>
              <a:gd name="T86" fmla="*/ 1094 w 1704"/>
              <a:gd name="T87" fmla="*/ 26 h 1042"/>
              <a:gd name="T88" fmla="*/ 1050 w 1704"/>
              <a:gd name="T89" fmla="*/ 35 h 1042"/>
              <a:gd name="T90" fmla="*/ 891 w 1704"/>
              <a:gd name="T91" fmla="*/ 44 h 1042"/>
              <a:gd name="T92" fmla="*/ 715 w 1704"/>
              <a:gd name="T93" fmla="*/ 26 h 1042"/>
              <a:gd name="T94" fmla="*/ 503 w 1704"/>
              <a:gd name="T95" fmla="*/ 0 h 1042"/>
              <a:gd name="T96" fmla="*/ 380 w 1704"/>
              <a:gd name="T97" fmla="*/ 0 h 1042"/>
              <a:gd name="T98" fmla="*/ 283 w 1704"/>
              <a:gd name="T99" fmla="*/ 26 h 1042"/>
              <a:gd name="T100" fmla="*/ 238 w 1704"/>
              <a:gd name="T101" fmla="*/ 53 h 1042"/>
              <a:gd name="T102" fmla="*/ 115 w 1704"/>
              <a:gd name="T103" fmla="*/ 79 h 1042"/>
              <a:gd name="T104" fmla="*/ 53 w 1704"/>
              <a:gd name="T105" fmla="*/ 88 h 1042"/>
              <a:gd name="T106" fmla="*/ 80 w 1704"/>
              <a:gd name="T107" fmla="*/ 176 h 1042"/>
              <a:gd name="T108" fmla="*/ 88 w 1704"/>
              <a:gd name="T109" fmla="*/ 265 h 1042"/>
              <a:gd name="T110" fmla="*/ 62 w 1704"/>
              <a:gd name="T111" fmla="*/ 344 h 1042"/>
              <a:gd name="T112" fmla="*/ 18 w 1704"/>
              <a:gd name="T113" fmla="*/ 406 h 1042"/>
              <a:gd name="T114" fmla="*/ 0 w 1704"/>
              <a:gd name="T115" fmla="*/ 441 h 1042"/>
              <a:gd name="T116" fmla="*/ 9 w 1704"/>
              <a:gd name="T117" fmla="*/ 476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04" h="1042">
                <a:moveTo>
                  <a:pt x="36" y="494"/>
                </a:moveTo>
                <a:lnTo>
                  <a:pt x="36" y="494"/>
                </a:lnTo>
                <a:lnTo>
                  <a:pt x="141" y="485"/>
                </a:lnTo>
                <a:lnTo>
                  <a:pt x="186" y="485"/>
                </a:lnTo>
                <a:lnTo>
                  <a:pt x="203" y="494"/>
                </a:lnTo>
                <a:lnTo>
                  <a:pt x="221" y="512"/>
                </a:lnTo>
                <a:lnTo>
                  <a:pt x="221" y="512"/>
                </a:lnTo>
                <a:lnTo>
                  <a:pt x="256" y="538"/>
                </a:lnTo>
                <a:lnTo>
                  <a:pt x="300" y="565"/>
                </a:lnTo>
                <a:lnTo>
                  <a:pt x="353" y="582"/>
                </a:lnTo>
                <a:lnTo>
                  <a:pt x="380" y="582"/>
                </a:lnTo>
                <a:lnTo>
                  <a:pt x="397" y="573"/>
                </a:lnTo>
                <a:lnTo>
                  <a:pt x="397" y="573"/>
                </a:lnTo>
                <a:lnTo>
                  <a:pt x="415" y="573"/>
                </a:lnTo>
                <a:lnTo>
                  <a:pt x="441" y="573"/>
                </a:lnTo>
                <a:lnTo>
                  <a:pt x="494" y="600"/>
                </a:lnTo>
                <a:lnTo>
                  <a:pt x="539" y="635"/>
                </a:lnTo>
                <a:lnTo>
                  <a:pt x="556" y="653"/>
                </a:lnTo>
                <a:lnTo>
                  <a:pt x="556" y="671"/>
                </a:lnTo>
                <a:lnTo>
                  <a:pt x="556" y="671"/>
                </a:lnTo>
                <a:lnTo>
                  <a:pt x="547" y="803"/>
                </a:lnTo>
                <a:lnTo>
                  <a:pt x="547" y="856"/>
                </a:lnTo>
                <a:lnTo>
                  <a:pt x="547" y="873"/>
                </a:lnTo>
                <a:lnTo>
                  <a:pt x="556" y="882"/>
                </a:lnTo>
                <a:lnTo>
                  <a:pt x="556" y="882"/>
                </a:lnTo>
                <a:lnTo>
                  <a:pt x="609" y="891"/>
                </a:lnTo>
                <a:lnTo>
                  <a:pt x="680" y="926"/>
                </a:lnTo>
                <a:lnTo>
                  <a:pt x="724" y="944"/>
                </a:lnTo>
                <a:lnTo>
                  <a:pt x="759" y="971"/>
                </a:lnTo>
                <a:lnTo>
                  <a:pt x="777" y="997"/>
                </a:lnTo>
                <a:lnTo>
                  <a:pt x="794" y="1024"/>
                </a:lnTo>
                <a:lnTo>
                  <a:pt x="794" y="1024"/>
                </a:lnTo>
                <a:lnTo>
                  <a:pt x="918" y="1024"/>
                </a:lnTo>
                <a:lnTo>
                  <a:pt x="1015" y="1041"/>
                </a:lnTo>
                <a:lnTo>
                  <a:pt x="1015" y="1041"/>
                </a:lnTo>
                <a:lnTo>
                  <a:pt x="1059" y="1041"/>
                </a:lnTo>
                <a:lnTo>
                  <a:pt x="1094" y="1024"/>
                </a:lnTo>
                <a:lnTo>
                  <a:pt x="1130" y="997"/>
                </a:lnTo>
                <a:lnTo>
                  <a:pt x="1156" y="971"/>
                </a:lnTo>
                <a:lnTo>
                  <a:pt x="1156" y="971"/>
                </a:lnTo>
                <a:lnTo>
                  <a:pt x="1174" y="953"/>
                </a:lnTo>
                <a:lnTo>
                  <a:pt x="1200" y="935"/>
                </a:lnTo>
                <a:lnTo>
                  <a:pt x="1253" y="918"/>
                </a:lnTo>
                <a:lnTo>
                  <a:pt x="1315" y="909"/>
                </a:lnTo>
                <a:lnTo>
                  <a:pt x="1350" y="909"/>
                </a:lnTo>
                <a:lnTo>
                  <a:pt x="1350" y="909"/>
                </a:lnTo>
                <a:lnTo>
                  <a:pt x="1368" y="900"/>
                </a:lnTo>
                <a:lnTo>
                  <a:pt x="1377" y="891"/>
                </a:lnTo>
                <a:lnTo>
                  <a:pt x="1386" y="856"/>
                </a:lnTo>
                <a:lnTo>
                  <a:pt x="1394" y="768"/>
                </a:lnTo>
                <a:lnTo>
                  <a:pt x="1394" y="768"/>
                </a:lnTo>
                <a:lnTo>
                  <a:pt x="1421" y="723"/>
                </a:lnTo>
                <a:lnTo>
                  <a:pt x="1456" y="688"/>
                </a:lnTo>
                <a:lnTo>
                  <a:pt x="1500" y="644"/>
                </a:lnTo>
                <a:lnTo>
                  <a:pt x="1544" y="626"/>
                </a:lnTo>
                <a:lnTo>
                  <a:pt x="1544" y="626"/>
                </a:lnTo>
                <a:lnTo>
                  <a:pt x="1562" y="618"/>
                </a:lnTo>
                <a:lnTo>
                  <a:pt x="1580" y="609"/>
                </a:lnTo>
                <a:lnTo>
                  <a:pt x="1597" y="582"/>
                </a:lnTo>
                <a:lnTo>
                  <a:pt x="1615" y="556"/>
                </a:lnTo>
                <a:lnTo>
                  <a:pt x="1624" y="547"/>
                </a:lnTo>
                <a:lnTo>
                  <a:pt x="1642" y="547"/>
                </a:lnTo>
                <a:lnTo>
                  <a:pt x="1642" y="547"/>
                </a:lnTo>
                <a:lnTo>
                  <a:pt x="1659" y="547"/>
                </a:lnTo>
                <a:lnTo>
                  <a:pt x="1677" y="538"/>
                </a:lnTo>
                <a:lnTo>
                  <a:pt x="1686" y="503"/>
                </a:lnTo>
                <a:lnTo>
                  <a:pt x="1686" y="468"/>
                </a:lnTo>
                <a:lnTo>
                  <a:pt x="1677" y="432"/>
                </a:lnTo>
                <a:lnTo>
                  <a:pt x="1677" y="432"/>
                </a:lnTo>
                <a:lnTo>
                  <a:pt x="1677" y="388"/>
                </a:lnTo>
                <a:lnTo>
                  <a:pt x="1703" y="335"/>
                </a:lnTo>
                <a:lnTo>
                  <a:pt x="1703" y="335"/>
                </a:lnTo>
                <a:lnTo>
                  <a:pt x="1624" y="291"/>
                </a:lnTo>
                <a:lnTo>
                  <a:pt x="1553" y="238"/>
                </a:lnTo>
                <a:lnTo>
                  <a:pt x="1553" y="238"/>
                </a:lnTo>
                <a:lnTo>
                  <a:pt x="1483" y="185"/>
                </a:lnTo>
                <a:lnTo>
                  <a:pt x="1403" y="132"/>
                </a:lnTo>
                <a:lnTo>
                  <a:pt x="1333" y="97"/>
                </a:lnTo>
                <a:lnTo>
                  <a:pt x="1297" y="88"/>
                </a:lnTo>
                <a:lnTo>
                  <a:pt x="1271" y="88"/>
                </a:lnTo>
                <a:lnTo>
                  <a:pt x="1271" y="88"/>
                </a:lnTo>
                <a:lnTo>
                  <a:pt x="1244" y="88"/>
                </a:lnTo>
                <a:lnTo>
                  <a:pt x="1227" y="79"/>
                </a:lnTo>
                <a:lnTo>
                  <a:pt x="1191" y="53"/>
                </a:lnTo>
                <a:lnTo>
                  <a:pt x="1174" y="35"/>
                </a:lnTo>
                <a:lnTo>
                  <a:pt x="1156" y="18"/>
                </a:lnTo>
                <a:lnTo>
                  <a:pt x="1130" y="18"/>
                </a:lnTo>
                <a:lnTo>
                  <a:pt x="1094" y="26"/>
                </a:lnTo>
                <a:lnTo>
                  <a:pt x="1094" y="26"/>
                </a:lnTo>
                <a:lnTo>
                  <a:pt x="1050" y="35"/>
                </a:lnTo>
                <a:lnTo>
                  <a:pt x="997" y="44"/>
                </a:lnTo>
                <a:lnTo>
                  <a:pt x="891" y="44"/>
                </a:lnTo>
                <a:lnTo>
                  <a:pt x="715" y="26"/>
                </a:lnTo>
                <a:lnTo>
                  <a:pt x="715" y="26"/>
                </a:lnTo>
                <a:lnTo>
                  <a:pt x="627" y="18"/>
                </a:lnTo>
                <a:lnTo>
                  <a:pt x="503" y="0"/>
                </a:lnTo>
                <a:lnTo>
                  <a:pt x="441" y="0"/>
                </a:lnTo>
                <a:lnTo>
                  <a:pt x="380" y="0"/>
                </a:lnTo>
                <a:lnTo>
                  <a:pt x="327" y="9"/>
                </a:lnTo>
                <a:lnTo>
                  <a:pt x="283" y="26"/>
                </a:lnTo>
                <a:lnTo>
                  <a:pt x="283" y="26"/>
                </a:lnTo>
                <a:lnTo>
                  <a:pt x="238" y="53"/>
                </a:lnTo>
                <a:lnTo>
                  <a:pt x="186" y="71"/>
                </a:lnTo>
                <a:lnTo>
                  <a:pt x="115" y="79"/>
                </a:lnTo>
                <a:lnTo>
                  <a:pt x="53" y="88"/>
                </a:lnTo>
                <a:lnTo>
                  <a:pt x="53" y="88"/>
                </a:lnTo>
                <a:lnTo>
                  <a:pt x="71" y="132"/>
                </a:lnTo>
                <a:lnTo>
                  <a:pt x="80" y="176"/>
                </a:lnTo>
                <a:lnTo>
                  <a:pt x="88" y="221"/>
                </a:lnTo>
                <a:lnTo>
                  <a:pt x="88" y="265"/>
                </a:lnTo>
                <a:lnTo>
                  <a:pt x="80" y="309"/>
                </a:lnTo>
                <a:lnTo>
                  <a:pt x="62" y="344"/>
                </a:lnTo>
                <a:lnTo>
                  <a:pt x="44" y="379"/>
                </a:lnTo>
                <a:lnTo>
                  <a:pt x="18" y="406"/>
                </a:lnTo>
                <a:lnTo>
                  <a:pt x="18" y="406"/>
                </a:lnTo>
                <a:lnTo>
                  <a:pt x="0" y="441"/>
                </a:lnTo>
                <a:lnTo>
                  <a:pt x="0" y="459"/>
                </a:lnTo>
                <a:lnTo>
                  <a:pt x="9" y="476"/>
                </a:lnTo>
                <a:lnTo>
                  <a:pt x="36" y="494"/>
                </a:lnTo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3" name="Freeform 25"/>
          <p:cNvSpPr>
            <a:spLocks noChangeArrowheads="1"/>
          </p:cNvSpPr>
          <p:nvPr/>
        </p:nvSpPr>
        <p:spPr bwMode="auto">
          <a:xfrm>
            <a:off x="4308371" y="3255765"/>
            <a:ext cx="546722" cy="288698"/>
          </a:xfrm>
          <a:custGeom>
            <a:avLst/>
            <a:gdLst>
              <a:gd name="T0" fmla="*/ 62 w 1334"/>
              <a:gd name="T1" fmla="*/ 547 h 706"/>
              <a:gd name="T2" fmla="*/ 106 w 1334"/>
              <a:gd name="T3" fmla="*/ 511 h 706"/>
              <a:gd name="T4" fmla="*/ 150 w 1334"/>
              <a:gd name="T5" fmla="*/ 503 h 706"/>
              <a:gd name="T6" fmla="*/ 185 w 1334"/>
              <a:gd name="T7" fmla="*/ 520 h 706"/>
              <a:gd name="T8" fmla="*/ 194 w 1334"/>
              <a:gd name="T9" fmla="*/ 555 h 706"/>
              <a:gd name="T10" fmla="*/ 194 w 1334"/>
              <a:gd name="T11" fmla="*/ 582 h 706"/>
              <a:gd name="T12" fmla="*/ 230 w 1334"/>
              <a:gd name="T13" fmla="*/ 626 h 706"/>
              <a:gd name="T14" fmla="*/ 247 w 1334"/>
              <a:gd name="T15" fmla="*/ 679 h 706"/>
              <a:gd name="T16" fmla="*/ 247 w 1334"/>
              <a:gd name="T17" fmla="*/ 705 h 706"/>
              <a:gd name="T18" fmla="*/ 247 w 1334"/>
              <a:gd name="T19" fmla="*/ 705 h 706"/>
              <a:gd name="T20" fmla="*/ 503 w 1334"/>
              <a:gd name="T21" fmla="*/ 688 h 706"/>
              <a:gd name="T22" fmla="*/ 547 w 1334"/>
              <a:gd name="T23" fmla="*/ 661 h 706"/>
              <a:gd name="T24" fmla="*/ 627 w 1334"/>
              <a:gd name="T25" fmla="*/ 520 h 706"/>
              <a:gd name="T26" fmla="*/ 644 w 1334"/>
              <a:gd name="T27" fmla="*/ 476 h 706"/>
              <a:gd name="T28" fmla="*/ 680 w 1334"/>
              <a:gd name="T29" fmla="*/ 494 h 706"/>
              <a:gd name="T30" fmla="*/ 768 w 1334"/>
              <a:gd name="T31" fmla="*/ 626 h 706"/>
              <a:gd name="T32" fmla="*/ 812 w 1334"/>
              <a:gd name="T33" fmla="*/ 679 h 706"/>
              <a:gd name="T34" fmla="*/ 856 w 1334"/>
              <a:gd name="T35" fmla="*/ 697 h 706"/>
              <a:gd name="T36" fmla="*/ 883 w 1334"/>
              <a:gd name="T37" fmla="*/ 670 h 706"/>
              <a:gd name="T38" fmla="*/ 891 w 1334"/>
              <a:gd name="T39" fmla="*/ 573 h 706"/>
              <a:gd name="T40" fmla="*/ 900 w 1334"/>
              <a:gd name="T41" fmla="*/ 555 h 706"/>
              <a:gd name="T42" fmla="*/ 927 w 1334"/>
              <a:gd name="T43" fmla="*/ 520 h 706"/>
              <a:gd name="T44" fmla="*/ 997 w 1334"/>
              <a:gd name="T45" fmla="*/ 511 h 706"/>
              <a:gd name="T46" fmla="*/ 1041 w 1334"/>
              <a:gd name="T47" fmla="*/ 520 h 706"/>
              <a:gd name="T48" fmla="*/ 1112 w 1334"/>
              <a:gd name="T49" fmla="*/ 520 h 706"/>
              <a:gd name="T50" fmla="*/ 1138 w 1334"/>
              <a:gd name="T51" fmla="*/ 503 h 706"/>
              <a:gd name="T52" fmla="*/ 1138 w 1334"/>
              <a:gd name="T53" fmla="*/ 476 h 706"/>
              <a:gd name="T54" fmla="*/ 1147 w 1334"/>
              <a:gd name="T55" fmla="*/ 450 h 706"/>
              <a:gd name="T56" fmla="*/ 1174 w 1334"/>
              <a:gd name="T57" fmla="*/ 441 h 706"/>
              <a:gd name="T58" fmla="*/ 1227 w 1334"/>
              <a:gd name="T59" fmla="*/ 441 h 706"/>
              <a:gd name="T60" fmla="*/ 1253 w 1334"/>
              <a:gd name="T61" fmla="*/ 432 h 706"/>
              <a:gd name="T62" fmla="*/ 1271 w 1334"/>
              <a:gd name="T63" fmla="*/ 370 h 706"/>
              <a:gd name="T64" fmla="*/ 1333 w 1334"/>
              <a:gd name="T65" fmla="*/ 317 h 706"/>
              <a:gd name="T66" fmla="*/ 1253 w 1334"/>
              <a:gd name="T67" fmla="*/ 291 h 706"/>
              <a:gd name="T68" fmla="*/ 1183 w 1334"/>
              <a:gd name="T69" fmla="*/ 300 h 706"/>
              <a:gd name="T70" fmla="*/ 1156 w 1334"/>
              <a:gd name="T71" fmla="*/ 308 h 706"/>
              <a:gd name="T72" fmla="*/ 1086 w 1334"/>
              <a:gd name="T73" fmla="*/ 282 h 706"/>
              <a:gd name="T74" fmla="*/ 1033 w 1334"/>
              <a:gd name="T75" fmla="*/ 220 h 706"/>
              <a:gd name="T76" fmla="*/ 1024 w 1334"/>
              <a:gd name="T77" fmla="*/ 167 h 706"/>
              <a:gd name="T78" fmla="*/ 1033 w 1334"/>
              <a:gd name="T79" fmla="*/ 97 h 706"/>
              <a:gd name="T80" fmla="*/ 944 w 1334"/>
              <a:gd name="T81" fmla="*/ 52 h 706"/>
              <a:gd name="T82" fmla="*/ 856 w 1334"/>
              <a:gd name="T83" fmla="*/ 26 h 706"/>
              <a:gd name="T84" fmla="*/ 750 w 1334"/>
              <a:gd name="T85" fmla="*/ 0 h 706"/>
              <a:gd name="T86" fmla="*/ 653 w 1334"/>
              <a:gd name="T87" fmla="*/ 35 h 706"/>
              <a:gd name="T88" fmla="*/ 609 w 1334"/>
              <a:gd name="T89" fmla="*/ 44 h 706"/>
              <a:gd name="T90" fmla="*/ 406 w 1334"/>
              <a:gd name="T91" fmla="*/ 44 h 706"/>
              <a:gd name="T92" fmla="*/ 388 w 1334"/>
              <a:gd name="T93" fmla="*/ 70 h 706"/>
              <a:gd name="T94" fmla="*/ 362 w 1334"/>
              <a:gd name="T95" fmla="*/ 88 h 706"/>
              <a:gd name="T96" fmla="*/ 318 w 1334"/>
              <a:gd name="T97" fmla="*/ 97 h 706"/>
              <a:gd name="T98" fmla="*/ 238 w 1334"/>
              <a:gd name="T99" fmla="*/ 158 h 706"/>
              <a:gd name="T100" fmla="*/ 212 w 1334"/>
              <a:gd name="T101" fmla="*/ 211 h 706"/>
              <a:gd name="T102" fmla="*/ 203 w 1334"/>
              <a:gd name="T103" fmla="*/ 238 h 706"/>
              <a:gd name="T104" fmla="*/ 124 w 1334"/>
              <a:gd name="T105" fmla="*/ 308 h 706"/>
              <a:gd name="T106" fmla="*/ 44 w 1334"/>
              <a:gd name="T107" fmla="*/ 405 h 706"/>
              <a:gd name="T108" fmla="*/ 18 w 1334"/>
              <a:gd name="T109" fmla="*/ 450 h 706"/>
              <a:gd name="T110" fmla="*/ 9 w 1334"/>
              <a:gd name="T111" fmla="*/ 564 h 706"/>
              <a:gd name="T112" fmla="*/ 27 w 1334"/>
              <a:gd name="T113" fmla="*/ 573 h 706"/>
              <a:gd name="T114" fmla="*/ 62 w 1334"/>
              <a:gd name="T115" fmla="*/ 547 h 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34" h="706">
                <a:moveTo>
                  <a:pt x="62" y="547"/>
                </a:moveTo>
                <a:lnTo>
                  <a:pt x="62" y="547"/>
                </a:lnTo>
                <a:lnTo>
                  <a:pt x="88" y="520"/>
                </a:lnTo>
                <a:lnTo>
                  <a:pt x="106" y="511"/>
                </a:lnTo>
                <a:lnTo>
                  <a:pt x="133" y="503"/>
                </a:lnTo>
                <a:lnTo>
                  <a:pt x="150" y="503"/>
                </a:lnTo>
                <a:lnTo>
                  <a:pt x="168" y="511"/>
                </a:lnTo>
                <a:lnTo>
                  <a:pt x="185" y="520"/>
                </a:lnTo>
                <a:lnTo>
                  <a:pt x="194" y="538"/>
                </a:lnTo>
                <a:lnTo>
                  <a:pt x="194" y="555"/>
                </a:lnTo>
                <a:lnTo>
                  <a:pt x="194" y="555"/>
                </a:lnTo>
                <a:lnTo>
                  <a:pt x="194" y="582"/>
                </a:lnTo>
                <a:lnTo>
                  <a:pt x="203" y="600"/>
                </a:lnTo>
                <a:lnTo>
                  <a:pt x="230" y="626"/>
                </a:lnTo>
                <a:lnTo>
                  <a:pt x="247" y="653"/>
                </a:lnTo>
                <a:lnTo>
                  <a:pt x="247" y="679"/>
                </a:lnTo>
                <a:lnTo>
                  <a:pt x="247" y="705"/>
                </a:lnTo>
                <a:lnTo>
                  <a:pt x="247" y="705"/>
                </a:lnTo>
                <a:lnTo>
                  <a:pt x="247" y="705"/>
                </a:lnTo>
                <a:lnTo>
                  <a:pt x="247" y="705"/>
                </a:lnTo>
                <a:lnTo>
                  <a:pt x="503" y="688"/>
                </a:lnTo>
                <a:lnTo>
                  <a:pt x="503" y="688"/>
                </a:lnTo>
                <a:lnTo>
                  <a:pt x="521" y="679"/>
                </a:lnTo>
                <a:lnTo>
                  <a:pt x="547" y="661"/>
                </a:lnTo>
                <a:lnTo>
                  <a:pt x="583" y="591"/>
                </a:lnTo>
                <a:lnTo>
                  <a:pt x="627" y="520"/>
                </a:lnTo>
                <a:lnTo>
                  <a:pt x="644" y="476"/>
                </a:lnTo>
                <a:lnTo>
                  <a:pt x="644" y="476"/>
                </a:lnTo>
                <a:lnTo>
                  <a:pt x="662" y="485"/>
                </a:lnTo>
                <a:lnTo>
                  <a:pt x="680" y="494"/>
                </a:lnTo>
                <a:lnTo>
                  <a:pt x="715" y="555"/>
                </a:lnTo>
                <a:lnTo>
                  <a:pt x="768" y="626"/>
                </a:lnTo>
                <a:lnTo>
                  <a:pt x="812" y="679"/>
                </a:lnTo>
                <a:lnTo>
                  <a:pt x="812" y="679"/>
                </a:lnTo>
                <a:lnTo>
                  <a:pt x="838" y="697"/>
                </a:lnTo>
                <a:lnTo>
                  <a:pt x="856" y="697"/>
                </a:lnTo>
                <a:lnTo>
                  <a:pt x="874" y="688"/>
                </a:lnTo>
                <a:lnTo>
                  <a:pt x="883" y="670"/>
                </a:lnTo>
                <a:lnTo>
                  <a:pt x="891" y="626"/>
                </a:lnTo>
                <a:lnTo>
                  <a:pt x="891" y="573"/>
                </a:lnTo>
                <a:lnTo>
                  <a:pt x="891" y="573"/>
                </a:lnTo>
                <a:lnTo>
                  <a:pt x="900" y="555"/>
                </a:lnTo>
                <a:lnTo>
                  <a:pt x="909" y="547"/>
                </a:lnTo>
                <a:lnTo>
                  <a:pt x="927" y="520"/>
                </a:lnTo>
                <a:lnTo>
                  <a:pt x="962" y="511"/>
                </a:lnTo>
                <a:lnTo>
                  <a:pt x="997" y="511"/>
                </a:lnTo>
                <a:lnTo>
                  <a:pt x="997" y="511"/>
                </a:lnTo>
                <a:lnTo>
                  <a:pt x="1041" y="520"/>
                </a:lnTo>
                <a:lnTo>
                  <a:pt x="1086" y="520"/>
                </a:lnTo>
                <a:lnTo>
                  <a:pt x="1112" y="520"/>
                </a:lnTo>
                <a:lnTo>
                  <a:pt x="1121" y="511"/>
                </a:lnTo>
                <a:lnTo>
                  <a:pt x="1138" y="503"/>
                </a:lnTo>
                <a:lnTo>
                  <a:pt x="1138" y="476"/>
                </a:lnTo>
                <a:lnTo>
                  <a:pt x="1138" y="476"/>
                </a:lnTo>
                <a:lnTo>
                  <a:pt x="1147" y="458"/>
                </a:lnTo>
                <a:lnTo>
                  <a:pt x="1147" y="450"/>
                </a:lnTo>
                <a:lnTo>
                  <a:pt x="1156" y="441"/>
                </a:lnTo>
                <a:lnTo>
                  <a:pt x="1174" y="441"/>
                </a:lnTo>
                <a:lnTo>
                  <a:pt x="1227" y="441"/>
                </a:lnTo>
                <a:lnTo>
                  <a:pt x="1227" y="441"/>
                </a:lnTo>
                <a:lnTo>
                  <a:pt x="1244" y="441"/>
                </a:lnTo>
                <a:lnTo>
                  <a:pt x="1253" y="432"/>
                </a:lnTo>
                <a:lnTo>
                  <a:pt x="1262" y="405"/>
                </a:lnTo>
                <a:lnTo>
                  <a:pt x="1271" y="370"/>
                </a:lnTo>
                <a:lnTo>
                  <a:pt x="1333" y="317"/>
                </a:lnTo>
                <a:lnTo>
                  <a:pt x="1333" y="317"/>
                </a:lnTo>
                <a:lnTo>
                  <a:pt x="1297" y="308"/>
                </a:lnTo>
                <a:lnTo>
                  <a:pt x="1253" y="291"/>
                </a:lnTo>
                <a:lnTo>
                  <a:pt x="1218" y="291"/>
                </a:lnTo>
                <a:lnTo>
                  <a:pt x="1183" y="300"/>
                </a:lnTo>
                <a:lnTo>
                  <a:pt x="1183" y="300"/>
                </a:lnTo>
                <a:lnTo>
                  <a:pt x="1156" y="308"/>
                </a:lnTo>
                <a:lnTo>
                  <a:pt x="1130" y="308"/>
                </a:lnTo>
                <a:lnTo>
                  <a:pt x="1086" y="282"/>
                </a:lnTo>
                <a:lnTo>
                  <a:pt x="1050" y="247"/>
                </a:lnTo>
                <a:lnTo>
                  <a:pt x="1033" y="220"/>
                </a:lnTo>
                <a:lnTo>
                  <a:pt x="1033" y="220"/>
                </a:lnTo>
                <a:lnTo>
                  <a:pt x="1024" y="167"/>
                </a:lnTo>
                <a:lnTo>
                  <a:pt x="1024" y="132"/>
                </a:lnTo>
                <a:lnTo>
                  <a:pt x="1033" y="97"/>
                </a:lnTo>
                <a:lnTo>
                  <a:pt x="1033" y="97"/>
                </a:lnTo>
                <a:lnTo>
                  <a:pt x="944" y="52"/>
                </a:lnTo>
                <a:lnTo>
                  <a:pt x="856" y="26"/>
                </a:lnTo>
                <a:lnTo>
                  <a:pt x="856" y="26"/>
                </a:lnTo>
                <a:lnTo>
                  <a:pt x="803" y="8"/>
                </a:lnTo>
                <a:lnTo>
                  <a:pt x="750" y="0"/>
                </a:lnTo>
                <a:lnTo>
                  <a:pt x="706" y="8"/>
                </a:lnTo>
                <a:lnTo>
                  <a:pt x="653" y="35"/>
                </a:lnTo>
                <a:lnTo>
                  <a:pt x="653" y="35"/>
                </a:lnTo>
                <a:lnTo>
                  <a:pt x="609" y="44"/>
                </a:lnTo>
                <a:lnTo>
                  <a:pt x="547" y="44"/>
                </a:lnTo>
                <a:lnTo>
                  <a:pt x="406" y="44"/>
                </a:lnTo>
                <a:lnTo>
                  <a:pt x="406" y="44"/>
                </a:lnTo>
                <a:lnTo>
                  <a:pt x="388" y="70"/>
                </a:lnTo>
                <a:lnTo>
                  <a:pt x="380" y="79"/>
                </a:lnTo>
                <a:lnTo>
                  <a:pt x="362" y="88"/>
                </a:lnTo>
                <a:lnTo>
                  <a:pt x="362" y="88"/>
                </a:lnTo>
                <a:lnTo>
                  <a:pt x="318" y="97"/>
                </a:lnTo>
                <a:lnTo>
                  <a:pt x="274" y="123"/>
                </a:lnTo>
                <a:lnTo>
                  <a:pt x="238" y="158"/>
                </a:lnTo>
                <a:lnTo>
                  <a:pt x="221" y="185"/>
                </a:lnTo>
                <a:lnTo>
                  <a:pt x="212" y="211"/>
                </a:lnTo>
                <a:lnTo>
                  <a:pt x="212" y="211"/>
                </a:lnTo>
                <a:lnTo>
                  <a:pt x="203" y="238"/>
                </a:lnTo>
                <a:lnTo>
                  <a:pt x="185" y="255"/>
                </a:lnTo>
                <a:lnTo>
                  <a:pt x="124" y="308"/>
                </a:lnTo>
                <a:lnTo>
                  <a:pt x="71" y="370"/>
                </a:lnTo>
                <a:lnTo>
                  <a:pt x="44" y="405"/>
                </a:lnTo>
                <a:lnTo>
                  <a:pt x="18" y="450"/>
                </a:lnTo>
                <a:lnTo>
                  <a:pt x="18" y="450"/>
                </a:lnTo>
                <a:lnTo>
                  <a:pt x="0" y="520"/>
                </a:lnTo>
                <a:lnTo>
                  <a:pt x="9" y="564"/>
                </a:lnTo>
                <a:lnTo>
                  <a:pt x="9" y="573"/>
                </a:lnTo>
                <a:lnTo>
                  <a:pt x="27" y="573"/>
                </a:lnTo>
                <a:lnTo>
                  <a:pt x="44" y="564"/>
                </a:lnTo>
                <a:lnTo>
                  <a:pt x="62" y="547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4" name="Freeform 26"/>
          <p:cNvSpPr>
            <a:spLocks noChangeArrowheads="1"/>
          </p:cNvSpPr>
          <p:nvPr/>
        </p:nvSpPr>
        <p:spPr bwMode="auto">
          <a:xfrm>
            <a:off x="4293936" y="2093754"/>
            <a:ext cx="1079011" cy="1216142"/>
          </a:xfrm>
          <a:custGeom>
            <a:avLst/>
            <a:gdLst>
              <a:gd name="T0" fmla="*/ 70 w 2639"/>
              <a:gd name="T1" fmla="*/ 1782 h 2974"/>
              <a:gd name="T2" fmla="*/ 18 w 2639"/>
              <a:gd name="T3" fmla="*/ 1905 h 2974"/>
              <a:gd name="T4" fmla="*/ 106 w 2639"/>
              <a:gd name="T5" fmla="*/ 2126 h 2974"/>
              <a:gd name="T6" fmla="*/ 212 w 2639"/>
              <a:gd name="T7" fmla="*/ 2249 h 2974"/>
              <a:gd name="T8" fmla="*/ 468 w 2639"/>
              <a:gd name="T9" fmla="*/ 2338 h 2974"/>
              <a:gd name="T10" fmla="*/ 618 w 2639"/>
              <a:gd name="T11" fmla="*/ 2391 h 2974"/>
              <a:gd name="T12" fmla="*/ 529 w 2639"/>
              <a:gd name="T13" fmla="*/ 2514 h 2974"/>
              <a:gd name="T14" fmla="*/ 441 w 2639"/>
              <a:gd name="T15" fmla="*/ 2885 h 2974"/>
              <a:gd name="T16" fmla="*/ 741 w 2639"/>
              <a:gd name="T17" fmla="*/ 2849 h 2974"/>
              <a:gd name="T18" fmla="*/ 1068 w 2639"/>
              <a:gd name="T19" fmla="*/ 2938 h 2974"/>
              <a:gd name="T20" fmla="*/ 1147 w 2639"/>
              <a:gd name="T21" fmla="*/ 2920 h 2974"/>
              <a:gd name="T22" fmla="*/ 1271 w 2639"/>
              <a:gd name="T23" fmla="*/ 2955 h 2974"/>
              <a:gd name="T24" fmla="*/ 1447 w 2639"/>
              <a:gd name="T25" fmla="*/ 2929 h 2974"/>
              <a:gd name="T26" fmla="*/ 1624 w 2639"/>
              <a:gd name="T27" fmla="*/ 2911 h 2974"/>
              <a:gd name="T28" fmla="*/ 1897 w 2639"/>
              <a:gd name="T29" fmla="*/ 2849 h 2974"/>
              <a:gd name="T30" fmla="*/ 2038 w 2639"/>
              <a:gd name="T31" fmla="*/ 2867 h 2974"/>
              <a:gd name="T32" fmla="*/ 2038 w 2639"/>
              <a:gd name="T33" fmla="*/ 2682 h 2974"/>
              <a:gd name="T34" fmla="*/ 2162 w 2639"/>
              <a:gd name="T35" fmla="*/ 2585 h 2974"/>
              <a:gd name="T36" fmla="*/ 2329 w 2639"/>
              <a:gd name="T37" fmla="*/ 2452 h 2974"/>
              <a:gd name="T38" fmla="*/ 2012 w 2639"/>
              <a:gd name="T39" fmla="*/ 2223 h 2974"/>
              <a:gd name="T40" fmla="*/ 1915 w 2639"/>
              <a:gd name="T41" fmla="*/ 1967 h 2974"/>
              <a:gd name="T42" fmla="*/ 1897 w 2639"/>
              <a:gd name="T43" fmla="*/ 1808 h 2974"/>
              <a:gd name="T44" fmla="*/ 2206 w 2639"/>
              <a:gd name="T45" fmla="*/ 1693 h 2974"/>
              <a:gd name="T46" fmla="*/ 2435 w 2639"/>
              <a:gd name="T47" fmla="*/ 1596 h 2974"/>
              <a:gd name="T48" fmla="*/ 2577 w 2639"/>
              <a:gd name="T49" fmla="*/ 1588 h 2974"/>
              <a:gd name="T50" fmla="*/ 2638 w 2639"/>
              <a:gd name="T51" fmla="*/ 1446 h 2974"/>
              <a:gd name="T52" fmla="*/ 2550 w 2639"/>
              <a:gd name="T53" fmla="*/ 1252 h 2974"/>
              <a:gd name="T54" fmla="*/ 2506 w 2639"/>
              <a:gd name="T55" fmla="*/ 1014 h 2974"/>
              <a:gd name="T56" fmla="*/ 2435 w 2639"/>
              <a:gd name="T57" fmla="*/ 864 h 2974"/>
              <a:gd name="T58" fmla="*/ 2435 w 2639"/>
              <a:gd name="T59" fmla="*/ 714 h 2974"/>
              <a:gd name="T60" fmla="*/ 2427 w 2639"/>
              <a:gd name="T61" fmla="*/ 406 h 2974"/>
              <a:gd name="T62" fmla="*/ 2365 w 2639"/>
              <a:gd name="T63" fmla="*/ 309 h 2974"/>
              <a:gd name="T64" fmla="*/ 2188 w 2639"/>
              <a:gd name="T65" fmla="*/ 256 h 2974"/>
              <a:gd name="T66" fmla="*/ 2250 w 2639"/>
              <a:gd name="T67" fmla="*/ 97 h 2974"/>
              <a:gd name="T68" fmla="*/ 2021 w 2639"/>
              <a:gd name="T69" fmla="*/ 177 h 2974"/>
              <a:gd name="T70" fmla="*/ 1809 w 2639"/>
              <a:gd name="T71" fmla="*/ 230 h 2974"/>
              <a:gd name="T72" fmla="*/ 1544 w 2639"/>
              <a:gd name="T73" fmla="*/ 388 h 2974"/>
              <a:gd name="T74" fmla="*/ 1500 w 2639"/>
              <a:gd name="T75" fmla="*/ 247 h 2974"/>
              <a:gd name="T76" fmla="*/ 1465 w 2639"/>
              <a:gd name="T77" fmla="*/ 177 h 2974"/>
              <a:gd name="T78" fmla="*/ 1235 w 2639"/>
              <a:gd name="T79" fmla="*/ 194 h 2974"/>
              <a:gd name="T80" fmla="*/ 1165 w 2639"/>
              <a:gd name="T81" fmla="*/ 53 h 2974"/>
              <a:gd name="T82" fmla="*/ 997 w 2639"/>
              <a:gd name="T83" fmla="*/ 18 h 2974"/>
              <a:gd name="T84" fmla="*/ 821 w 2639"/>
              <a:gd name="T85" fmla="*/ 141 h 2974"/>
              <a:gd name="T86" fmla="*/ 865 w 2639"/>
              <a:gd name="T87" fmla="*/ 318 h 2974"/>
              <a:gd name="T88" fmla="*/ 865 w 2639"/>
              <a:gd name="T89" fmla="*/ 468 h 2974"/>
              <a:gd name="T90" fmla="*/ 750 w 2639"/>
              <a:gd name="T91" fmla="*/ 538 h 2974"/>
              <a:gd name="T92" fmla="*/ 529 w 2639"/>
              <a:gd name="T93" fmla="*/ 477 h 2974"/>
              <a:gd name="T94" fmla="*/ 335 w 2639"/>
              <a:gd name="T95" fmla="*/ 521 h 2974"/>
              <a:gd name="T96" fmla="*/ 344 w 2639"/>
              <a:gd name="T97" fmla="*/ 740 h 2974"/>
              <a:gd name="T98" fmla="*/ 185 w 2639"/>
              <a:gd name="T99" fmla="*/ 899 h 2974"/>
              <a:gd name="T100" fmla="*/ 282 w 2639"/>
              <a:gd name="T101" fmla="*/ 1058 h 2974"/>
              <a:gd name="T102" fmla="*/ 220 w 2639"/>
              <a:gd name="T103" fmla="*/ 1173 h 2974"/>
              <a:gd name="T104" fmla="*/ 97 w 2639"/>
              <a:gd name="T105" fmla="*/ 1252 h 2974"/>
              <a:gd name="T106" fmla="*/ 44 w 2639"/>
              <a:gd name="T107" fmla="*/ 1349 h 2974"/>
              <a:gd name="T108" fmla="*/ 0 w 2639"/>
              <a:gd name="T109" fmla="*/ 1632 h 2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639" h="2974">
                <a:moveTo>
                  <a:pt x="0" y="1632"/>
                </a:moveTo>
                <a:lnTo>
                  <a:pt x="0" y="1632"/>
                </a:lnTo>
                <a:lnTo>
                  <a:pt x="0" y="1658"/>
                </a:lnTo>
                <a:lnTo>
                  <a:pt x="9" y="1676"/>
                </a:lnTo>
                <a:lnTo>
                  <a:pt x="35" y="1729"/>
                </a:lnTo>
                <a:lnTo>
                  <a:pt x="70" y="1782"/>
                </a:lnTo>
                <a:lnTo>
                  <a:pt x="79" y="1799"/>
                </a:lnTo>
                <a:lnTo>
                  <a:pt x="79" y="1817"/>
                </a:lnTo>
                <a:lnTo>
                  <a:pt x="79" y="1817"/>
                </a:lnTo>
                <a:lnTo>
                  <a:pt x="62" y="1852"/>
                </a:lnTo>
                <a:lnTo>
                  <a:pt x="35" y="1879"/>
                </a:lnTo>
                <a:lnTo>
                  <a:pt x="18" y="1905"/>
                </a:lnTo>
                <a:lnTo>
                  <a:pt x="9" y="1914"/>
                </a:lnTo>
                <a:lnTo>
                  <a:pt x="18" y="1932"/>
                </a:lnTo>
                <a:lnTo>
                  <a:pt x="18" y="1932"/>
                </a:lnTo>
                <a:lnTo>
                  <a:pt x="62" y="2002"/>
                </a:lnTo>
                <a:lnTo>
                  <a:pt x="88" y="2073"/>
                </a:lnTo>
                <a:lnTo>
                  <a:pt x="106" y="2126"/>
                </a:lnTo>
                <a:lnTo>
                  <a:pt x="106" y="2179"/>
                </a:lnTo>
                <a:lnTo>
                  <a:pt x="106" y="2179"/>
                </a:lnTo>
                <a:lnTo>
                  <a:pt x="150" y="2196"/>
                </a:lnTo>
                <a:lnTo>
                  <a:pt x="176" y="2214"/>
                </a:lnTo>
                <a:lnTo>
                  <a:pt x="176" y="2214"/>
                </a:lnTo>
                <a:lnTo>
                  <a:pt x="212" y="2249"/>
                </a:lnTo>
                <a:lnTo>
                  <a:pt x="256" y="2276"/>
                </a:lnTo>
                <a:lnTo>
                  <a:pt x="309" y="2302"/>
                </a:lnTo>
                <a:lnTo>
                  <a:pt x="370" y="2302"/>
                </a:lnTo>
                <a:lnTo>
                  <a:pt x="370" y="2302"/>
                </a:lnTo>
                <a:lnTo>
                  <a:pt x="423" y="2311"/>
                </a:lnTo>
                <a:lnTo>
                  <a:pt x="468" y="2338"/>
                </a:lnTo>
                <a:lnTo>
                  <a:pt x="494" y="2355"/>
                </a:lnTo>
                <a:lnTo>
                  <a:pt x="529" y="2355"/>
                </a:lnTo>
                <a:lnTo>
                  <a:pt x="529" y="2355"/>
                </a:lnTo>
                <a:lnTo>
                  <a:pt x="565" y="2364"/>
                </a:lnTo>
                <a:lnTo>
                  <a:pt x="600" y="2382"/>
                </a:lnTo>
                <a:lnTo>
                  <a:pt x="618" y="2391"/>
                </a:lnTo>
                <a:lnTo>
                  <a:pt x="618" y="2408"/>
                </a:lnTo>
                <a:lnTo>
                  <a:pt x="609" y="2435"/>
                </a:lnTo>
                <a:lnTo>
                  <a:pt x="582" y="2461"/>
                </a:lnTo>
                <a:lnTo>
                  <a:pt x="582" y="2461"/>
                </a:lnTo>
                <a:lnTo>
                  <a:pt x="556" y="2488"/>
                </a:lnTo>
                <a:lnTo>
                  <a:pt x="529" y="2514"/>
                </a:lnTo>
                <a:lnTo>
                  <a:pt x="503" y="2576"/>
                </a:lnTo>
                <a:lnTo>
                  <a:pt x="476" y="2638"/>
                </a:lnTo>
                <a:lnTo>
                  <a:pt x="468" y="2699"/>
                </a:lnTo>
                <a:lnTo>
                  <a:pt x="468" y="2699"/>
                </a:lnTo>
                <a:lnTo>
                  <a:pt x="450" y="2796"/>
                </a:lnTo>
                <a:lnTo>
                  <a:pt x="441" y="2885"/>
                </a:lnTo>
                <a:lnTo>
                  <a:pt x="441" y="2885"/>
                </a:lnTo>
                <a:lnTo>
                  <a:pt x="582" y="2885"/>
                </a:lnTo>
                <a:lnTo>
                  <a:pt x="644" y="2885"/>
                </a:lnTo>
                <a:lnTo>
                  <a:pt x="688" y="2876"/>
                </a:lnTo>
                <a:lnTo>
                  <a:pt x="688" y="2876"/>
                </a:lnTo>
                <a:lnTo>
                  <a:pt x="741" y="2849"/>
                </a:lnTo>
                <a:lnTo>
                  <a:pt x="785" y="2841"/>
                </a:lnTo>
                <a:lnTo>
                  <a:pt x="838" y="2849"/>
                </a:lnTo>
                <a:lnTo>
                  <a:pt x="891" y="2867"/>
                </a:lnTo>
                <a:lnTo>
                  <a:pt x="891" y="2867"/>
                </a:lnTo>
                <a:lnTo>
                  <a:pt x="979" y="2893"/>
                </a:lnTo>
                <a:lnTo>
                  <a:pt x="1068" y="2938"/>
                </a:lnTo>
                <a:lnTo>
                  <a:pt x="1068" y="2938"/>
                </a:lnTo>
                <a:lnTo>
                  <a:pt x="1076" y="2920"/>
                </a:lnTo>
                <a:lnTo>
                  <a:pt x="1103" y="2902"/>
                </a:lnTo>
                <a:lnTo>
                  <a:pt x="1103" y="2902"/>
                </a:lnTo>
                <a:lnTo>
                  <a:pt x="1121" y="2911"/>
                </a:lnTo>
                <a:lnTo>
                  <a:pt x="1147" y="2920"/>
                </a:lnTo>
                <a:lnTo>
                  <a:pt x="1191" y="2946"/>
                </a:lnTo>
                <a:lnTo>
                  <a:pt x="1218" y="2964"/>
                </a:lnTo>
                <a:lnTo>
                  <a:pt x="1235" y="2973"/>
                </a:lnTo>
                <a:lnTo>
                  <a:pt x="1253" y="2964"/>
                </a:lnTo>
                <a:lnTo>
                  <a:pt x="1271" y="2955"/>
                </a:lnTo>
                <a:lnTo>
                  <a:pt x="1271" y="2955"/>
                </a:lnTo>
                <a:lnTo>
                  <a:pt x="1288" y="2929"/>
                </a:lnTo>
                <a:lnTo>
                  <a:pt x="1306" y="2920"/>
                </a:lnTo>
                <a:lnTo>
                  <a:pt x="1332" y="2911"/>
                </a:lnTo>
                <a:lnTo>
                  <a:pt x="1359" y="2902"/>
                </a:lnTo>
                <a:lnTo>
                  <a:pt x="1403" y="2911"/>
                </a:lnTo>
                <a:lnTo>
                  <a:pt x="1447" y="2929"/>
                </a:lnTo>
                <a:lnTo>
                  <a:pt x="1447" y="2929"/>
                </a:lnTo>
                <a:lnTo>
                  <a:pt x="1491" y="2938"/>
                </a:lnTo>
                <a:lnTo>
                  <a:pt x="1535" y="2946"/>
                </a:lnTo>
                <a:lnTo>
                  <a:pt x="1579" y="2938"/>
                </a:lnTo>
                <a:lnTo>
                  <a:pt x="1597" y="2929"/>
                </a:lnTo>
                <a:lnTo>
                  <a:pt x="1624" y="2911"/>
                </a:lnTo>
                <a:lnTo>
                  <a:pt x="1624" y="2911"/>
                </a:lnTo>
                <a:lnTo>
                  <a:pt x="1650" y="2893"/>
                </a:lnTo>
                <a:lnTo>
                  <a:pt x="1685" y="2876"/>
                </a:lnTo>
                <a:lnTo>
                  <a:pt x="1774" y="2858"/>
                </a:lnTo>
                <a:lnTo>
                  <a:pt x="1862" y="2849"/>
                </a:lnTo>
                <a:lnTo>
                  <a:pt x="1897" y="2849"/>
                </a:lnTo>
                <a:lnTo>
                  <a:pt x="1924" y="2849"/>
                </a:lnTo>
                <a:lnTo>
                  <a:pt x="1924" y="2849"/>
                </a:lnTo>
                <a:lnTo>
                  <a:pt x="1968" y="2867"/>
                </a:lnTo>
                <a:lnTo>
                  <a:pt x="1994" y="2876"/>
                </a:lnTo>
                <a:lnTo>
                  <a:pt x="2021" y="2876"/>
                </a:lnTo>
                <a:lnTo>
                  <a:pt x="2038" y="2867"/>
                </a:lnTo>
                <a:lnTo>
                  <a:pt x="2047" y="2849"/>
                </a:lnTo>
                <a:lnTo>
                  <a:pt x="2056" y="2814"/>
                </a:lnTo>
                <a:lnTo>
                  <a:pt x="2038" y="2770"/>
                </a:lnTo>
                <a:lnTo>
                  <a:pt x="2038" y="2770"/>
                </a:lnTo>
                <a:lnTo>
                  <a:pt x="2029" y="2717"/>
                </a:lnTo>
                <a:lnTo>
                  <a:pt x="2038" y="2682"/>
                </a:lnTo>
                <a:lnTo>
                  <a:pt x="2056" y="2655"/>
                </a:lnTo>
                <a:lnTo>
                  <a:pt x="2074" y="2638"/>
                </a:lnTo>
                <a:lnTo>
                  <a:pt x="2126" y="2611"/>
                </a:lnTo>
                <a:lnTo>
                  <a:pt x="2144" y="2602"/>
                </a:lnTo>
                <a:lnTo>
                  <a:pt x="2162" y="2585"/>
                </a:lnTo>
                <a:lnTo>
                  <a:pt x="2162" y="2585"/>
                </a:lnTo>
                <a:lnTo>
                  <a:pt x="2171" y="2558"/>
                </a:lnTo>
                <a:lnTo>
                  <a:pt x="2197" y="2541"/>
                </a:lnTo>
                <a:lnTo>
                  <a:pt x="2259" y="2514"/>
                </a:lnTo>
                <a:lnTo>
                  <a:pt x="2312" y="2479"/>
                </a:lnTo>
                <a:lnTo>
                  <a:pt x="2329" y="2470"/>
                </a:lnTo>
                <a:lnTo>
                  <a:pt x="2329" y="2452"/>
                </a:lnTo>
                <a:lnTo>
                  <a:pt x="2329" y="2452"/>
                </a:lnTo>
                <a:lnTo>
                  <a:pt x="2303" y="2426"/>
                </a:lnTo>
                <a:lnTo>
                  <a:pt x="2277" y="2399"/>
                </a:lnTo>
                <a:lnTo>
                  <a:pt x="2188" y="2338"/>
                </a:lnTo>
                <a:lnTo>
                  <a:pt x="2012" y="2223"/>
                </a:lnTo>
                <a:lnTo>
                  <a:pt x="2012" y="2223"/>
                </a:lnTo>
                <a:lnTo>
                  <a:pt x="1994" y="2196"/>
                </a:lnTo>
                <a:lnTo>
                  <a:pt x="1976" y="2170"/>
                </a:lnTo>
                <a:lnTo>
                  <a:pt x="1950" y="2099"/>
                </a:lnTo>
                <a:lnTo>
                  <a:pt x="1932" y="2029"/>
                </a:lnTo>
                <a:lnTo>
                  <a:pt x="1915" y="1967"/>
                </a:lnTo>
                <a:lnTo>
                  <a:pt x="1915" y="1967"/>
                </a:lnTo>
                <a:lnTo>
                  <a:pt x="1888" y="1923"/>
                </a:lnTo>
                <a:lnTo>
                  <a:pt x="1862" y="1879"/>
                </a:lnTo>
                <a:lnTo>
                  <a:pt x="1853" y="1852"/>
                </a:lnTo>
                <a:lnTo>
                  <a:pt x="1862" y="1835"/>
                </a:lnTo>
                <a:lnTo>
                  <a:pt x="1871" y="1817"/>
                </a:lnTo>
                <a:lnTo>
                  <a:pt x="1897" y="1808"/>
                </a:lnTo>
                <a:lnTo>
                  <a:pt x="1897" y="1808"/>
                </a:lnTo>
                <a:lnTo>
                  <a:pt x="1968" y="1790"/>
                </a:lnTo>
                <a:lnTo>
                  <a:pt x="2056" y="1773"/>
                </a:lnTo>
                <a:lnTo>
                  <a:pt x="2135" y="1738"/>
                </a:lnTo>
                <a:lnTo>
                  <a:pt x="2179" y="1711"/>
                </a:lnTo>
                <a:lnTo>
                  <a:pt x="2206" y="1693"/>
                </a:lnTo>
                <a:lnTo>
                  <a:pt x="2206" y="1693"/>
                </a:lnTo>
                <a:lnTo>
                  <a:pt x="2232" y="1667"/>
                </a:lnTo>
                <a:lnTo>
                  <a:pt x="2268" y="1649"/>
                </a:lnTo>
                <a:lnTo>
                  <a:pt x="2338" y="1623"/>
                </a:lnTo>
                <a:lnTo>
                  <a:pt x="2409" y="1605"/>
                </a:lnTo>
                <a:lnTo>
                  <a:pt x="2435" y="1596"/>
                </a:lnTo>
                <a:lnTo>
                  <a:pt x="2453" y="1579"/>
                </a:lnTo>
                <a:lnTo>
                  <a:pt x="2453" y="1579"/>
                </a:lnTo>
                <a:lnTo>
                  <a:pt x="2471" y="1570"/>
                </a:lnTo>
                <a:lnTo>
                  <a:pt x="2488" y="1570"/>
                </a:lnTo>
                <a:lnTo>
                  <a:pt x="2532" y="1579"/>
                </a:lnTo>
                <a:lnTo>
                  <a:pt x="2577" y="1588"/>
                </a:lnTo>
                <a:lnTo>
                  <a:pt x="2594" y="1588"/>
                </a:lnTo>
                <a:lnTo>
                  <a:pt x="2612" y="1570"/>
                </a:lnTo>
                <a:lnTo>
                  <a:pt x="2612" y="1570"/>
                </a:lnTo>
                <a:lnTo>
                  <a:pt x="2629" y="1535"/>
                </a:lnTo>
                <a:lnTo>
                  <a:pt x="2638" y="1490"/>
                </a:lnTo>
                <a:lnTo>
                  <a:pt x="2638" y="1446"/>
                </a:lnTo>
                <a:lnTo>
                  <a:pt x="2629" y="1429"/>
                </a:lnTo>
                <a:lnTo>
                  <a:pt x="2612" y="1411"/>
                </a:lnTo>
                <a:lnTo>
                  <a:pt x="2612" y="1411"/>
                </a:lnTo>
                <a:lnTo>
                  <a:pt x="2585" y="1367"/>
                </a:lnTo>
                <a:lnTo>
                  <a:pt x="2568" y="1314"/>
                </a:lnTo>
                <a:lnTo>
                  <a:pt x="2550" y="1252"/>
                </a:lnTo>
                <a:lnTo>
                  <a:pt x="2541" y="1173"/>
                </a:lnTo>
                <a:lnTo>
                  <a:pt x="2541" y="1173"/>
                </a:lnTo>
                <a:lnTo>
                  <a:pt x="2532" y="1102"/>
                </a:lnTo>
                <a:lnTo>
                  <a:pt x="2524" y="1067"/>
                </a:lnTo>
                <a:lnTo>
                  <a:pt x="2506" y="1040"/>
                </a:lnTo>
                <a:lnTo>
                  <a:pt x="2506" y="1014"/>
                </a:lnTo>
                <a:lnTo>
                  <a:pt x="2506" y="1014"/>
                </a:lnTo>
                <a:lnTo>
                  <a:pt x="2497" y="970"/>
                </a:lnTo>
                <a:lnTo>
                  <a:pt x="2488" y="935"/>
                </a:lnTo>
                <a:lnTo>
                  <a:pt x="2471" y="890"/>
                </a:lnTo>
                <a:lnTo>
                  <a:pt x="2435" y="864"/>
                </a:lnTo>
                <a:lnTo>
                  <a:pt x="2435" y="864"/>
                </a:lnTo>
                <a:lnTo>
                  <a:pt x="2409" y="846"/>
                </a:lnTo>
                <a:lnTo>
                  <a:pt x="2391" y="829"/>
                </a:lnTo>
                <a:lnTo>
                  <a:pt x="2391" y="793"/>
                </a:lnTo>
                <a:lnTo>
                  <a:pt x="2418" y="749"/>
                </a:lnTo>
                <a:lnTo>
                  <a:pt x="2418" y="749"/>
                </a:lnTo>
                <a:lnTo>
                  <a:pt x="2435" y="714"/>
                </a:lnTo>
                <a:lnTo>
                  <a:pt x="2444" y="679"/>
                </a:lnTo>
                <a:lnTo>
                  <a:pt x="2444" y="591"/>
                </a:lnTo>
                <a:lnTo>
                  <a:pt x="2435" y="503"/>
                </a:lnTo>
                <a:lnTo>
                  <a:pt x="2427" y="441"/>
                </a:lnTo>
                <a:lnTo>
                  <a:pt x="2427" y="441"/>
                </a:lnTo>
                <a:lnTo>
                  <a:pt x="2427" y="406"/>
                </a:lnTo>
                <a:lnTo>
                  <a:pt x="2427" y="406"/>
                </a:lnTo>
                <a:lnTo>
                  <a:pt x="2409" y="388"/>
                </a:lnTo>
                <a:lnTo>
                  <a:pt x="2400" y="371"/>
                </a:lnTo>
                <a:lnTo>
                  <a:pt x="2400" y="371"/>
                </a:lnTo>
                <a:lnTo>
                  <a:pt x="2382" y="327"/>
                </a:lnTo>
                <a:lnTo>
                  <a:pt x="2365" y="309"/>
                </a:lnTo>
                <a:lnTo>
                  <a:pt x="2347" y="291"/>
                </a:lnTo>
                <a:lnTo>
                  <a:pt x="2294" y="274"/>
                </a:lnTo>
                <a:lnTo>
                  <a:pt x="2224" y="274"/>
                </a:lnTo>
                <a:lnTo>
                  <a:pt x="2224" y="274"/>
                </a:lnTo>
                <a:lnTo>
                  <a:pt x="2188" y="265"/>
                </a:lnTo>
                <a:lnTo>
                  <a:pt x="2188" y="256"/>
                </a:lnTo>
                <a:lnTo>
                  <a:pt x="2188" y="230"/>
                </a:lnTo>
                <a:lnTo>
                  <a:pt x="2206" y="203"/>
                </a:lnTo>
                <a:lnTo>
                  <a:pt x="2250" y="150"/>
                </a:lnTo>
                <a:lnTo>
                  <a:pt x="2259" y="124"/>
                </a:lnTo>
                <a:lnTo>
                  <a:pt x="2250" y="97"/>
                </a:lnTo>
                <a:lnTo>
                  <a:pt x="2250" y="97"/>
                </a:lnTo>
                <a:lnTo>
                  <a:pt x="2232" y="88"/>
                </a:lnTo>
                <a:lnTo>
                  <a:pt x="2206" y="88"/>
                </a:lnTo>
                <a:lnTo>
                  <a:pt x="2135" y="124"/>
                </a:lnTo>
                <a:lnTo>
                  <a:pt x="2100" y="150"/>
                </a:lnTo>
                <a:lnTo>
                  <a:pt x="2065" y="168"/>
                </a:lnTo>
                <a:lnTo>
                  <a:pt x="2021" y="177"/>
                </a:lnTo>
                <a:lnTo>
                  <a:pt x="1985" y="168"/>
                </a:lnTo>
                <a:lnTo>
                  <a:pt x="1985" y="168"/>
                </a:lnTo>
                <a:lnTo>
                  <a:pt x="1941" y="168"/>
                </a:lnTo>
                <a:lnTo>
                  <a:pt x="1897" y="177"/>
                </a:lnTo>
                <a:lnTo>
                  <a:pt x="1853" y="194"/>
                </a:lnTo>
                <a:lnTo>
                  <a:pt x="1809" y="230"/>
                </a:lnTo>
                <a:lnTo>
                  <a:pt x="1729" y="300"/>
                </a:lnTo>
                <a:lnTo>
                  <a:pt x="1650" y="362"/>
                </a:lnTo>
                <a:lnTo>
                  <a:pt x="1650" y="362"/>
                </a:lnTo>
                <a:lnTo>
                  <a:pt x="1615" y="380"/>
                </a:lnTo>
                <a:lnTo>
                  <a:pt x="1579" y="388"/>
                </a:lnTo>
                <a:lnTo>
                  <a:pt x="1544" y="388"/>
                </a:lnTo>
                <a:lnTo>
                  <a:pt x="1509" y="371"/>
                </a:lnTo>
                <a:lnTo>
                  <a:pt x="1491" y="344"/>
                </a:lnTo>
                <a:lnTo>
                  <a:pt x="1482" y="318"/>
                </a:lnTo>
                <a:lnTo>
                  <a:pt x="1482" y="283"/>
                </a:lnTo>
                <a:lnTo>
                  <a:pt x="1500" y="247"/>
                </a:lnTo>
                <a:lnTo>
                  <a:pt x="1500" y="247"/>
                </a:lnTo>
                <a:lnTo>
                  <a:pt x="1518" y="212"/>
                </a:lnTo>
                <a:lnTo>
                  <a:pt x="1526" y="194"/>
                </a:lnTo>
                <a:lnTo>
                  <a:pt x="1526" y="177"/>
                </a:lnTo>
                <a:lnTo>
                  <a:pt x="1509" y="168"/>
                </a:lnTo>
                <a:lnTo>
                  <a:pt x="1491" y="168"/>
                </a:lnTo>
                <a:lnTo>
                  <a:pt x="1465" y="177"/>
                </a:lnTo>
                <a:lnTo>
                  <a:pt x="1394" y="194"/>
                </a:lnTo>
                <a:lnTo>
                  <a:pt x="1394" y="194"/>
                </a:lnTo>
                <a:lnTo>
                  <a:pt x="1350" y="203"/>
                </a:lnTo>
                <a:lnTo>
                  <a:pt x="1315" y="212"/>
                </a:lnTo>
                <a:lnTo>
                  <a:pt x="1271" y="203"/>
                </a:lnTo>
                <a:lnTo>
                  <a:pt x="1235" y="194"/>
                </a:lnTo>
                <a:lnTo>
                  <a:pt x="1209" y="177"/>
                </a:lnTo>
                <a:lnTo>
                  <a:pt x="1182" y="150"/>
                </a:lnTo>
                <a:lnTo>
                  <a:pt x="1173" y="124"/>
                </a:lnTo>
                <a:lnTo>
                  <a:pt x="1173" y="88"/>
                </a:lnTo>
                <a:lnTo>
                  <a:pt x="1173" y="88"/>
                </a:lnTo>
                <a:lnTo>
                  <a:pt x="1165" y="53"/>
                </a:lnTo>
                <a:lnTo>
                  <a:pt x="1156" y="27"/>
                </a:lnTo>
                <a:lnTo>
                  <a:pt x="1156" y="27"/>
                </a:lnTo>
                <a:lnTo>
                  <a:pt x="1085" y="27"/>
                </a:lnTo>
                <a:lnTo>
                  <a:pt x="1041" y="27"/>
                </a:lnTo>
                <a:lnTo>
                  <a:pt x="1041" y="27"/>
                </a:lnTo>
                <a:lnTo>
                  <a:pt x="997" y="18"/>
                </a:lnTo>
                <a:lnTo>
                  <a:pt x="935" y="9"/>
                </a:lnTo>
                <a:lnTo>
                  <a:pt x="776" y="0"/>
                </a:lnTo>
                <a:lnTo>
                  <a:pt x="776" y="0"/>
                </a:lnTo>
                <a:lnTo>
                  <a:pt x="821" y="71"/>
                </a:lnTo>
                <a:lnTo>
                  <a:pt x="829" y="106"/>
                </a:lnTo>
                <a:lnTo>
                  <a:pt x="821" y="141"/>
                </a:lnTo>
                <a:lnTo>
                  <a:pt x="821" y="141"/>
                </a:lnTo>
                <a:lnTo>
                  <a:pt x="812" y="168"/>
                </a:lnTo>
                <a:lnTo>
                  <a:pt x="812" y="194"/>
                </a:lnTo>
                <a:lnTo>
                  <a:pt x="821" y="221"/>
                </a:lnTo>
                <a:lnTo>
                  <a:pt x="829" y="256"/>
                </a:lnTo>
                <a:lnTo>
                  <a:pt x="865" y="318"/>
                </a:lnTo>
                <a:lnTo>
                  <a:pt x="900" y="397"/>
                </a:lnTo>
                <a:lnTo>
                  <a:pt x="900" y="397"/>
                </a:lnTo>
                <a:lnTo>
                  <a:pt x="918" y="424"/>
                </a:lnTo>
                <a:lnTo>
                  <a:pt x="909" y="450"/>
                </a:lnTo>
                <a:lnTo>
                  <a:pt x="891" y="459"/>
                </a:lnTo>
                <a:lnTo>
                  <a:pt x="865" y="468"/>
                </a:lnTo>
                <a:lnTo>
                  <a:pt x="803" y="477"/>
                </a:lnTo>
                <a:lnTo>
                  <a:pt x="785" y="494"/>
                </a:lnTo>
                <a:lnTo>
                  <a:pt x="776" y="512"/>
                </a:lnTo>
                <a:lnTo>
                  <a:pt x="776" y="512"/>
                </a:lnTo>
                <a:lnTo>
                  <a:pt x="768" y="530"/>
                </a:lnTo>
                <a:lnTo>
                  <a:pt x="750" y="538"/>
                </a:lnTo>
                <a:lnTo>
                  <a:pt x="715" y="538"/>
                </a:lnTo>
                <a:lnTo>
                  <a:pt x="688" y="530"/>
                </a:lnTo>
                <a:lnTo>
                  <a:pt x="609" y="512"/>
                </a:lnTo>
                <a:lnTo>
                  <a:pt x="556" y="486"/>
                </a:lnTo>
                <a:lnTo>
                  <a:pt x="556" y="486"/>
                </a:lnTo>
                <a:lnTo>
                  <a:pt x="529" y="477"/>
                </a:lnTo>
                <a:lnTo>
                  <a:pt x="494" y="468"/>
                </a:lnTo>
                <a:lnTo>
                  <a:pt x="423" y="477"/>
                </a:lnTo>
                <a:lnTo>
                  <a:pt x="362" y="486"/>
                </a:lnTo>
                <a:lnTo>
                  <a:pt x="335" y="503"/>
                </a:lnTo>
                <a:lnTo>
                  <a:pt x="335" y="521"/>
                </a:lnTo>
                <a:lnTo>
                  <a:pt x="335" y="521"/>
                </a:lnTo>
                <a:lnTo>
                  <a:pt x="335" y="547"/>
                </a:lnTo>
                <a:lnTo>
                  <a:pt x="326" y="583"/>
                </a:lnTo>
                <a:lnTo>
                  <a:pt x="326" y="583"/>
                </a:lnTo>
                <a:lnTo>
                  <a:pt x="335" y="644"/>
                </a:lnTo>
                <a:lnTo>
                  <a:pt x="344" y="696"/>
                </a:lnTo>
                <a:lnTo>
                  <a:pt x="344" y="740"/>
                </a:lnTo>
                <a:lnTo>
                  <a:pt x="335" y="776"/>
                </a:lnTo>
                <a:lnTo>
                  <a:pt x="335" y="776"/>
                </a:lnTo>
                <a:lnTo>
                  <a:pt x="309" y="811"/>
                </a:lnTo>
                <a:lnTo>
                  <a:pt x="273" y="846"/>
                </a:lnTo>
                <a:lnTo>
                  <a:pt x="220" y="882"/>
                </a:lnTo>
                <a:lnTo>
                  <a:pt x="185" y="899"/>
                </a:lnTo>
                <a:lnTo>
                  <a:pt x="185" y="908"/>
                </a:lnTo>
                <a:lnTo>
                  <a:pt x="185" y="917"/>
                </a:lnTo>
                <a:lnTo>
                  <a:pt x="185" y="917"/>
                </a:lnTo>
                <a:lnTo>
                  <a:pt x="247" y="996"/>
                </a:lnTo>
                <a:lnTo>
                  <a:pt x="273" y="1040"/>
                </a:lnTo>
                <a:lnTo>
                  <a:pt x="282" y="1058"/>
                </a:lnTo>
                <a:lnTo>
                  <a:pt x="282" y="1076"/>
                </a:lnTo>
                <a:lnTo>
                  <a:pt x="282" y="1076"/>
                </a:lnTo>
                <a:lnTo>
                  <a:pt x="256" y="1102"/>
                </a:lnTo>
                <a:lnTo>
                  <a:pt x="238" y="1111"/>
                </a:lnTo>
                <a:lnTo>
                  <a:pt x="220" y="1138"/>
                </a:lnTo>
                <a:lnTo>
                  <a:pt x="220" y="1173"/>
                </a:lnTo>
                <a:lnTo>
                  <a:pt x="220" y="1173"/>
                </a:lnTo>
                <a:lnTo>
                  <a:pt x="212" y="1199"/>
                </a:lnTo>
                <a:lnTo>
                  <a:pt x="194" y="1217"/>
                </a:lnTo>
                <a:lnTo>
                  <a:pt x="176" y="1235"/>
                </a:lnTo>
                <a:lnTo>
                  <a:pt x="150" y="1243"/>
                </a:lnTo>
                <a:lnTo>
                  <a:pt x="97" y="1252"/>
                </a:lnTo>
                <a:lnTo>
                  <a:pt x="53" y="1252"/>
                </a:lnTo>
                <a:lnTo>
                  <a:pt x="53" y="1252"/>
                </a:lnTo>
                <a:lnTo>
                  <a:pt x="35" y="1261"/>
                </a:lnTo>
                <a:lnTo>
                  <a:pt x="35" y="1270"/>
                </a:lnTo>
                <a:lnTo>
                  <a:pt x="35" y="1305"/>
                </a:lnTo>
                <a:lnTo>
                  <a:pt x="44" y="1349"/>
                </a:lnTo>
                <a:lnTo>
                  <a:pt x="35" y="1376"/>
                </a:lnTo>
                <a:lnTo>
                  <a:pt x="35" y="1393"/>
                </a:lnTo>
                <a:lnTo>
                  <a:pt x="35" y="1393"/>
                </a:lnTo>
                <a:lnTo>
                  <a:pt x="18" y="1455"/>
                </a:lnTo>
                <a:lnTo>
                  <a:pt x="9" y="1517"/>
                </a:lnTo>
                <a:lnTo>
                  <a:pt x="0" y="1632"/>
                </a:lnTo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5" name="Freeform 27"/>
          <p:cNvSpPr>
            <a:spLocks noChangeArrowheads="1"/>
          </p:cNvSpPr>
          <p:nvPr/>
        </p:nvSpPr>
        <p:spPr bwMode="auto">
          <a:xfrm>
            <a:off x="6065823" y="-845557"/>
            <a:ext cx="1273882" cy="2019084"/>
          </a:xfrm>
          <a:custGeom>
            <a:avLst/>
            <a:gdLst>
              <a:gd name="T0" fmla="*/ 741 w 3115"/>
              <a:gd name="T1" fmla="*/ 1333 h 4934"/>
              <a:gd name="T2" fmla="*/ 794 w 3115"/>
              <a:gd name="T3" fmla="*/ 1571 h 4934"/>
              <a:gd name="T4" fmla="*/ 882 w 3115"/>
              <a:gd name="T5" fmla="*/ 1765 h 4934"/>
              <a:gd name="T6" fmla="*/ 794 w 3115"/>
              <a:gd name="T7" fmla="*/ 1898 h 4934"/>
              <a:gd name="T8" fmla="*/ 900 w 3115"/>
              <a:gd name="T9" fmla="*/ 2092 h 4934"/>
              <a:gd name="T10" fmla="*/ 1191 w 3115"/>
              <a:gd name="T11" fmla="*/ 2303 h 4934"/>
              <a:gd name="T12" fmla="*/ 1261 w 3115"/>
              <a:gd name="T13" fmla="*/ 2568 h 4934"/>
              <a:gd name="T14" fmla="*/ 1182 w 3115"/>
              <a:gd name="T15" fmla="*/ 2603 h 4934"/>
              <a:gd name="T16" fmla="*/ 1050 w 3115"/>
              <a:gd name="T17" fmla="*/ 2745 h 4934"/>
              <a:gd name="T18" fmla="*/ 829 w 3115"/>
              <a:gd name="T19" fmla="*/ 3009 h 4934"/>
              <a:gd name="T20" fmla="*/ 617 w 3115"/>
              <a:gd name="T21" fmla="*/ 3151 h 4934"/>
              <a:gd name="T22" fmla="*/ 423 w 3115"/>
              <a:gd name="T23" fmla="*/ 3283 h 4934"/>
              <a:gd name="T24" fmla="*/ 335 w 3115"/>
              <a:gd name="T25" fmla="*/ 3433 h 4934"/>
              <a:gd name="T26" fmla="*/ 132 w 3115"/>
              <a:gd name="T27" fmla="*/ 3521 h 4934"/>
              <a:gd name="T28" fmla="*/ 26 w 3115"/>
              <a:gd name="T29" fmla="*/ 3689 h 4934"/>
              <a:gd name="T30" fmla="*/ 105 w 3115"/>
              <a:gd name="T31" fmla="*/ 3918 h 4934"/>
              <a:gd name="T32" fmla="*/ 176 w 3115"/>
              <a:gd name="T33" fmla="*/ 4192 h 4934"/>
              <a:gd name="T34" fmla="*/ 61 w 3115"/>
              <a:gd name="T35" fmla="*/ 4607 h 4934"/>
              <a:gd name="T36" fmla="*/ 211 w 3115"/>
              <a:gd name="T37" fmla="*/ 4704 h 4934"/>
              <a:gd name="T38" fmla="*/ 450 w 3115"/>
              <a:gd name="T39" fmla="*/ 4818 h 4934"/>
              <a:gd name="T40" fmla="*/ 591 w 3115"/>
              <a:gd name="T41" fmla="*/ 4862 h 4934"/>
              <a:gd name="T42" fmla="*/ 970 w 3115"/>
              <a:gd name="T43" fmla="*/ 4915 h 4934"/>
              <a:gd name="T44" fmla="*/ 1941 w 3115"/>
              <a:gd name="T45" fmla="*/ 4712 h 4934"/>
              <a:gd name="T46" fmla="*/ 2311 w 3115"/>
              <a:gd name="T47" fmla="*/ 4421 h 4934"/>
              <a:gd name="T48" fmla="*/ 2691 w 3115"/>
              <a:gd name="T49" fmla="*/ 4086 h 4934"/>
              <a:gd name="T50" fmla="*/ 3097 w 3115"/>
              <a:gd name="T51" fmla="*/ 3715 h 4934"/>
              <a:gd name="T52" fmla="*/ 3017 w 3115"/>
              <a:gd name="T53" fmla="*/ 3477 h 4934"/>
              <a:gd name="T54" fmla="*/ 2638 w 3115"/>
              <a:gd name="T55" fmla="*/ 3186 h 4934"/>
              <a:gd name="T56" fmla="*/ 2814 w 3115"/>
              <a:gd name="T57" fmla="*/ 3054 h 4934"/>
              <a:gd name="T58" fmla="*/ 2682 w 3115"/>
              <a:gd name="T59" fmla="*/ 2886 h 4934"/>
              <a:gd name="T60" fmla="*/ 2700 w 3115"/>
              <a:gd name="T61" fmla="*/ 2745 h 4934"/>
              <a:gd name="T62" fmla="*/ 2585 w 3115"/>
              <a:gd name="T63" fmla="*/ 2648 h 4934"/>
              <a:gd name="T64" fmla="*/ 2620 w 3115"/>
              <a:gd name="T65" fmla="*/ 2559 h 4934"/>
              <a:gd name="T66" fmla="*/ 2559 w 3115"/>
              <a:gd name="T67" fmla="*/ 2365 h 4934"/>
              <a:gd name="T68" fmla="*/ 2709 w 3115"/>
              <a:gd name="T69" fmla="*/ 2242 h 4934"/>
              <a:gd name="T70" fmla="*/ 2400 w 3115"/>
              <a:gd name="T71" fmla="*/ 1677 h 4934"/>
              <a:gd name="T72" fmla="*/ 2488 w 3115"/>
              <a:gd name="T73" fmla="*/ 1500 h 4934"/>
              <a:gd name="T74" fmla="*/ 2673 w 3115"/>
              <a:gd name="T75" fmla="*/ 1280 h 4934"/>
              <a:gd name="T76" fmla="*/ 2417 w 3115"/>
              <a:gd name="T77" fmla="*/ 1050 h 4934"/>
              <a:gd name="T78" fmla="*/ 2214 w 3115"/>
              <a:gd name="T79" fmla="*/ 839 h 4934"/>
              <a:gd name="T80" fmla="*/ 2276 w 3115"/>
              <a:gd name="T81" fmla="*/ 671 h 4934"/>
              <a:gd name="T82" fmla="*/ 2382 w 3115"/>
              <a:gd name="T83" fmla="*/ 565 h 4934"/>
              <a:gd name="T84" fmla="*/ 2453 w 3115"/>
              <a:gd name="T85" fmla="*/ 274 h 4934"/>
              <a:gd name="T86" fmla="*/ 2144 w 3115"/>
              <a:gd name="T87" fmla="*/ 62 h 4934"/>
              <a:gd name="T88" fmla="*/ 1950 w 3115"/>
              <a:gd name="T89" fmla="*/ 18 h 4934"/>
              <a:gd name="T90" fmla="*/ 1694 w 3115"/>
              <a:gd name="T91" fmla="*/ 80 h 4934"/>
              <a:gd name="T92" fmla="*/ 1579 w 3115"/>
              <a:gd name="T93" fmla="*/ 186 h 4934"/>
              <a:gd name="T94" fmla="*/ 1438 w 3115"/>
              <a:gd name="T95" fmla="*/ 406 h 4934"/>
              <a:gd name="T96" fmla="*/ 1323 w 3115"/>
              <a:gd name="T97" fmla="*/ 583 h 4934"/>
              <a:gd name="T98" fmla="*/ 1244 w 3115"/>
              <a:gd name="T99" fmla="*/ 750 h 4934"/>
              <a:gd name="T100" fmla="*/ 1076 w 3115"/>
              <a:gd name="T101" fmla="*/ 706 h 4934"/>
              <a:gd name="T102" fmla="*/ 864 w 3115"/>
              <a:gd name="T103" fmla="*/ 671 h 4934"/>
              <a:gd name="T104" fmla="*/ 626 w 3115"/>
              <a:gd name="T105" fmla="*/ 706 h 4934"/>
              <a:gd name="T106" fmla="*/ 273 w 3115"/>
              <a:gd name="T107" fmla="*/ 477 h 4934"/>
              <a:gd name="T108" fmla="*/ 35 w 3115"/>
              <a:gd name="T109" fmla="*/ 521 h 4934"/>
              <a:gd name="T110" fmla="*/ 326 w 3115"/>
              <a:gd name="T111" fmla="*/ 821 h 4934"/>
              <a:gd name="T112" fmla="*/ 750 w 3115"/>
              <a:gd name="T113" fmla="*/ 1059 h 4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115" h="4934">
                <a:moveTo>
                  <a:pt x="750" y="1077"/>
                </a:moveTo>
                <a:lnTo>
                  <a:pt x="750" y="1077"/>
                </a:lnTo>
                <a:lnTo>
                  <a:pt x="732" y="1156"/>
                </a:lnTo>
                <a:lnTo>
                  <a:pt x="723" y="1236"/>
                </a:lnTo>
                <a:lnTo>
                  <a:pt x="723" y="1280"/>
                </a:lnTo>
                <a:lnTo>
                  <a:pt x="723" y="1306"/>
                </a:lnTo>
                <a:lnTo>
                  <a:pt x="741" y="1333"/>
                </a:lnTo>
                <a:lnTo>
                  <a:pt x="758" y="1359"/>
                </a:lnTo>
                <a:lnTo>
                  <a:pt x="758" y="1359"/>
                </a:lnTo>
                <a:lnTo>
                  <a:pt x="785" y="1377"/>
                </a:lnTo>
                <a:lnTo>
                  <a:pt x="794" y="1412"/>
                </a:lnTo>
                <a:lnTo>
                  <a:pt x="794" y="1492"/>
                </a:lnTo>
                <a:lnTo>
                  <a:pt x="794" y="1536"/>
                </a:lnTo>
                <a:lnTo>
                  <a:pt x="794" y="1571"/>
                </a:lnTo>
                <a:lnTo>
                  <a:pt x="811" y="1606"/>
                </a:lnTo>
                <a:lnTo>
                  <a:pt x="829" y="1624"/>
                </a:lnTo>
                <a:lnTo>
                  <a:pt x="829" y="1624"/>
                </a:lnTo>
                <a:lnTo>
                  <a:pt x="855" y="1650"/>
                </a:lnTo>
                <a:lnTo>
                  <a:pt x="873" y="1686"/>
                </a:lnTo>
                <a:lnTo>
                  <a:pt x="882" y="1721"/>
                </a:lnTo>
                <a:lnTo>
                  <a:pt x="882" y="1765"/>
                </a:lnTo>
                <a:lnTo>
                  <a:pt x="873" y="1809"/>
                </a:lnTo>
                <a:lnTo>
                  <a:pt x="864" y="1845"/>
                </a:lnTo>
                <a:lnTo>
                  <a:pt x="838" y="1871"/>
                </a:lnTo>
                <a:lnTo>
                  <a:pt x="820" y="1880"/>
                </a:lnTo>
                <a:lnTo>
                  <a:pt x="820" y="1880"/>
                </a:lnTo>
                <a:lnTo>
                  <a:pt x="794" y="1889"/>
                </a:lnTo>
                <a:lnTo>
                  <a:pt x="794" y="1898"/>
                </a:lnTo>
                <a:lnTo>
                  <a:pt x="794" y="1915"/>
                </a:lnTo>
                <a:lnTo>
                  <a:pt x="803" y="1942"/>
                </a:lnTo>
                <a:lnTo>
                  <a:pt x="838" y="1995"/>
                </a:lnTo>
                <a:lnTo>
                  <a:pt x="873" y="2039"/>
                </a:lnTo>
                <a:lnTo>
                  <a:pt x="873" y="2039"/>
                </a:lnTo>
                <a:lnTo>
                  <a:pt x="891" y="2056"/>
                </a:lnTo>
                <a:lnTo>
                  <a:pt x="900" y="2092"/>
                </a:lnTo>
                <a:lnTo>
                  <a:pt x="917" y="2180"/>
                </a:lnTo>
                <a:lnTo>
                  <a:pt x="917" y="2180"/>
                </a:lnTo>
                <a:lnTo>
                  <a:pt x="979" y="2198"/>
                </a:lnTo>
                <a:lnTo>
                  <a:pt x="1041" y="2224"/>
                </a:lnTo>
                <a:lnTo>
                  <a:pt x="1155" y="2277"/>
                </a:lnTo>
                <a:lnTo>
                  <a:pt x="1155" y="2277"/>
                </a:lnTo>
                <a:lnTo>
                  <a:pt x="1191" y="2303"/>
                </a:lnTo>
                <a:lnTo>
                  <a:pt x="1217" y="2321"/>
                </a:lnTo>
                <a:lnTo>
                  <a:pt x="1244" y="2348"/>
                </a:lnTo>
                <a:lnTo>
                  <a:pt x="1253" y="2383"/>
                </a:lnTo>
                <a:lnTo>
                  <a:pt x="1261" y="2445"/>
                </a:lnTo>
                <a:lnTo>
                  <a:pt x="1261" y="2506"/>
                </a:lnTo>
                <a:lnTo>
                  <a:pt x="1261" y="2506"/>
                </a:lnTo>
                <a:lnTo>
                  <a:pt x="1261" y="2568"/>
                </a:lnTo>
                <a:lnTo>
                  <a:pt x="1261" y="2612"/>
                </a:lnTo>
                <a:lnTo>
                  <a:pt x="1253" y="2621"/>
                </a:lnTo>
                <a:lnTo>
                  <a:pt x="1244" y="2630"/>
                </a:lnTo>
                <a:lnTo>
                  <a:pt x="1226" y="2621"/>
                </a:lnTo>
                <a:lnTo>
                  <a:pt x="1208" y="2612"/>
                </a:lnTo>
                <a:lnTo>
                  <a:pt x="1208" y="2612"/>
                </a:lnTo>
                <a:lnTo>
                  <a:pt x="1182" y="2603"/>
                </a:lnTo>
                <a:lnTo>
                  <a:pt x="1164" y="2603"/>
                </a:lnTo>
                <a:lnTo>
                  <a:pt x="1138" y="2603"/>
                </a:lnTo>
                <a:lnTo>
                  <a:pt x="1120" y="2612"/>
                </a:lnTo>
                <a:lnTo>
                  <a:pt x="1094" y="2639"/>
                </a:lnTo>
                <a:lnTo>
                  <a:pt x="1076" y="2665"/>
                </a:lnTo>
                <a:lnTo>
                  <a:pt x="1058" y="2701"/>
                </a:lnTo>
                <a:lnTo>
                  <a:pt x="1050" y="2745"/>
                </a:lnTo>
                <a:lnTo>
                  <a:pt x="1050" y="2745"/>
                </a:lnTo>
                <a:lnTo>
                  <a:pt x="1023" y="2798"/>
                </a:lnTo>
                <a:lnTo>
                  <a:pt x="997" y="2851"/>
                </a:lnTo>
                <a:lnTo>
                  <a:pt x="961" y="2895"/>
                </a:lnTo>
                <a:lnTo>
                  <a:pt x="917" y="2939"/>
                </a:lnTo>
                <a:lnTo>
                  <a:pt x="873" y="2983"/>
                </a:lnTo>
                <a:lnTo>
                  <a:pt x="829" y="3009"/>
                </a:lnTo>
                <a:lnTo>
                  <a:pt x="785" y="3036"/>
                </a:lnTo>
                <a:lnTo>
                  <a:pt x="741" y="3045"/>
                </a:lnTo>
                <a:lnTo>
                  <a:pt x="741" y="3045"/>
                </a:lnTo>
                <a:lnTo>
                  <a:pt x="705" y="3054"/>
                </a:lnTo>
                <a:lnTo>
                  <a:pt x="688" y="3071"/>
                </a:lnTo>
                <a:lnTo>
                  <a:pt x="644" y="3106"/>
                </a:lnTo>
                <a:lnTo>
                  <a:pt x="617" y="3151"/>
                </a:lnTo>
                <a:lnTo>
                  <a:pt x="591" y="3168"/>
                </a:lnTo>
                <a:lnTo>
                  <a:pt x="564" y="3177"/>
                </a:lnTo>
                <a:lnTo>
                  <a:pt x="564" y="3177"/>
                </a:lnTo>
                <a:lnTo>
                  <a:pt x="503" y="3204"/>
                </a:lnTo>
                <a:lnTo>
                  <a:pt x="458" y="3239"/>
                </a:lnTo>
                <a:lnTo>
                  <a:pt x="432" y="3256"/>
                </a:lnTo>
                <a:lnTo>
                  <a:pt x="423" y="3283"/>
                </a:lnTo>
                <a:lnTo>
                  <a:pt x="414" y="3309"/>
                </a:lnTo>
                <a:lnTo>
                  <a:pt x="405" y="3345"/>
                </a:lnTo>
                <a:lnTo>
                  <a:pt x="405" y="3345"/>
                </a:lnTo>
                <a:lnTo>
                  <a:pt x="405" y="3371"/>
                </a:lnTo>
                <a:lnTo>
                  <a:pt x="388" y="3398"/>
                </a:lnTo>
                <a:lnTo>
                  <a:pt x="370" y="3415"/>
                </a:lnTo>
                <a:lnTo>
                  <a:pt x="335" y="3433"/>
                </a:lnTo>
                <a:lnTo>
                  <a:pt x="273" y="3442"/>
                </a:lnTo>
                <a:lnTo>
                  <a:pt x="202" y="3442"/>
                </a:lnTo>
                <a:lnTo>
                  <a:pt x="202" y="3442"/>
                </a:lnTo>
                <a:lnTo>
                  <a:pt x="176" y="3451"/>
                </a:lnTo>
                <a:lnTo>
                  <a:pt x="158" y="3468"/>
                </a:lnTo>
                <a:lnTo>
                  <a:pt x="141" y="3495"/>
                </a:lnTo>
                <a:lnTo>
                  <a:pt x="132" y="3521"/>
                </a:lnTo>
                <a:lnTo>
                  <a:pt x="105" y="3592"/>
                </a:lnTo>
                <a:lnTo>
                  <a:pt x="88" y="3618"/>
                </a:lnTo>
                <a:lnTo>
                  <a:pt x="70" y="3636"/>
                </a:lnTo>
                <a:lnTo>
                  <a:pt x="70" y="3636"/>
                </a:lnTo>
                <a:lnTo>
                  <a:pt x="52" y="3654"/>
                </a:lnTo>
                <a:lnTo>
                  <a:pt x="35" y="3662"/>
                </a:lnTo>
                <a:lnTo>
                  <a:pt x="26" y="3689"/>
                </a:lnTo>
                <a:lnTo>
                  <a:pt x="26" y="3707"/>
                </a:lnTo>
                <a:lnTo>
                  <a:pt x="44" y="3751"/>
                </a:lnTo>
                <a:lnTo>
                  <a:pt x="79" y="3804"/>
                </a:lnTo>
                <a:lnTo>
                  <a:pt x="79" y="3804"/>
                </a:lnTo>
                <a:lnTo>
                  <a:pt x="97" y="3839"/>
                </a:lnTo>
                <a:lnTo>
                  <a:pt x="105" y="3865"/>
                </a:lnTo>
                <a:lnTo>
                  <a:pt x="105" y="3918"/>
                </a:lnTo>
                <a:lnTo>
                  <a:pt x="105" y="3971"/>
                </a:lnTo>
                <a:lnTo>
                  <a:pt x="105" y="3989"/>
                </a:lnTo>
                <a:lnTo>
                  <a:pt x="105" y="4015"/>
                </a:lnTo>
                <a:lnTo>
                  <a:pt x="105" y="4015"/>
                </a:lnTo>
                <a:lnTo>
                  <a:pt x="132" y="4068"/>
                </a:lnTo>
                <a:lnTo>
                  <a:pt x="167" y="4148"/>
                </a:lnTo>
                <a:lnTo>
                  <a:pt x="176" y="4192"/>
                </a:lnTo>
                <a:lnTo>
                  <a:pt x="185" y="4245"/>
                </a:lnTo>
                <a:lnTo>
                  <a:pt x="176" y="4289"/>
                </a:lnTo>
                <a:lnTo>
                  <a:pt x="158" y="4342"/>
                </a:lnTo>
                <a:lnTo>
                  <a:pt x="158" y="4342"/>
                </a:lnTo>
                <a:lnTo>
                  <a:pt x="114" y="4457"/>
                </a:lnTo>
                <a:lnTo>
                  <a:pt x="79" y="4562"/>
                </a:lnTo>
                <a:lnTo>
                  <a:pt x="61" y="4607"/>
                </a:lnTo>
                <a:lnTo>
                  <a:pt x="61" y="4633"/>
                </a:lnTo>
                <a:lnTo>
                  <a:pt x="70" y="4651"/>
                </a:lnTo>
                <a:lnTo>
                  <a:pt x="79" y="4651"/>
                </a:lnTo>
                <a:lnTo>
                  <a:pt x="79" y="4651"/>
                </a:lnTo>
                <a:lnTo>
                  <a:pt x="105" y="4651"/>
                </a:lnTo>
                <a:lnTo>
                  <a:pt x="141" y="4668"/>
                </a:lnTo>
                <a:lnTo>
                  <a:pt x="211" y="4704"/>
                </a:lnTo>
                <a:lnTo>
                  <a:pt x="291" y="4748"/>
                </a:lnTo>
                <a:lnTo>
                  <a:pt x="326" y="4757"/>
                </a:lnTo>
                <a:lnTo>
                  <a:pt x="361" y="4765"/>
                </a:lnTo>
                <a:lnTo>
                  <a:pt x="361" y="4765"/>
                </a:lnTo>
                <a:lnTo>
                  <a:pt x="388" y="4765"/>
                </a:lnTo>
                <a:lnTo>
                  <a:pt x="414" y="4783"/>
                </a:lnTo>
                <a:lnTo>
                  <a:pt x="450" y="4818"/>
                </a:lnTo>
                <a:lnTo>
                  <a:pt x="467" y="4836"/>
                </a:lnTo>
                <a:lnTo>
                  <a:pt x="485" y="4854"/>
                </a:lnTo>
                <a:lnTo>
                  <a:pt x="511" y="4862"/>
                </a:lnTo>
                <a:lnTo>
                  <a:pt x="538" y="4862"/>
                </a:lnTo>
                <a:lnTo>
                  <a:pt x="538" y="4862"/>
                </a:lnTo>
                <a:lnTo>
                  <a:pt x="564" y="4854"/>
                </a:lnTo>
                <a:lnTo>
                  <a:pt x="591" y="4862"/>
                </a:lnTo>
                <a:lnTo>
                  <a:pt x="644" y="4889"/>
                </a:lnTo>
                <a:lnTo>
                  <a:pt x="679" y="4907"/>
                </a:lnTo>
                <a:lnTo>
                  <a:pt x="723" y="4924"/>
                </a:lnTo>
                <a:lnTo>
                  <a:pt x="785" y="4933"/>
                </a:lnTo>
                <a:lnTo>
                  <a:pt x="864" y="4933"/>
                </a:lnTo>
                <a:lnTo>
                  <a:pt x="864" y="4933"/>
                </a:lnTo>
                <a:lnTo>
                  <a:pt x="970" y="4915"/>
                </a:lnTo>
                <a:lnTo>
                  <a:pt x="1085" y="4898"/>
                </a:lnTo>
                <a:lnTo>
                  <a:pt x="1341" y="4818"/>
                </a:lnTo>
                <a:lnTo>
                  <a:pt x="1597" y="4748"/>
                </a:lnTo>
                <a:lnTo>
                  <a:pt x="1703" y="4730"/>
                </a:lnTo>
                <a:lnTo>
                  <a:pt x="1791" y="4721"/>
                </a:lnTo>
                <a:lnTo>
                  <a:pt x="1791" y="4721"/>
                </a:lnTo>
                <a:lnTo>
                  <a:pt x="1941" y="4712"/>
                </a:lnTo>
                <a:lnTo>
                  <a:pt x="2056" y="4686"/>
                </a:lnTo>
                <a:lnTo>
                  <a:pt x="2056" y="4686"/>
                </a:lnTo>
                <a:lnTo>
                  <a:pt x="2126" y="4598"/>
                </a:lnTo>
                <a:lnTo>
                  <a:pt x="2197" y="4509"/>
                </a:lnTo>
                <a:lnTo>
                  <a:pt x="2197" y="4509"/>
                </a:lnTo>
                <a:lnTo>
                  <a:pt x="2250" y="4465"/>
                </a:lnTo>
                <a:lnTo>
                  <a:pt x="2311" y="4421"/>
                </a:lnTo>
                <a:lnTo>
                  <a:pt x="2444" y="4342"/>
                </a:lnTo>
                <a:lnTo>
                  <a:pt x="2514" y="4298"/>
                </a:lnTo>
                <a:lnTo>
                  <a:pt x="2567" y="4245"/>
                </a:lnTo>
                <a:lnTo>
                  <a:pt x="2620" y="4192"/>
                </a:lnTo>
                <a:lnTo>
                  <a:pt x="2656" y="4139"/>
                </a:lnTo>
                <a:lnTo>
                  <a:pt x="2656" y="4139"/>
                </a:lnTo>
                <a:lnTo>
                  <a:pt x="2691" y="4086"/>
                </a:lnTo>
                <a:lnTo>
                  <a:pt x="2744" y="4024"/>
                </a:lnTo>
                <a:lnTo>
                  <a:pt x="2806" y="3971"/>
                </a:lnTo>
                <a:lnTo>
                  <a:pt x="2876" y="3918"/>
                </a:lnTo>
                <a:lnTo>
                  <a:pt x="2947" y="3874"/>
                </a:lnTo>
                <a:lnTo>
                  <a:pt x="3009" y="3821"/>
                </a:lnTo>
                <a:lnTo>
                  <a:pt x="3062" y="3768"/>
                </a:lnTo>
                <a:lnTo>
                  <a:pt x="3097" y="3715"/>
                </a:lnTo>
                <a:lnTo>
                  <a:pt x="3097" y="3715"/>
                </a:lnTo>
                <a:lnTo>
                  <a:pt x="3106" y="3671"/>
                </a:lnTo>
                <a:lnTo>
                  <a:pt x="3114" y="3645"/>
                </a:lnTo>
                <a:lnTo>
                  <a:pt x="3106" y="3618"/>
                </a:lnTo>
                <a:lnTo>
                  <a:pt x="3097" y="3592"/>
                </a:lnTo>
                <a:lnTo>
                  <a:pt x="3079" y="3565"/>
                </a:lnTo>
                <a:lnTo>
                  <a:pt x="3017" y="3477"/>
                </a:lnTo>
                <a:lnTo>
                  <a:pt x="3017" y="3477"/>
                </a:lnTo>
                <a:lnTo>
                  <a:pt x="2964" y="3433"/>
                </a:lnTo>
                <a:lnTo>
                  <a:pt x="2911" y="3389"/>
                </a:lnTo>
                <a:lnTo>
                  <a:pt x="2788" y="3309"/>
                </a:lnTo>
                <a:lnTo>
                  <a:pt x="2682" y="3248"/>
                </a:lnTo>
                <a:lnTo>
                  <a:pt x="2647" y="3221"/>
                </a:lnTo>
                <a:lnTo>
                  <a:pt x="2638" y="3186"/>
                </a:lnTo>
                <a:lnTo>
                  <a:pt x="2638" y="3186"/>
                </a:lnTo>
                <a:lnTo>
                  <a:pt x="2638" y="3168"/>
                </a:lnTo>
                <a:lnTo>
                  <a:pt x="2664" y="3151"/>
                </a:lnTo>
                <a:lnTo>
                  <a:pt x="2726" y="3115"/>
                </a:lnTo>
                <a:lnTo>
                  <a:pt x="2761" y="3098"/>
                </a:lnTo>
                <a:lnTo>
                  <a:pt x="2797" y="3080"/>
                </a:lnTo>
                <a:lnTo>
                  <a:pt x="2814" y="3054"/>
                </a:lnTo>
                <a:lnTo>
                  <a:pt x="2823" y="3027"/>
                </a:lnTo>
                <a:lnTo>
                  <a:pt x="2823" y="3027"/>
                </a:lnTo>
                <a:lnTo>
                  <a:pt x="2814" y="2992"/>
                </a:lnTo>
                <a:lnTo>
                  <a:pt x="2797" y="2974"/>
                </a:lnTo>
                <a:lnTo>
                  <a:pt x="2753" y="2939"/>
                </a:lnTo>
                <a:lnTo>
                  <a:pt x="2709" y="2904"/>
                </a:lnTo>
                <a:lnTo>
                  <a:pt x="2682" y="2886"/>
                </a:lnTo>
                <a:lnTo>
                  <a:pt x="2664" y="2868"/>
                </a:lnTo>
                <a:lnTo>
                  <a:pt x="2664" y="2868"/>
                </a:lnTo>
                <a:lnTo>
                  <a:pt x="2656" y="2842"/>
                </a:lnTo>
                <a:lnTo>
                  <a:pt x="2656" y="2815"/>
                </a:lnTo>
                <a:lnTo>
                  <a:pt x="2656" y="2798"/>
                </a:lnTo>
                <a:lnTo>
                  <a:pt x="2673" y="2780"/>
                </a:lnTo>
                <a:lnTo>
                  <a:pt x="2700" y="2745"/>
                </a:lnTo>
                <a:lnTo>
                  <a:pt x="2709" y="2727"/>
                </a:lnTo>
                <a:lnTo>
                  <a:pt x="2709" y="2718"/>
                </a:lnTo>
                <a:lnTo>
                  <a:pt x="2709" y="2718"/>
                </a:lnTo>
                <a:lnTo>
                  <a:pt x="2700" y="2701"/>
                </a:lnTo>
                <a:lnTo>
                  <a:pt x="2682" y="2692"/>
                </a:lnTo>
                <a:lnTo>
                  <a:pt x="2629" y="2674"/>
                </a:lnTo>
                <a:lnTo>
                  <a:pt x="2585" y="2648"/>
                </a:lnTo>
                <a:lnTo>
                  <a:pt x="2567" y="2630"/>
                </a:lnTo>
                <a:lnTo>
                  <a:pt x="2559" y="2621"/>
                </a:lnTo>
                <a:lnTo>
                  <a:pt x="2559" y="2621"/>
                </a:lnTo>
                <a:lnTo>
                  <a:pt x="2559" y="2603"/>
                </a:lnTo>
                <a:lnTo>
                  <a:pt x="2567" y="2595"/>
                </a:lnTo>
                <a:lnTo>
                  <a:pt x="2594" y="2577"/>
                </a:lnTo>
                <a:lnTo>
                  <a:pt x="2620" y="2559"/>
                </a:lnTo>
                <a:lnTo>
                  <a:pt x="2629" y="2551"/>
                </a:lnTo>
                <a:lnTo>
                  <a:pt x="2629" y="2533"/>
                </a:lnTo>
                <a:lnTo>
                  <a:pt x="2629" y="2533"/>
                </a:lnTo>
                <a:lnTo>
                  <a:pt x="2603" y="2480"/>
                </a:lnTo>
                <a:lnTo>
                  <a:pt x="2576" y="2427"/>
                </a:lnTo>
                <a:lnTo>
                  <a:pt x="2567" y="2392"/>
                </a:lnTo>
                <a:lnTo>
                  <a:pt x="2559" y="2365"/>
                </a:lnTo>
                <a:lnTo>
                  <a:pt x="2567" y="2330"/>
                </a:lnTo>
                <a:lnTo>
                  <a:pt x="2585" y="2303"/>
                </a:lnTo>
                <a:lnTo>
                  <a:pt x="2585" y="2303"/>
                </a:lnTo>
                <a:lnTo>
                  <a:pt x="2611" y="2277"/>
                </a:lnTo>
                <a:lnTo>
                  <a:pt x="2638" y="2268"/>
                </a:lnTo>
                <a:lnTo>
                  <a:pt x="2691" y="2251"/>
                </a:lnTo>
                <a:lnTo>
                  <a:pt x="2709" y="2242"/>
                </a:lnTo>
                <a:lnTo>
                  <a:pt x="2717" y="2215"/>
                </a:lnTo>
                <a:lnTo>
                  <a:pt x="2709" y="2180"/>
                </a:lnTo>
                <a:lnTo>
                  <a:pt x="2682" y="2127"/>
                </a:lnTo>
                <a:lnTo>
                  <a:pt x="2682" y="2127"/>
                </a:lnTo>
                <a:lnTo>
                  <a:pt x="2603" y="1986"/>
                </a:lnTo>
                <a:lnTo>
                  <a:pt x="2514" y="1853"/>
                </a:lnTo>
                <a:lnTo>
                  <a:pt x="2400" y="1677"/>
                </a:lnTo>
                <a:lnTo>
                  <a:pt x="2400" y="1677"/>
                </a:lnTo>
                <a:lnTo>
                  <a:pt x="2391" y="1659"/>
                </a:lnTo>
                <a:lnTo>
                  <a:pt x="2391" y="1633"/>
                </a:lnTo>
                <a:lnTo>
                  <a:pt x="2400" y="1606"/>
                </a:lnTo>
                <a:lnTo>
                  <a:pt x="2409" y="1580"/>
                </a:lnTo>
                <a:lnTo>
                  <a:pt x="2444" y="1536"/>
                </a:lnTo>
                <a:lnTo>
                  <a:pt x="2488" y="1500"/>
                </a:lnTo>
                <a:lnTo>
                  <a:pt x="2488" y="1500"/>
                </a:lnTo>
                <a:lnTo>
                  <a:pt x="2541" y="1456"/>
                </a:lnTo>
                <a:lnTo>
                  <a:pt x="2603" y="1395"/>
                </a:lnTo>
                <a:lnTo>
                  <a:pt x="2647" y="1333"/>
                </a:lnTo>
                <a:lnTo>
                  <a:pt x="2664" y="1306"/>
                </a:lnTo>
                <a:lnTo>
                  <a:pt x="2673" y="1280"/>
                </a:lnTo>
                <a:lnTo>
                  <a:pt x="2673" y="1280"/>
                </a:lnTo>
                <a:lnTo>
                  <a:pt x="2664" y="1262"/>
                </a:lnTo>
                <a:lnTo>
                  <a:pt x="2647" y="1227"/>
                </a:lnTo>
                <a:lnTo>
                  <a:pt x="2585" y="1165"/>
                </a:lnTo>
                <a:lnTo>
                  <a:pt x="2514" y="1103"/>
                </a:lnTo>
                <a:lnTo>
                  <a:pt x="2461" y="1059"/>
                </a:lnTo>
                <a:lnTo>
                  <a:pt x="2461" y="1059"/>
                </a:lnTo>
                <a:lnTo>
                  <a:pt x="2417" y="1050"/>
                </a:lnTo>
                <a:lnTo>
                  <a:pt x="2364" y="1033"/>
                </a:lnTo>
                <a:lnTo>
                  <a:pt x="2320" y="1006"/>
                </a:lnTo>
                <a:lnTo>
                  <a:pt x="2294" y="989"/>
                </a:lnTo>
                <a:lnTo>
                  <a:pt x="2276" y="953"/>
                </a:lnTo>
                <a:lnTo>
                  <a:pt x="2276" y="953"/>
                </a:lnTo>
                <a:lnTo>
                  <a:pt x="2223" y="856"/>
                </a:lnTo>
                <a:lnTo>
                  <a:pt x="2214" y="839"/>
                </a:lnTo>
                <a:lnTo>
                  <a:pt x="2214" y="830"/>
                </a:lnTo>
                <a:lnTo>
                  <a:pt x="2223" y="812"/>
                </a:lnTo>
                <a:lnTo>
                  <a:pt x="2232" y="786"/>
                </a:lnTo>
                <a:lnTo>
                  <a:pt x="2232" y="786"/>
                </a:lnTo>
                <a:lnTo>
                  <a:pt x="2259" y="750"/>
                </a:lnTo>
                <a:lnTo>
                  <a:pt x="2267" y="715"/>
                </a:lnTo>
                <a:lnTo>
                  <a:pt x="2276" y="671"/>
                </a:lnTo>
                <a:lnTo>
                  <a:pt x="2276" y="636"/>
                </a:lnTo>
                <a:lnTo>
                  <a:pt x="2276" y="636"/>
                </a:lnTo>
                <a:lnTo>
                  <a:pt x="2276" y="618"/>
                </a:lnTo>
                <a:lnTo>
                  <a:pt x="2294" y="609"/>
                </a:lnTo>
                <a:lnTo>
                  <a:pt x="2329" y="600"/>
                </a:lnTo>
                <a:lnTo>
                  <a:pt x="2364" y="583"/>
                </a:lnTo>
                <a:lnTo>
                  <a:pt x="2382" y="565"/>
                </a:lnTo>
                <a:lnTo>
                  <a:pt x="2391" y="547"/>
                </a:lnTo>
                <a:lnTo>
                  <a:pt x="2391" y="547"/>
                </a:lnTo>
                <a:lnTo>
                  <a:pt x="2417" y="486"/>
                </a:lnTo>
                <a:lnTo>
                  <a:pt x="2453" y="433"/>
                </a:lnTo>
                <a:lnTo>
                  <a:pt x="2453" y="433"/>
                </a:lnTo>
                <a:lnTo>
                  <a:pt x="2461" y="345"/>
                </a:lnTo>
                <a:lnTo>
                  <a:pt x="2453" y="274"/>
                </a:lnTo>
                <a:lnTo>
                  <a:pt x="2453" y="274"/>
                </a:lnTo>
                <a:lnTo>
                  <a:pt x="2444" y="239"/>
                </a:lnTo>
                <a:lnTo>
                  <a:pt x="2409" y="212"/>
                </a:lnTo>
                <a:lnTo>
                  <a:pt x="2320" y="168"/>
                </a:lnTo>
                <a:lnTo>
                  <a:pt x="2214" y="124"/>
                </a:lnTo>
                <a:lnTo>
                  <a:pt x="2170" y="89"/>
                </a:lnTo>
                <a:lnTo>
                  <a:pt x="2144" y="62"/>
                </a:lnTo>
                <a:lnTo>
                  <a:pt x="2144" y="62"/>
                </a:lnTo>
                <a:lnTo>
                  <a:pt x="2117" y="27"/>
                </a:lnTo>
                <a:lnTo>
                  <a:pt x="2091" y="9"/>
                </a:lnTo>
                <a:lnTo>
                  <a:pt x="2056" y="0"/>
                </a:lnTo>
                <a:lnTo>
                  <a:pt x="2020" y="0"/>
                </a:lnTo>
                <a:lnTo>
                  <a:pt x="1985" y="9"/>
                </a:lnTo>
                <a:lnTo>
                  <a:pt x="1950" y="18"/>
                </a:lnTo>
                <a:lnTo>
                  <a:pt x="1923" y="36"/>
                </a:lnTo>
                <a:lnTo>
                  <a:pt x="1906" y="62"/>
                </a:lnTo>
                <a:lnTo>
                  <a:pt x="1906" y="62"/>
                </a:lnTo>
                <a:lnTo>
                  <a:pt x="1879" y="71"/>
                </a:lnTo>
                <a:lnTo>
                  <a:pt x="1844" y="80"/>
                </a:lnTo>
                <a:lnTo>
                  <a:pt x="1738" y="80"/>
                </a:lnTo>
                <a:lnTo>
                  <a:pt x="1694" y="80"/>
                </a:lnTo>
                <a:lnTo>
                  <a:pt x="1650" y="89"/>
                </a:lnTo>
                <a:lnTo>
                  <a:pt x="1623" y="106"/>
                </a:lnTo>
                <a:lnTo>
                  <a:pt x="1614" y="115"/>
                </a:lnTo>
                <a:lnTo>
                  <a:pt x="1606" y="133"/>
                </a:lnTo>
                <a:lnTo>
                  <a:pt x="1606" y="133"/>
                </a:lnTo>
                <a:lnTo>
                  <a:pt x="1597" y="159"/>
                </a:lnTo>
                <a:lnTo>
                  <a:pt x="1579" y="186"/>
                </a:lnTo>
                <a:lnTo>
                  <a:pt x="1517" y="221"/>
                </a:lnTo>
                <a:lnTo>
                  <a:pt x="1482" y="239"/>
                </a:lnTo>
                <a:lnTo>
                  <a:pt x="1456" y="265"/>
                </a:lnTo>
                <a:lnTo>
                  <a:pt x="1429" y="292"/>
                </a:lnTo>
                <a:lnTo>
                  <a:pt x="1429" y="327"/>
                </a:lnTo>
                <a:lnTo>
                  <a:pt x="1429" y="327"/>
                </a:lnTo>
                <a:lnTo>
                  <a:pt x="1438" y="406"/>
                </a:lnTo>
                <a:lnTo>
                  <a:pt x="1447" y="495"/>
                </a:lnTo>
                <a:lnTo>
                  <a:pt x="1447" y="530"/>
                </a:lnTo>
                <a:lnTo>
                  <a:pt x="1438" y="565"/>
                </a:lnTo>
                <a:lnTo>
                  <a:pt x="1411" y="574"/>
                </a:lnTo>
                <a:lnTo>
                  <a:pt x="1367" y="583"/>
                </a:lnTo>
                <a:lnTo>
                  <a:pt x="1367" y="583"/>
                </a:lnTo>
                <a:lnTo>
                  <a:pt x="1323" y="583"/>
                </a:lnTo>
                <a:lnTo>
                  <a:pt x="1297" y="583"/>
                </a:lnTo>
                <a:lnTo>
                  <a:pt x="1288" y="600"/>
                </a:lnTo>
                <a:lnTo>
                  <a:pt x="1288" y="618"/>
                </a:lnTo>
                <a:lnTo>
                  <a:pt x="1279" y="671"/>
                </a:lnTo>
                <a:lnTo>
                  <a:pt x="1261" y="706"/>
                </a:lnTo>
                <a:lnTo>
                  <a:pt x="1244" y="750"/>
                </a:lnTo>
                <a:lnTo>
                  <a:pt x="1244" y="750"/>
                </a:lnTo>
                <a:lnTo>
                  <a:pt x="1217" y="777"/>
                </a:lnTo>
                <a:lnTo>
                  <a:pt x="1191" y="786"/>
                </a:lnTo>
                <a:lnTo>
                  <a:pt x="1173" y="777"/>
                </a:lnTo>
                <a:lnTo>
                  <a:pt x="1155" y="759"/>
                </a:lnTo>
                <a:lnTo>
                  <a:pt x="1120" y="715"/>
                </a:lnTo>
                <a:lnTo>
                  <a:pt x="1103" y="706"/>
                </a:lnTo>
                <a:lnTo>
                  <a:pt x="1076" y="706"/>
                </a:lnTo>
                <a:lnTo>
                  <a:pt x="1076" y="706"/>
                </a:lnTo>
                <a:lnTo>
                  <a:pt x="1041" y="715"/>
                </a:lnTo>
                <a:lnTo>
                  <a:pt x="1005" y="706"/>
                </a:lnTo>
                <a:lnTo>
                  <a:pt x="944" y="689"/>
                </a:lnTo>
                <a:lnTo>
                  <a:pt x="917" y="671"/>
                </a:lnTo>
                <a:lnTo>
                  <a:pt x="891" y="671"/>
                </a:lnTo>
                <a:lnTo>
                  <a:pt x="864" y="671"/>
                </a:lnTo>
                <a:lnTo>
                  <a:pt x="847" y="697"/>
                </a:lnTo>
                <a:lnTo>
                  <a:pt x="847" y="697"/>
                </a:lnTo>
                <a:lnTo>
                  <a:pt x="829" y="715"/>
                </a:lnTo>
                <a:lnTo>
                  <a:pt x="794" y="724"/>
                </a:lnTo>
                <a:lnTo>
                  <a:pt x="758" y="724"/>
                </a:lnTo>
                <a:lnTo>
                  <a:pt x="723" y="724"/>
                </a:lnTo>
                <a:lnTo>
                  <a:pt x="626" y="706"/>
                </a:lnTo>
                <a:lnTo>
                  <a:pt x="520" y="680"/>
                </a:lnTo>
                <a:lnTo>
                  <a:pt x="520" y="680"/>
                </a:lnTo>
                <a:lnTo>
                  <a:pt x="467" y="662"/>
                </a:lnTo>
                <a:lnTo>
                  <a:pt x="423" y="636"/>
                </a:lnTo>
                <a:lnTo>
                  <a:pt x="388" y="592"/>
                </a:lnTo>
                <a:lnTo>
                  <a:pt x="344" y="556"/>
                </a:lnTo>
                <a:lnTo>
                  <a:pt x="273" y="477"/>
                </a:lnTo>
                <a:lnTo>
                  <a:pt x="238" y="450"/>
                </a:lnTo>
                <a:lnTo>
                  <a:pt x="194" y="442"/>
                </a:lnTo>
                <a:lnTo>
                  <a:pt x="194" y="442"/>
                </a:lnTo>
                <a:lnTo>
                  <a:pt x="167" y="442"/>
                </a:lnTo>
                <a:lnTo>
                  <a:pt x="141" y="442"/>
                </a:lnTo>
                <a:lnTo>
                  <a:pt x="88" y="477"/>
                </a:lnTo>
                <a:lnTo>
                  <a:pt x="35" y="521"/>
                </a:lnTo>
                <a:lnTo>
                  <a:pt x="0" y="583"/>
                </a:lnTo>
                <a:lnTo>
                  <a:pt x="0" y="583"/>
                </a:lnTo>
                <a:lnTo>
                  <a:pt x="79" y="645"/>
                </a:lnTo>
                <a:lnTo>
                  <a:pt x="150" y="706"/>
                </a:lnTo>
                <a:lnTo>
                  <a:pt x="229" y="768"/>
                </a:lnTo>
                <a:lnTo>
                  <a:pt x="273" y="795"/>
                </a:lnTo>
                <a:lnTo>
                  <a:pt x="326" y="821"/>
                </a:lnTo>
                <a:lnTo>
                  <a:pt x="326" y="821"/>
                </a:lnTo>
                <a:lnTo>
                  <a:pt x="458" y="874"/>
                </a:lnTo>
                <a:lnTo>
                  <a:pt x="600" y="936"/>
                </a:lnTo>
                <a:lnTo>
                  <a:pt x="661" y="971"/>
                </a:lnTo>
                <a:lnTo>
                  <a:pt x="705" y="1006"/>
                </a:lnTo>
                <a:lnTo>
                  <a:pt x="741" y="1042"/>
                </a:lnTo>
                <a:lnTo>
                  <a:pt x="750" y="1059"/>
                </a:lnTo>
                <a:lnTo>
                  <a:pt x="750" y="1077"/>
                </a:lnTo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6" name="Freeform 28"/>
          <p:cNvSpPr>
            <a:spLocks noChangeArrowheads="1"/>
          </p:cNvSpPr>
          <p:nvPr/>
        </p:nvSpPr>
        <p:spPr bwMode="auto">
          <a:xfrm>
            <a:off x="2960509" y="2721673"/>
            <a:ext cx="1755648" cy="1479580"/>
          </a:xfrm>
          <a:custGeom>
            <a:avLst/>
            <a:gdLst>
              <a:gd name="T0" fmla="*/ 4112 w 4289"/>
              <a:gd name="T1" fmla="*/ 3194 h 3618"/>
              <a:gd name="T2" fmla="*/ 4024 w 4289"/>
              <a:gd name="T3" fmla="*/ 3379 h 3618"/>
              <a:gd name="T4" fmla="*/ 4191 w 4289"/>
              <a:gd name="T5" fmla="*/ 3617 h 3618"/>
              <a:gd name="T6" fmla="*/ 4288 w 4289"/>
              <a:gd name="T7" fmla="*/ 3229 h 3618"/>
              <a:gd name="T8" fmla="*/ 3750 w 4289"/>
              <a:gd name="T9" fmla="*/ 820 h 3618"/>
              <a:gd name="T10" fmla="*/ 3468 w 4289"/>
              <a:gd name="T11" fmla="*/ 714 h 3618"/>
              <a:gd name="T12" fmla="*/ 3124 w 4289"/>
              <a:gd name="T13" fmla="*/ 626 h 3618"/>
              <a:gd name="T14" fmla="*/ 2974 w 4289"/>
              <a:gd name="T15" fmla="*/ 529 h 3618"/>
              <a:gd name="T16" fmla="*/ 2885 w 4289"/>
              <a:gd name="T17" fmla="*/ 388 h 3618"/>
              <a:gd name="T18" fmla="*/ 2753 w 4289"/>
              <a:gd name="T19" fmla="*/ 450 h 3618"/>
              <a:gd name="T20" fmla="*/ 2665 w 4289"/>
              <a:gd name="T21" fmla="*/ 353 h 3618"/>
              <a:gd name="T22" fmla="*/ 2391 w 4289"/>
              <a:gd name="T23" fmla="*/ 167 h 3618"/>
              <a:gd name="T24" fmla="*/ 2268 w 4289"/>
              <a:gd name="T25" fmla="*/ 132 h 3618"/>
              <a:gd name="T26" fmla="*/ 2188 w 4289"/>
              <a:gd name="T27" fmla="*/ 0 h 3618"/>
              <a:gd name="T28" fmla="*/ 1985 w 4289"/>
              <a:gd name="T29" fmla="*/ 61 h 3618"/>
              <a:gd name="T30" fmla="*/ 1923 w 4289"/>
              <a:gd name="T31" fmla="*/ 361 h 3618"/>
              <a:gd name="T32" fmla="*/ 1570 w 4289"/>
              <a:gd name="T33" fmla="*/ 476 h 3618"/>
              <a:gd name="T34" fmla="*/ 1438 w 4289"/>
              <a:gd name="T35" fmla="*/ 679 h 3618"/>
              <a:gd name="T36" fmla="*/ 1085 w 4289"/>
              <a:gd name="T37" fmla="*/ 582 h 3618"/>
              <a:gd name="T38" fmla="*/ 926 w 4289"/>
              <a:gd name="T39" fmla="*/ 529 h 3618"/>
              <a:gd name="T40" fmla="*/ 891 w 4289"/>
              <a:gd name="T41" fmla="*/ 661 h 3618"/>
              <a:gd name="T42" fmla="*/ 953 w 4289"/>
              <a:gd name="T43" fmla="*/ 961 h 3618"/>
              <a:gd name="T44" fmla="*/ 741 w 4289"/>
              <a:gd name="T45" fmla="*/ 953 h 3618"/>
              <a:gd name="T46" fmla="*/ 591 w 4289"/>
              <a:gd name="T47" fmla="*/ 961 h 3618"/>
              <a:gd name="T48" fmla="*/ 370 w 4289"/>
              <a:gd name="T49" fmla="*/ 891 h 3618"/>
              <a:gd name="T50" fmla="*/ 62 w 4289"/>
              <a:gd name="T51" fmla="*/ 935 h 3618"/>
              <a:gd name="T52" fmla="*/ 35 w 4289"/>
              <a:gd name="T53" fmla="*/ 1076 h 3618"/>
              <a:gd name="T54" fmla="*/ 79 w 4289"/>
              <a:gd name="T55" fmla="*/ 1253 h 3618"/>
              <a:gd name="T56" fmla="*/ 503 w 4289"/>
              <a:gd name="T57" fmla="*/ 1385 h 3618"/>
              <a:gd name="T58" fmla="*/ 759 w 4289"/>
              <a:gd name="T59" fmla="*/ 1464 h 3618"/>
              <a:gd name="T60" fmla="*/ 820 w 4289"/>
              <a:gd name="T61" fmla="*/ 1650 h 3618"/>
              <a:gd name="T62" fmla="*/ 1041 w 4289"/>
              <a:gd name="T63" fmla="*/ 1817 h 3618"/>
              <a:gd name="T64" fmla="*/ 1120 w 4289"/>
              <a:gd name="T65" fmla="*/ 2056 h 3618"/>
              <a:gd name="T66" fmla="*/ 1076 w 4289"/>
              <a:gd name="T67" fmla="*/ 2409 h 3618"/>
              <a:gd name="T68" fmla="*/ 962 w 4289"/>
              <a:gd name="T69" fmla="*/ 2920 h 3618"/>
              <a:gd name="T70" fmla="*/ 1085 w 4289"/>
              <a:gd name="T71" fmla="*/ 3035 h 3618"/>
              <a:gd name="T72" fmla="*/ 1447 w 4289"/>
              <a:gd name="T73" fmla="*/ 3203 h 3618"/>
              <a:gd name="T74" fmla="*/ 1606 w 4289"/>
              <a:gd name="T75" fmla="*/ 3150 h 3618"/>
              <a:gd name="T76" fmla="*/ 1747 w 4289"/>
              <a:gd name="T77" fmla="*/ 3185 h 3618"/>
              <a:gd name="T78" fmla="*/ 2241 w 4289"/>
              <a:gd name="T79" fmla="*/ 3282 h 3618"/>
              <a:gd name="T80" fmla="*/ 2400 w 4289"/>
              <a:gd name="T81" fmla="*/ 3035 h 3618"/>
              <a:gd name="T82" fmla="*/ 2700 w 4289"/>
              <a:gd name="T83" fmla="*/ 2903 h 3618"/>
              <a:gd name="T84" fmla="*/ 3212 w 4289"/>
              <a:gd name="T85" fmla="*/ 3044 h 3618"/>
              <a:gd name="T86" fmla="*/ 3521 w 4289"/>
              <a:gd name="T87" fmla="*/ 2912 h 3618"/>
              <a:gd name="T88" fmla="*/ 3724 w 4289"/>
              <a:gd name="T89" fmla="*/ 2735 h 3618"/>
              <a:gd name="T90" fmla="*/ 3600 w 4289"/>
              <a:gd name="T91" fmla="*/ 2647 h 3618"/>
              <a:gd name="T92" fmla="*/ 3521 w 4289"/>
              <a:gd name="T93" fmla="*/ 2550 h 3618"/>
              <a:gd name="T94" fmla="*/ 3529 w 4289"/>
              <a:gd name="T95" fmla="*/ 2426 h 3618"/>
              <a:gd name="T96" fmla="*/ 3450 w 4289"/>
              <a:gd name="T97" fmla="*/ 2294 h 3618"/>
              <a:gd name="T98" fmla="*/ 3582 w 4289"/>
              <a:gd name="T99" fmla="*/ 2161 h 3618"/>
              <a:gd name="T100" fmla="*/ 3538 w 4289"/>
              <a:gd name="T101" fmla="*/ 2011 h 3618"/>
              <a:gd name="T102" fmla="*/ 3485 w 4289"/>
              <a:gd name="T103" fmla="*/ 1861 h 3618"/>
              <a:gd name="T104" fmla="*/ 3379 w 4289"/>
              <a:gd name="T105" fmla="*/ 1826 h 3618"/>
              <a:gd name="T106" fmla="*/ 3291 w 4289"/>
              <a:gd name="T107" fmla="*/ 1826 h 3618"/>
              <a:gd name="T108" fmla="*/ 3494 w 4289"/>
              <a:gd name="T109" fmla="*/ 1544 h 3618"/>
              <a:gd name="T110" fmla="*/ 3653 w 4289"/>
              <a:gd name="T111" fmla="*/ 1394 h 3618"/>
              <a:gd name="T112" fmla="*/ 3724 w 4289"/>
              <a:gd name="T113" fmla="*/ 1164 h 3618"/>
              <a:gd name="T114" fmla="*/ 3865 w 4289"/>
              <a:gd name="T115" fmla="*/ 900 h 3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289" h="3618">
                <a:moveTo>
                  <a:pt x="4253" y="3062"/>
                </a:moveTo>
                <a:lnTo>
                  <a:pt x="4253" y="3062"/>
                </a:lnTo>
                <a:lnTo>
                  <a:pt x="4235" y="3062"/>
                </a:lnTo>
                <a:lnTo>
                  <a:pt x="4218" y="3070"/>
                </a:lnTo>
                <a:lnTo>
                  <a:pt x="4191" y="3106"/>
                </a:lnTo>
                <a:lnTo>
                  <a:pt x="4138" y="3159"/>
                </a:lnTo>
                <a:lnTo>
                  <a:pt x="4112" y="3194"/>
                </a:lnTo>
                <a:lnTo>
                  <a:pt x="4068" y="3220"/>
                </a:lnTo>
                <a:lnTo>
                  <a:pt x="4068" y="3220"/>
                </a:lnTo>
                <a:lnTo>
                  <a:pt x="4050" y="3238"/>
                </a:lnTo>
                <a:lnTo>
                  <a:pt x="4032" y="3256"/>
                </a:lnTo>
                <a:lnTo>
                  <a:pt x="4024" y="3282"/>
                </a:lnTo>
                <a:lnTo>
                  <a:pt x="4015" y="3317"/>
                </a:lnTo>
                <a:lnTo>
                  <a:pt x="4024" y="3379"/>
                </a:lnTo>
                <a:lnTo>
                  <a:pt x="4032" y="3450"/>
                </a:lnTo>
                <a:lnTo>
                  <a:pt x="4068" y="3520"/>
                </a:lnTo>
                <a:lnTo>
                  <a:pt x="4103" y="3573"/>
                </a:lnTo>
                <a:lnTo>
                  <a:pt x="4147" y="3609"/>
                </a:lnTo>
                <a:lnTo>
                  <a:pt x="4165" y="3617"/>
                </a:lnTo>
                <a:lnTo>
                  <a:pt x="4191" y="3617"/>
                </a:lnTo>
                <a:lnTo>
                  <a:pt x="4191" y="3617"/>
                </a:lnTo>
                <a:lnTo>
                  <a:pt x="4209" y="3609"/>
                </a:lnTo>
                <a:lnTo>
                  <a:pt x="4235" y="3582"/>
                </a:lnTo>
                <a:lnTo>
                  <a:pt x="4244" y="3556"/>
                </a:lnTo>
                <a:lnTo>
                  <a:pt x="4262" y="3520"/>
                </a:lnTo>
                <a:lnTo>
                  <a:pt x="4279" y="3432"/>
                </a:lnTo>
                <a:lnTo>
                  <a:pt x="4288" y="3335"/>
                </a:lnTo>
                <a:lnTo>
                  <a:pt x="4288" y="3229"/>
                </a:lnTo>
                <a:lnTo>
                  <a:pt x="4279" y="3150"/>
                </a:lnTo>
                <a:lnTo>
                  <a:pt x="4271" y="3088"/>
                </a:lnTo>
                <a:lnTo>
                  <a:pt x="4262" y="3070"/>
                </a:lnTo>
                <a:lnTo>
                  <a:pt x="4253" y="3062"/>
                </a:lnTo>
                <a:close/>
                <a:moveTo>
                  <a:pt x="3785" y="820"/>
                </a:moveTo>
                <a:lnTo>
                  <a:pt x="3785" y="820"/>
                </a:lnTo>
                <a:lnTo>
                  <a:pt x="3750" y="820"/>
                </a:lnTo>
                <a:lnTo>
                  <a:pt x="3724" y="803"/>
                </a:lnTo>
                <a:lnTo>
                  <a:pt x="3679" y="776"/>
                </a:lnTo>
                <a:lnTo>
                  <a:pt x="3626" y="767"/>
                </a:lnTo>
                <a:lnTo>
                  <a:pt x="3626" y="767"/>
                </a:lnTo>
                <a:lnTo>
                  <a:pt x="3565" y="767"/>
                </a:lnTo>
                <a:lnTo>
                  <a:pt x="3512" y="741"/>
                </a:lnTo>
                <a:lnTo>
                  <a:pt x="3468" y="714"/>
                </a:lnTo>
                <a:lnTo>
                  <a:pt x="3432" y="679"/>
                </a:lnTo>
                <a:lnTo>
                  <a:pt x="3432" y="679"/>
                </a:lnTo>
                <a:lnTo>
                  <a:pt x="3406" y="661"/>
                </a:lnTo>
                <a:lnTo>
                  <a:pt x="3379" y="644"/>
                </a:lnTo>
                <a:lnTo>
                  <a:pt x="3282" y="626"/>
                </a:lnTo>
                <a:lnTo>
                  <a:pt x="3194" y="617"/>
                </a:lnTo>
                <a:lnTo>
                  <a:pt x="3124" y="626"/>
                </a:lnTo>
                <a:lnTo>
                  <a:pt x="3124" y="626"/>
                </a:lnTo>
                <a:lnTo>
                  <a:pt x="3097" y="626"/>
                </a:lnTo>
                <a:lnTo>
                  <a:pt x="3079" y="617"/>
                </a:lnTo>
                <a:lnTo>
                  <a:pt x="3044" y="573"/>
                </a:lnTo>
                <a:lnTo>
                  <a:pt x="3009" y="538"/>
                </a:lnTo>
                <a:lnTo>
                  <a:pt x="2991" y="529"/>
                </a:lnTo>
                <a:lnTo>
                  <a:pt x="2974" y="529"/>
                </a:lnTo>
                <a:lnTo>
                  <a:pt x="2974" y="529"/>
                </a:lnTo>
                <a:lnTo>
                  <a:pt x="2947" y="529"/>
                </a:lnTo>
                <a:lnTo>
                  <a:pt x="2929" y="520"/>
                </a:lnTo>
                <a:lnTo>
                  <a:pt x="2912" y="503"/>
                </a:lnTo>
                <a:lnTo>
                  <a:pt x="2903" y="485"/>
                </a:lnTo>
                <a:lnTo>
                  <a:pt x="2885" y="432"/>
                </a:lnTo>
                <a:lnTo>
                  <a:pt x="2885" y="388"/>
                </a:lnTo>
                <a:lnTo>
                  <a:pt x="2885" y="388"/>
                </a:lnTo>
                <a:lnTo>
                  <a:pt x="2885" y="370"/>
                </a:lnTo>
                <a:lnTo>
                  <a:pt x="2876" y="370"/>
                </a:lnTo>
                <a:lnTo>
                  <a:pt x="2841" y="388"/>
                </a:lnTo>
                <a:lnTo>
                  <a:pt x="2797" y="423"/>
                </a:lnTo>
                <a:lnTo>
                  <a:pt x="2753" y="450"/>
                </a:lnTo>
                <a:lnTo>
                  <a:pt x="2753" y="450"/>
                </a:lnTo>
                <a:lnTo>
                  <a:pt x="2735" y="458"/>
                </a:lnTo>
                <a:lnTo>
                  <a:pt x="2718" y="458"/>
                </a:lnTo>
                <a:lnTo>
                  <a:pt x="2700" y="441"/>
                </a:lnTo>
                <a:lnTo>
                  <a:pt x="2691" y="432"/>
                </a:lnTo>
                <a:lnTo>
                  <a:pt x="2673" y="388"/>
                </a:lnTo>
                <a:lnTo>
                  <a:pt x="2665" y="353"/>
                </a:lnTo>
                <a:lnTo>
                  <a:pt x="2665" y="353"/>
                </a:lnTo>
                <a:lnTo>
                  <a:pt x="2656" y="344"/>
                </a:lnTo>
                <a:lnTo>
                  <a:pt x="2647" y="326"/>
                </a:lnTo>
                <a:lnTo>
                  <a:pt x="2594" y="300"/>
                </a:lnTo>
                <a:lnTo>
                  <a:pt x="2479" y="247"/>
                </a:lnTo>
                <a:lnTo>
                  <a:pt x="2479" y="247"/>
                </a:lnTo>
                <a:lnTo>
                  <a:pt x="2435" y="211"/>
                </a:lnTo>
                <a:lnTo>
                  <a:pt x="2391" y="167"/>
                </a:lnTo>
                <a:lnTo>
                  <a:pt x="2356" y="141"/>
                </a:lnTo>
                <a:lnTo>
                  <a:pt x="2338" y="141"/>
                </a:lnTo>
                <a:lnTo>
                  <a:pt x="2329" y="150"/>
                </a:lnTo>
                <a:lnTo>
                  <a:pt x="2329" y="150"/>
                </a:lnTo>
                <a:lnTo>
                  <a:pt x="2321" y="158"/>
                </a:lnTo>
                <a:lnTo>
                  <a:pt x="2303" y="158"/>
                </a:lnTo>
                <a:lnTo>
                  <a:pt x="2268" y="132"/>
                </a:lnTo>
                <a:lnTo>
                  <a:pt x="2241" y="79"/>
                </a:lnTo>
                <a:lnTo>
                  <a:pt x="2223" y="35"/>
                </a:lnTo>
                <a:lnTo>
                  <a:pt x="2223" y="35"/>
                </a:lnTo>
                <a:lnTo>
                  <a:pt x="2223" y="26"/>
                </a:lnTo>
                <a:lnTo>
                  <a:pt x="2206" y="17"/>
                </a:lnTo>
                <a:lnTo>
                  <a:pt x="2197" y="8"/>
                </a:lnTo>
                <a:lnTo>
                  <a:pt x="2188" y="0"/>
                </a:lnTo>
                <a:lnTo>
                  <a:pt x="2188" y="0"/>
                </a:lnTo>
                <a:lnTo>
                  <a:pt x="2118" y="8"/>
                </a:lnTo>
                <a:lnTo>
                  <a:pt x="2118" y="8"/>
                </a:lnTo>
                <a:lnTo>
                  <a:pt x="2082" y="8"/>
                </a:lnTo>
                <a:lnTo>
                  <a:pt x="2047" y="17"/>
                </a:lnTo>
                <a:lnTo>
                  <a:pt x="2012" y="35"/>
                </a:lnTo>
                <a:lnTo>
                  <a:pt x="1985" y="61"/>
                </a:lnTo>
                <a:lnTo>
                  <a:pt x="1959" y="105"/>
                </a:lnTo>
                <a:lnTo>
                  <a:pt x="1941" y="150"/>
                </a:lnTo>
                <a:lnTo>
                  <a:pt x="1941" y="203"/>
                </a:lnTo>
                <a:lnTo>
                  <a:pt x="1941" y="264"/>
                </a:lnTo>
                <a:lnTo>
                  <a:pt x="1941" y="264"/>
                </a:lnTo>
                <a:lnTo>
                  <a:pt x="1941" y="317"/>
                </a:lnTo>
                <a:lnTo>
                  <a:pt x="1923" y="361"/>
                </a:lnTo>
                <a:lnTo>
                  <a:pt x="1897" y="397"/>
                </a:lnTo>
                <a:lnTo>
                  <a:pt x="1862" y="423"/>
                </a:lnTo>
                <a:lnTo>
                  <a:pt x="1809" y="441"/>
                </a:lnTo>
                <a:lnTo>
                  <a:pt x="1756" y="450"/>
                </a:lnTo>
                <a:lnTo>
                  <a:pt x="1632" y="467"/>
                </a:lnTo>
                <a:lnTo>
                  <a:pt x="1632" y="467"/>
                </a:lnTo>
                <a:lnTo>
                  <a:pt x="1570" y="476"/>
                </a:lnTo>
                <a:lnTo>
                  <a:pt x="1535" y="494"/>
                </a:lnTo>
                <a:lnTo>
                  <a:pt x="1509" y="520"/>
                </a:lnTo>
                <a:lnTo>
                  <a:pt x="1491" y="556"/>
                </a:lnTo>
                <a:lnTo>
                  <a:pt x="1473" y="626"/>
                </a:lnTo>
                <a:lnTo>
                  <a:pt x="1465" y="653"/>
                </a:lnTo>
                <a:lnTo>
                  <a:pt x="1438" y="679"/>
                </a:lnTo>
                <a:lnTo>
                  <a:pt x="1438" y="679"/>
                </a:lnTo>
                <a:lnTo>
                  <a:pt x="1403" y="697"/>
                </a:lnTo>
                <a:lnTo>
                  <a:pt x="1350" y="697"/>
                </a:lnTo>
                <a:lnTo>
                  <a:pt x="1297" y="688"/>
                </a:lnTo>
                <a:lnTo>
                  <a:pt x="1235" y="670"/>
                </a:lnTo>
                <a:lnTo>
                  <a:pt x="1182" y="653"/>
                </a:lnTo>
                <a:lnTo>
                  <a:pt x="1129" y="617"/>
                </a:lnTo>
                <a:lnTo>
                  <a:pt x="1085" y="582"/>
                </a:lnTo>
                <a:lnTo>
                  <a:pt x="1067" y="547"/>
                </a:lnTo>
                <a:lnTo>
                  <a:pt x="1067" y="547"/>
                </a:lnTo>
                <a:lnTo>
                  <a:pt x="1059" y="538"/>
                </a:lnTo>
                <a:lnTo>
                  <a:pt x="1041" y="520"/>
                </a:lnTo>
                <a:lnTo>
                  <a:pt x="1006" y="511"/>
                </a:lnTo>
                <a:lnTo>
                  <a:pt x="970" y="511"/>
                </a:lnTo>
                <a:lnTo>
                  <a:pt x="926" y="529"/>
                </a:lnTo>
                <a:lnTo>
                  <a:pt x="891" y="556"/>
                </a:lnTo>
                <a:lnTo>
                  <a:pt x="873" y="582"/>
                </a:lnTo>
                <a:lnTo>
                  <a:pt x="865" y="600"/>
                </a:lnTo>
                <a:lnTo>
                  <a:pt x="873" y="626"/>
                </a:lnTo>
                <a:lnTo>
                  <a:pt x="882" y="644"/>
                </a:lnTo>
                <a:lnTo>
                  <a:pt x="891" y="661"/>
                </a:lnTo>
                <a:lnTo>
                  <a:pt x="891" y="661"/>
                </a:lnTo>
                <a:lnTo>
                  <a:pt x="926" y="706"/>
                </a:lnTo>
                <a:lnTo>
                  <a:pt x="953" y="758"/>
                </a:lnTo>
                <a:lnTo>
                  <a:pt x="962" y="803"/>
                </a:lnTo>
                <a:lnTo>
                  <a:pt x="970" y="847"/>
                </a:lnTo>
                <a:lnTo>
                  <a:pt x="970" y="891"/>
                </a:lnTo>
                <a:lnTo>
                  <a:pt x="962" y="926"/>
                </a:lnTo>
                <a:lnTo>
                  <a:pt x="953" y="961"/>
                </a:lnTo>
                <a:lnTo>
                  <a:pt x="935" y="979"/>
                </a:lnTo>
                <a:lnTo>
                  <a:pt x="935" y="979"/>
                </a:lnTo>
                <a:lnTo>
                  <a:pt x="909" y="988"/>
                </a:lnTo>
                <a:lnTo>
                  <a:pt x="882" y="988"/>
                </a:lnTo>
                <a:lnTo>
                  <a:pt x="812" y="970"/>
                </a:lnTo>
                <a:lnTo>
                  <a:pt x="776" y="961"/>
                </a:lnTo>
                <a:lnTo>
                  <a:pt x="741" y="953"/>
                </a:lnTo>
                <a:lnTo>
                  <a:pt x="706" y="953"/>
                </a:lnTo>
                <a:lnTo>
                  <a:pt x="670" y="970"/>
                </a:lnTo>
                <a:lnTo>
                  <a:pt x="670" y="970"/>
                </a:lnTo>
                <a:lnTo>
                  <a:pt x="644" y="979"/>
                </a:lnTo>
                <a:lnTo>
                  <a:pt x="626" y="979"/>
                </a:lnTo>
                <a:lnTo>
                  <a:pt x="609" y="970"/>
                </a:lnTo>
                <a:lnTo>
                  <a:pt x="591" y="961"/>
                </a:lnTo>
                <a:lnTo>
                  <a:pt x="547" y="917"/>
                </a:lnTo>
                <a:lnTo>
                  <a:pt x="529" y="900"/>
                </a:lnTo>
                <a:lnTo>
                  <a:pt x="494" y="882"/>
                </a:lnTo>
                <a:lnTo>
                  <a:pt x="494" y="882"/>
                </a:lnTo>
                <a:lnTo>
                  <a:pt x="459" y="873"/>
                </a:lnTo>
                <a:lnTo>
                  <a:pt x="432" y="873"/>
                </a:lnTo>
                <a:lnTo>
                  <a:pt x="370" y="891"/>
                </a:lnTo>
                <a:lnTo>
                  <a:pt x="300" y="908"/>
                </a:lnTo>
                <a:lnTo>
                  <a:pt x="256" y="908"/>
                </a:lnTo>
                <a:lnTo>
                  <a:pt x="203" y="908"/>
                </a:lnTo>
                <a:lnTo>
                  <a:pt x="203" y="908"/>
                </a:lnTo>
                <a:lnTo>
                  <a:pt x="150" y="908"/>
                </a:lnTo>
                <a:lnTo>
                  <a:pt x="106" y="917"/>
                </a:lnTo>
                <a:lnTo>
                  <a:pt x="62" y="935"/>
                </a:lnTo>
                <a:lnTo>
                  <a:pt x="35" y="953"/>
                </a:lnTo>
                <a:lnTo>
                  <a:pt x="9" y="979"/>
                </a:lnTo>
                <a:lnTo>
                  <a:pt x="0" y="997"/>
                </a:lnTo>
                <a:lnTo>
                  <a:pt x="0" y="1023"/>
                </a:lnTo>
                <a:lnTo>
                  <a:pt x="17" y="1050"/>
                </a:lnTo>
                <a:lnTo>
                  <a:pt x="17" y="1050"/>
                </a:lnTo>
                <a:lnTo>
                  <a:pt x="35" y="1076"/>
                </a:lnTo>
                <a:lnTo>
                  <a:pt x="44" y="1103"/>
                </a:lnTo>
                <a:lnTo>
                  <a:pt x="44" y="1147"/>
                </a:lnTo>
                <a:lnTo>
                  <a:pt x="35" y="1191"/>
                </a:lnTo>
                <a:lnTo>
                  <a:pt x="44" y="1217"/>
                </a:lnTo>
                <a:lnTo>
                  <a:pt x="53" y="1235"/>
                </a:lnTo>
                <a:lnTo>
                  <a:pt x="53" y="1235"/>
                </a:lnTo>
                <a:lnTo>
                  <a:pt x="79" y="1253"/>
                </a:lnTo>
                <a:lnTo>
                  <a:pt x="114" y="1270"/>
                </a:lnTo>
                <a:lnTo>
                  <a:pt x="212" y="1288"/>
                </a:lnTo>
                <a:lnTo>
                  <a:pt x="326" y="1314"/>
                </a:lnTo>
                <a:lnTo>
                  <a:pt x="388" y="1341"/>
                </a:lnTo>
                <a:lnTo>
                  <a:pt x="450" y="1367"/>
                </a:lnTo>
                <a:lnTo>
                  <a:pt x="450" y="1367"/>
                </a:lnTo>
                <a:lnTo>
                  <a:pt x="503" y="1385"/>
                </a:lnTo>
                <a:lnTo>
                  <a:pt x="538" y="1403"/>
                </a:lnTo>
                <a:lnTo>
                  <a:pt x="609" y="1411"/>
                </a:lnTo>
                <a:lnTo>
                  <a:pt x="662" y="1411"/>
                </a:lnTo>
                <a:lnTo>
                  <a:pt x="679" y="1420"/>
                </a:lnTo>
                <a:lnTo>
                  <a:pt x="706" y="1438"/>
                </a:lnTo>
                <a:lnTo>
                  <a:pt x="706" y="1438"/>
                </a:lnTo>
                <a:lnTo>
                  <a:pt x="759" y="1464"/>
                </a:lnTo>
                <a:lnTo>
                  <a:pt x="785" y="1482"/>
                </a:lnTo>
                <a:lnTo>
                  <a:pt x="794" y="1491"/>
                </a:lnTo>
                <a:lnTo>
                  <a:pt x="803" y="1509"/>
                </a:lnTo>
                <a:lnTo>
                  <a:pt x="803" y="1570"/>
                </a:lnTo>
                <a:lnTo>
                  <a:pt x="803" y="1570"/>
                </a:lnTo>
                <a:lnTo>
                  <a:pt x="812" y="1606"/>
                </a:lnTo>
                <a:lnTo>
                  <a:pt x="820" y="1650"/>
                </a:lnTo>
                <a:lnTo>
                  <a:pt x="847" y="1685"/>
                </a:lnTo>
                <a:lnTo>
                  <a:pt x="873" y="1720"/>
                </a:lnTo>
                <a:lnTo>
                  <a:pt x="900" y="1756"/>
                </a:lnTo>
                <a:lnTo>
                  <a:pt x="944" y="1782"/>
                </a:lnTo>
                <a:lnTo>
                  <a:pt x="988" y="1800"/>
                </a:lnTo>
                <a:lnTo>
                  <a:pt x="1041" y="1817"/>
                </a:lnTo>
                <a:lnTo>
                  <a:pt x="1041" y="1817"/>
                </a:lnTo>
                <a:lnTo>
                  <a:pt x="1085" y="1835"/>
                </a:lnTo>
                <a:lnTo>
                  <a:pt x="1103" y="1861"/>
                </a:lnTo>
                <a:lnTo>
                  <a:pt x="1112" y="1888"/>
                </a:lnTo>
                <a:lnTo>
                  <a:pt x="1112" y="1914"/>
                </a:lnTo>
                <a:lnTo>
                  <a:pt x="1103" y="1985"/>
                </a:lnTo>
                <a:lnTo>
                  <a:pt x="1112" y="2020"/>
                </a:lnTo>
                <a:lnTo>
                  <a:pt x="1120" y="2056"/>
                </a:lnTo>
                <a:lnTo>
                  <a:pt x="1120" y="2056"/>
                </a:lnTo>
                <a:lnTo>
                  <a:pt x="1129" y="2091"/>
                </a:lnTo>
                <a:lnTo>
                  <a:pt x="1129" y="2135"/>
                </a:lnTo>
                <a:lnTo>
                  <a:pt x="1103" y="2223"/>
                </a:lnTo>
                <a:lnTo>
                  <a:pt x="1076" y="2320"/>
                </a:lnTo>
                <a:lnTo>
                  <a:pt x="1067" y="2364"/>
                </a:lnTo>
                <a:lnTo>
                  <a:pt x="1076" y="2409"/>
                </a:lnTo>
                <a:lnTo>
                  <a:pt x="1076" y="2409"/>
                </a:lnTo>
                <a:lnTo>
                  <a:pt x="1076" y="2462"/>
                </a:lnTo>
                <a:lnTo>
                  <a:pt x="1067" y="2541"/>
                </a:lnTo>
                <a:lnTo>
                  <a:pt x="1041" y="2709"/>
                </a:lnTo>
                <a:lnTo>
                  <a:pt x="1015" y="2788"/>
                </a:lnTo>
                <a:lnTo>
                  <a:pt x="988" y="2867"/>
                </a:lnTo>
                <a:lnTo>
                  <a:pt x="962" y="2920"/>
                </a:lnTo>
                <a:lnTo>
                  <a:pt x="935" y="2947"/>
                </a:lnTo>
                <a:lnTo>
                  <a:pt x="935" y="2947"/>
                </a:lnTo>
                <a:lnTo>
                  <a:pt x="917" y="2947"/>
                </a:lnTo>
                <a:lnTo>
                  <a:pt x="917" y="2947"/>
                </a:lnTo>
                <a:lnTo>
                  <a:pt x="1015" y="3000"/>
                </a:lnTo>
                <a:lnTo>
                  <a:pt x="1085" y="3035"/>
                </a:lnTo>
                <a:lnTo>
                  <a:pt x="1085" y="3035"/>
                </a:lnTo>
                <a:lnTo>
                  <a:pt x="1147" y="3062"/>
                </a:lnTo>
                <a:lnTo>
                  <a:pt x="1217" y="3097"/>
                </a:lnTo>
                <a:lnTo>
                  <a:pt x="1297" y="3132"/>
                </a:lnTo>
                <a:lnTo>
                  <a:pt x="1376" y="3176"/>
                </a:lnTo>
                <a:lnTo>
                  <a:pt x="1376" y="3176"/>
                </a:lnTo>
                <a:lnTo>
                  <a:pt x="1412" y="3194"/>
                </a:lnTo>
                <a:lnTo>
                  <a:pt x="1447" y="3203"/>
                </a:lnTo>
                <a:lnTo>
                  <a:pt x="1482" y="3203"/>
                </a:lnTo>
                <a:lnTo>
                  <a:pt x="1526" y="3203"/>
                </a:lnTo>
                <a:lnTo>
                  <a:pt x="1553" y="3203"/>
                </a:lnTo>
                <a:lnTo>
                  <a:pt x="1579" y="3185"/>
                </a:lnTo>
                <a:lnTo>
                  <a:pt x="1606" y="3176"/>
                </a:lnTo>
                <a:lnTo>
                  <a:pt x="1606" y="3150"/>
                </a:lnTo>
                <a:lnTo>
                  <a:pt x="1606" y="3150"/>
                </a:lnTo>
                <a:lnTo>
                  <a:pt x="1615" y="3132"/>
                </a:lnTo>
                <a:lnTo>
                  <a:pt x="1623" y="3123"/>
                </a:lnTo>
                <a:lnTo>
                  <a:pt x="1641" y="3123"/>
                </a:lnTo>
                <a:lnTo>
                  <a:pt x="1659" y="3123"/>
                </a:lnTo>
                <a:lnTo>
                  <a:pt x="1703" y="3150"/>
                </a:lnTo>
                <a:lnTo>
                  <a:pt x="1747" y="3185"/>
                </a:lnTo>
                <a:lnTo>
                  <a:pt x="1747" y="3185"/>
                </a:lnTo>
                <a:lnTo>
                  <a:pt x="1773" y="3203"/>
                </a:lnTo>
                <a:lnTo>
                  <a:pt x="1809" y="3220"/>
                </a:lnTo>
                <a:lnTo>
                  <a:pt x="1906" y="3238"/>
                </a:lnTo>
                <a:lnTo>
                  <a:pt x="2100" y="3264"/>
                </a:lnTo>
                <a:lnTo>
                  <a:pt x="2100" y="3264"/>
                </a:lnTo>
                <a:lnTo>
                  <a:pt x="2171" y="3273"/>
                </a:lnTo>
                <a:lnTo>
                  <a:pt x="2241" y="3282"/>
                </a:lnTo>
                <a:lnTo>
                  <a:pt x="2409" y="3273"/>
                </a:lnTo>
                <a:lnTo>
                  <a:pt x="2409" y="3273"/>
                </a:lnTo>
                <a:lnTo>
                  <a:pt x="2391" y="3203"/>
                </a:lnTo>
                <a:lnTo>
                  <a:pt x="2391" y="3203"/>
                </a:lnTo>
                <a:lnTo>
                  <a:pt x="2373" y="3141"/>
                </a:lnTo>
                <a:lnTo>
                  <a:pt x="2382" y="3088"/>
                </a:lnTo>
                <a:lnTo>
                  <a:pt x="2400" y="3035"/>
                </a:lnTo>
                <a:lnTo>
                  <a:pt x="2435" y="3000"/>
                </a:lnTo>
                <a:lnTo>
                  <a:pt x="2479" y="2964"/>
                </a:lnTo>
                <a:lnTo>
                  <a:pt x="2523" y="2938"/>
                </a:lnTo>
                <a:lnTo>
                  <a:pt x="2576" y="2920"/>
                </a:lnTo>
                <a:lnTo>
                  <a:pt x="2638" y="2903"/>
                </a:lnTo>
                <a:lnTo>
                  <a:pt x="2638" y="2903"/>
                </a:lnTo>
                <a:lnTo>
                  <a:pt x="2700" y="2903"/>
                </a:lnTo>
                <a:lnTo>
                  <a:pt x="2771" y="2912"/>
                </a:lnTo>
                <a:lnTo>
                  <a:pt x="2929" y="2938"/>
                </a:lnTo>
                <a:lnTo>
                  <a:pt x="3079" y="2982"/>
                </a:lnTo>
                <a:lnTo>
                  <a:pt x="3141" y="3000"/>
                </a:lnTo>
                <a:lnTo>
                  <a:pt x="3176" y="3026"/>
                </a:lnTo>
                <a:lnTo>
                  <a:pt x="3176" y="3026"/>
                </a:lnTo>
                <a:lnTo>
                  <a:pt x="3212" y="3044"/>
                </a:lnTo>
                <a:lnTo>
                  <a:pt x="3247" y="3053"/>
                </a:lnTo>
                <a:lnTo>
                  <a:pt x="3282" y="3053"/>
                </a:lnTo>
                <a:lnTo>
                  <a:pt x="3326" y="3044"/>
                </a:lnTo>
                <a:lnTo>
                  <a:pt x="3371" y="3026"/>
                </a:lnTo>
                <a:lnTo>
                  <a:pt x="3415" y="3000"/>
                </a:lnTo>
                <a:lnTo>
                  <a:pt x="3468" y="2964"/>
                </a:lnTo>
                <a:lnTo>
                  <a:pt x="3521" y="2912"/>
                </a:lnTo>
                <a:lnTo>
                  <a:pt x="3521" y="2912"/>
                </a:lnTo>
                <a:lnTo>
                  <a:pt x="3574" y="2859"/>
                </a:lnTo>
                <a:lnTo>
                  <a:pt x="3626" y="2823"/>
                </a:lnTo>
                <a:lnTo>
                  <a:pt x="3671" y="2806"/>
                </a:lnTo>
                <a:lnTo>
                  <a:pt x="3706" y="2788"/>
                </a:lnTo>
                <a:lnTo>
                  <a:pt x="3706" y="2788"/>
                </a:lnTo>
                <a:lnTo>
                  <a:pt x="3724" y="2735"/>
                </a:lnTo>
                <a:lnTo>
                  <a:pt x="3741" y="2691"/>
                </a:lnTo>
                <a:lnTo>
                  <a:pt x="3741" y="2691"/>
                </a:lnTo>
                <a:lnTo>
                  <a:pt x="3741" y="2673"/>
                </a:lnTo>
                <a:lnTo>
                  <a:pt x="3741" y="2664"/>
                </a:lnTo>
                <a:lnTo>
                  <a:pt x="3724" y="2656"/>
                </a:lnTo>
                <a:lnTo>
                  <a:pt x="3706" y="2647"/>
                </a:lnTo>
                <a:lnTo>
                  <a:pt x="3600" y="2647"/>
                </a:lnTo>
                <a:lnTo>
                  <a:pt x="3600" y="2647"/>
                </a:lnTo>
                <a:lnTo>
                  <a:pt x="3582" y="2638"/>
                </a:lnTo>
                <a:lnTo>
                  <a:pt x="3556" y="2629"/>
                </a:lnTo>
                <a:lnTo>
                  <a:pt x="3538" y="2612"/>
                </a:lnTo>
                <a:lnTo>
                  <a:pt x="3529" y="2594"/>
                </a:lnTo>
                <a:lnTo>
                  <a:pt x="3521" y="2576"/>
                </a:lnTo>
                <a:lnTo>
                  <a:pt x="3521" y="2550"/>
                </a:lnTo>
                <a:lnTo>
                  <a:pt x="3521" y="2523"/>
                </a:lnTo>
                <a:lnTo>
                  <a:pt x="3538" y="2497"/>
                </a:lnTo>
                <a:lnTo>
                  <a:pt x="3538" y="2497"/>
                </a:lnTo>
                <a:lnTo>
                  <a:pt x="3547" y="2470"/>
                </a:lnTo>
                <a:lnTo>
                  <a:pt x="3547" y="2453"/>
                </a:lnTo>
                <a:lnTo>
                  <a:pt x="3538" y="2435"/>
                </a:lnTo>
                <a:lnTo>
                  <a:pt x="3529" y="2426"/>
                </a:lnTo>
                <a:lnTo>
                  <a:pt x="3494" y="2391"/>
                </a:lnTo>
                <a:lnTo>
                  <a:pt x="3450" y="2347"/>
                </a:lnTo>
                <a:lnTo>
                  <a:pt x="3450" y="2347"/>
                </a:lnTo>
                <a:lnTo>
                  <a:pt x="3441" y="2320"/>
                </a:lnTo>
                <a:lnTo>
                  <a:pt x="3432" y="2303"/>
                </a:lnTo>
                <a:lnTo>
                  <a:pt x="3441" y="2294"/>
                </a:lnTo>
                <a:lnTo>
                  <a:pt x="3450" y="2294"/>
                </a:lnTo>
                <a:lnTo>
                  <a:pt x="3476" y="2285"/>
                </a:lnTo>
                <a:lnTo>
                  <a:pt x="3512" y="2276"/>
                </a:lnTo>
                <a:lnTo>
                  <a:pt x="3512" y="2276"/>
                </a:lnTo>
                <a:lnTo>
                  <a:pt x="3538" y="2250"/>
                </a:lnTo>
                <a:lnTo>
                  <a:pt x="3565" y="2214"/>
                </a:lnTo>
                <a:lnTo>
                  <a:pt x="3582" y="2179"/>
                </a:lnTo>
                <a:lnTo>
                  <a:pt x="3582" y="2161"/>
                </a:lnTo>
                <a:lnTo>
                  <a:pt x="3574" y="2153"/>
                </a:lnTo>
                <a:lnTo>
                  <a:pt x="3574" y="2153"/>
                </a:lnTo>
                <a:lnTo>
                  <a:pt x="3547" y="2135"/>
                </a:lnTo>
                <a:lnTo>
                  <a:pt x="3529" y="2109"/>
                </a:lnTo>
                <a:lnTo>
                  <a:pt x="3529" y="2064"/>
                </a:lnTo>
                <a:lnTo>
                  <a:pt x="3538" y="2011"/>
                </a:lnTo>
                <a:lnTo>
                  <a:pt x="3538" y="2011"/>
                </a:lnTo>
                <a:lnTo>
                  <a:pt x="3538" y="1985"/>
                </a:lnTo>
                <a:lnTo>
                  <a:pt x="3538" y="1959"/>
                </a:lnTo>
                <a:lnTo>
                  <a:pt x="3521" y="1932"/>
                </a:lnTo>
                <a:lnTo>
                  <a:pt x="3494" y="1906"/>
                </a:lnTo>
                <a:lnTo>
                  <a:pt x="3485" y="1888"/>
                </a:lnTo>
                <a:lnTo>
                  <a:pt x="3485" y="1861"/>
                </a:lnTo>
                <a:lnTo>
                  <a:pt x="3485" y="1861"/>
                </a:lnTo>
                <a:lnTo>
                  <a:pt x="3485" y="1844"/>
                </a:lnTo>
                <a:lnTo>
                  <a:pt x="3476" y="1826"/>
                </a:lnTo>
                <a:lnTo>
                  <a:pt x="3459" y="1817"/>
                </a:lnTo>
                <a:lnTo>
                  <a:pt x="3441" y="1809"/>
                </a:lnTo>
                <a:lnTo>
                  <a:pt x="3424" y="1809"/>
                </a:lnTo>
                <a:lnTo>
                  <a:pt x="3397" y="1817"/>
                </a:lnTo>
                <a:lnTo>
                  <a:pt x="3379" y="1826"/>
                </a:lnTo>
                <a:lnTo>
                  <a:pt x="3353" y="1853"/>
                </a:lnTo>
                <a:lnTo>
                  <a:pt x="3353" y="1853"/>
                </a:lnTo>
                <a:lnTo>
                  <a:pt x="3335" y="1870"/>
                </a:lnTo>
                <a:lnTo>
                  <a:pt x="3318" y="1879"/>
                </a:lnTo>
                <a:lnTo>
                  <a:pt x="3300" y="1879"/>
                </a:lnTo>
                <a:lnTo>
                  <a:pt x="3300" y="1870"/>
                </a:lnTo>
                <a:lnTo>
                  <a:pt x="3291" y="1826"/>
                </a:lnTo>
                <a:lnTo>
                  <a:pt x="3309" y="1756"/>
                </a:lnTo>
                <a:lnTo>
                  <a:pt x="3309" y="1756"/>
                </a:lnTo>
                <a:lnTo>
                  <a:pt x="3335" y="1711"/>
                </a:lnTo>
                <a:lnTo>
                  <a:pt x="3362" y="1676"/>
                </a:lnTo>
                <a:lnTo>
                  <a:pt x="3415" y="1614"/>
                </a:lnTo>
                <a:lnTo>
                  <a:pt x="3476" y="1561"/>
                </a:lnTo>
                <a:lnTo>
                  <a:pt x="3494" y="1544"/>
                </a:lnTo>
                <a:lnTo>
                  <a:pt x="3503" y="1517"/>
                </a:lnTo>
                <a:lnTo>
                  <a:pt x="3503" y="1517"/>
                </a:lnTo>
                <a:lnTo>
                  <a:pt x="3512" y="1491"/>
                </a:lnTo>
                <a:lnTo>
                  <a:pt x="3529" y="1464"/>
                </a:lnTo>
                <a:lnTo>
                  <a:pt x="3565" y="1429"/>
                </a:lnTo>
                <a:lnTo>
                  <a:pt x="3609" y="1403"/>
                </a:lnTo>
                <a:lnTo>
                  <a:pt x="3653" y="1394"/>
                </a:lnTo>
                <a:lnTo>
                  <a:pt x="3653" y="1394"/>
                </a:lnTo>
                <a:lnTo>
                  <a:pt x="3671" y="1385"/>
                </a:lnTo>
                <a:lnTo>
                  <a:pt x="3688" y="1367"/>
                </a:lnTo>
                <a:lnTo>
                  <a:pt x="3706" y="1314"/>
                </a:lnTo>
                <a:lnTo>
                  <a:pt x="3715" y="1235"/>
                </a:lnTo>
                <a:lnTo>
                  <a:pt x="3724" y="1164"/>
                </a:lnTo>
                <a:lnTo>
                  <a:pt x="3724" y="1164"/>
                </a:lnTo>
                <a:lnTo>
                  <a:pt x="3732" y="1103"/>
                </a:lnTo>
                <a:lnTo>
                  <a:pt x="3759" y="1041"/>
                </a:lnTo>
                <a:lnTo>
                  <a:pt x="3785" y="979"/>
                </a:lnTo>
                <a:lnTo>
                  <a:pt x="3812" y="953"/>
                </a:lnTo>
                <a:lnTo>
                  <a:pt x="3838" y="926"/>
                </a:lnTo>
                <a:lnTo>
                  <a:pt x="3838" y="926"/>
                </a:lnTo>
                <a:lnTo>
                  <a:pt x="3865" y="900"/>
                </a:lnTo>
                <a:lnTo>
                  <a:pt x="3874" y="873"/>
                </a:lnTo>
                <a:lnTo>
                  <a:pt x="3874" y="856"/>
                </a:lnTo>
                <a:lnTo>
                  <a:pt x="3856" y="847"/>
                </a:lnTo>
                <a:lnTo>
                  <a:pt x="3821" y="829"/>
                </a:lnTo>
                <a:lnTo>
                  <a:pt x="3785" y="820"/>
                </a:lnTo>
                <a:close/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7" name="Freeform 29"/>
          <p:cNvSpPr>
            <a:spLocks noChangeArrowheads="1"/>
          </p:cNvSpPr>
          <p:nvPr/>
        </p:nvSpPr>
        <p:spPr bwMode="auto">
          <a:xfrm>
            <a:off x="2415591" y="3862032"/>
            <a:ext cx="1542733" cy="1109685"/>
          </a:xfrm>
          <a:custGeom>
            <a:avLst/>
            <a:gdLst>
              <a:gd name="T0" fmla="*/ 3433 w 3769"/>
              <a:gd name="T1" fmla="*/ 476 h 2710"/>
              <a:gd name="T2" fmla="*/ 3080 w 3769"/>
              <a:gd name="T3" fmla="*/ 397 h 2710"/>
              <a:gd name="T4" fmla="*/ 2956 w 3769"/>
              <a:gd name="T5" fmla="*/ 335 h 2710"/>
              <a:gd name="T6" fmla="*/ 2912 w 3769"/>
              <a:gd name="T7" fmla="*/ 397 h 2710"/>
              <a:gd name="T8" fmla="*/ 2745 w 3769"/>
              <a:gd name="T9" fmla="*/ 406 h 2710"/>
              <a:gd name="T10" fmla="*/ 2480 w 3769"/>
              <a:gd name="T11" fmla="*/ 274 h 2710"/>
              <a:gd name="T12" fmla="*/ 2250 w 3769"/>
              <a:gd name="T13" fmla="*/ 159 h 2710"/>
              <a:gd name="T14" fmla="*/ 1800 w 3769"/>
              <a:gd name="T15" fmla="*/ 106 h 2710"/>
              <a:gd name="T16" fmla="*/ 1262 w 3769"/>
              <a:gd name="T17" fmla="*/ 106 h 2710"/>
              <a:gd name="T18" fmla="*/ 680 w 3769"/>
              <a:gd name="T19" fmla="*/ 97 h 2710"/>
              <a:gd name="T20" fmla="*/ 433 w 3769"/>
              <a:gd name="T21" fmla="*/ 9 h 2710"/>
              <a:gd name="T22" fmla="*/ 309 w 3769"/>
              <a:gd name="T23" fmla="*/ 53 h 2710"/>
              <a:gd name="T24" fmla="*/ 150 w 3769"/>
              <a:gd name="T25" fmla="*/ 159 h 2710"/>
              <a:gd name="T26" fmla="*/ 0 w 3769"/>
              <a:gd name="T27" fmla="*/ 229 h 2710"/>
              <a:gd name="T28" fmla="*/ 80 w 3769"/>
              <a:gd name="T29" fmla="*/ 371 h 2710"/>
              <a:gd name="T30" fmla="*/ 142 w 3769"/>
              <a:gd name="T31" fmla="*/ 582 h 2710"/>
              <a:gd name="T32" fmla="*/ 212 w 3769"/>
              <a:gd name="T33" fmla="*/ 627 h 2710"/>
              <a:gd name="T34" fmla="*/ 309 w 3769"/>
              <a:gd name="T35" fmla="*/ 600 h 2710"/>
              <a:gd name="T36" fmla="*/ 344 w 3769"/>
              <a:gd name="T37" fmla="*/ 671 h 2710"/>
              <a:gd name="T38" fmla="*/ 503 w 3769"/>
              <a:gd name="T39" fmla="*/ 688 h 2710"/>
              <a:gd name="T40" fmla="*/ 618 w 3769"/>
              <a:gd name="T41" fmla="*/ 688 h 2710"/>
              <a:gd name="T42" fmla="*/ 742 w 3769"/>
              <a:gd name="T43" fmla="*/ 653 h 2710"/>
              <a:gd name="T44" fmla="*/ 803 w 3769"/>
              <a:gd name="T45" fmla="*/ 715 h 2710"/>
              <a:gd name="T46" fmla="*/ 900 w 3769"/>
              <a:gd name="T47" fmla="*/ 785 h 2710"/>
              <a:gd name="T48" fmla="*/ 750 w 3769"/>
              <a:gd name="T49" fmla="*/ 927 h 2710"/>
              <a:gd name="T50" fmla="*/ 689 w 3769"/>
              <a:gd name="T51" fmla="*/ 1032 h 2710"/>
              <a:gd name="T52" fmla="*/ 724 w 3769"/>
              <a:gd name="T53" fmla="*/ 1253 h 2710"/>
              <a:gd name="T54" fmla="*/ 680 w 3769"/>
              <a:gd name="T55" fmla="*/ 1377 h 2710"/>
              <a:gd name="T56" fmla="*/ 653 w 3769"/>
              <a:gd name="T57" fmla="*/ 1482 h 2710"/>
              <a:gd name="T58" fmla="*/ 539 w 3769"/>
              <a:gd name="T59" fmla="*/ 1553 h 2710"/>
              <a:gd name="T60" fmla="*/ 680 w 3769"/>
              <a:gd name="T61" fmla="*/ 1712 h 2710"/>
              <a:gd name="T62" fmla="*/ 662 w 3769"/>
              <a:gd name="T63" fmla="*/ 1765 h 2710"/>
              <a:gd name="T64" fmla="*/ 574 w 3769"/>
              <a:gd name="T65" fmla="*/ 1888 h 2710"/>
              <a:gd name="T66" fmla="*/ 680 w 3769"/>
              <a:gd name="T67" fmla="*/ 2003 h 2710"/>
              <a:gd name="T68" fmla="*/ 653 w 3769"/>
              <a:gd name="T69" fmla="*/ 2074 h 2710"/>
              <a:gd name="T70" fmla="*/ 539 w 3769"/>
              <a:gd name="T71" fmla="*/ 2206 h 2710"/>
              <a:gd name="T72" fmla="*/ 574 w 3769"/>
              <a:gd name="T73" fmla="*/ 2356 h 2710"/>
              <a:gd name="T74" fmla="*/ 777 w 3769"/>
              <a:gd name="T75" fmla="*/ 2400 h 2710"/>
              <a:gd name="T76" fmla="*/ 1015 w 3769"/>
              <a:gd name="T77" fmla="*/ 2691 h 2710"/>
              <a:gd name="T78" fmla="*/ 1121 w 3769"/>
              <a:gd name="T79" fmla="*/ 2700 h 2710"/>
              <a:gd name="T80" fmla="*/ 1165 w 3769"/>
              <a:gd name="T81" fmla="*/ 2612 h 2710"/>
              <a:gd name="T82" fmla="*/ 1342 w 3769"/>
              <a:gd name="T83" fmla="*/ 2603 h 2710"/>
              <a:gd name="T84" fmla="*/ 1509 w 3769"/>
              <a:gd name="T85" fmla="*/ 2515 h 2710"/>
              <a:gd name="T86" fmla="*/ 1986 w 3769"/>
              <a:gd name="T87" fmla="*/ 2480 h 2710"/>
              <a:gd name="T88" fmla="*/ 2171 w 3769"/>
              <a:gd name="T89" fmla="*/ 2427 h 2710"/>
              <a:gd name="T90" fmla="*/ 2233 w 3769"/>
              <a:gd name="T91" fmla="*/ 2321 h 2710"/>
              <a:gd name="T92" fmla="*/ 2480 w 3769"/>
              <a:gd name="T93" fmla="*/ 2206 h 2710"/>
              <a:gd name="T94" fmla="*/ 2550 w 3769"/>
              <a:gd name="T95" fmla="*/ 2012 h 2710"/>
              <a:gd name="T96" fmla="*/ 2727 w 3769"/>
              <a:gd name="T97" fmla="*/ 1827 h 2710"/>
              <a:gd name="T98" fmla="*/ 2753 w 3769"/>
              <a:gd name="T99" fmla="*/ 1712 h 2710"/>
              <a:gd name="T100" fmla="*/ 2771 w 3769"/>
              <a:gd name="T101" fmla="*/ 1341 h 2710"/>
              <a:gd name="T102" fmla="*/ 2974 w 3769"/>
              <a:gd name="T103" fmla="*/ 1147 h 2710"/>
              <a:gd name="T104" fmla="*/ 3027 w 3769"/>
              <a:gd name="T105" fmla="*/ 1024 h 2710"/>
              <a:gd name="T106" fmla="*/ 3292 w 3769"/>
              <a:gd name="T107" fmla="*/ 909 h 2710"/>
              <a:gd name="T108" fmla="*/ 3530 w 3769"/>
              <a:gd name="T109" fmla="*/ 785 h 2710"/>
              <a:gd name="T110" fmla="*/ 3680 w 3769"/>
              <a:gd name="T111" fmla="*/ 697 h 2710"/>
              <a:gd name="T112" fmla="*/ 3742 w 3769"/>
              <a:gd name="T113" fmla="*/ 538 h 2710"/>
              <a:gd name="T114" fmla="*/ 3742 w 3769"/>
              <a:gd name="T115" fmla="*/ 1412 h 2710"/>
              <a:gd name="T116" fmla="*/ 3556 w 3769"/>
              <a:gd name="T117" fmla="*/ 1456 h 2710"/>
              <a:gd name="T118" fmla="*/ 3504 w 3769"/>
              <a:gd name="T119" fmla="*/ 1535 h 2710"/>
              <a:gd name="T120" fmla="*/ 3724 w 3769"/>
              <a:gd name="T121" fmla="*/ 1571 h 2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69" h="2710">
                <a:moveTo>
                  <a:pt x="3742" y="485"/>
                </a:moveTo>
                <a:lnTo>
                  <a:pt x="3742" y="485"/>
                </a:lnTo>
                <a:lnTo>
                  <a:pt x="3574" y="494"/>
                </a:lnTo>
                <a:lnTo>
                  <a:pt x="3504" y="485"/>
                </a:lnTo>
                <a:lnTo>
                  <a:pt x="3433" y="476"/>
                </a:lnTo>
                <a:lnTo>
                  <a:pt x="3433" y="476"/>
                </a:lnTo>
                <a:lnTo>
                  <a:pt x="3239" y="450"/>
                </a:lnTo>
                <a:lnTo>
                  <a:pt x="3142" y="432"/>
                </a:lnTo>
                <a:lnTo>
                  <a:pt x="3106" y="415"/>
                </a:lnTo>
                <a:lnTo>
                  <a:pt x="3080" y="397"/>
                </a:lnTo>
                <a:lnTo>
                  <a:pt x="3080" y="397"/>
                </a:lnTo>
                <a:lnTo>
                  <a:pt x="3036" y="362"/>
                </a:lnTo>
                <a:lnTo>
                  <a:pt x="2992" y="335"/>
                </a:lnTo>
                <a:lnTo>
                  <a:pt x="2974" y="335"/>
                </a:lnTo>
                <a:lnTo>
                  <a:pt x="2956" y="335"/>
                </a:lnTo>
                <a:lnTo>
                  <a:pt x="2948" y="344"/>
                </a:lnTo>
                <a:lnTo>
                  <a:pt x="2939" y="362"/>
                </a:lnTo>
                <a:lnTo>
                  <a:pt x="2939" y="362"/>
                </a:lnTo>
                <a:lnTo>
                  <a:pt x="2939" y="388"/>
                </a:lnTo>
                <a:lnTo>
                  <a:pt x="2912" y="397"/>
                </a:lnTo>
                <a:lnTo>
                  <a:pt x="2886" y="415"/>
                </a:lnTo>
                <a:lnTo>
                  <a:pt x="2859" y="415"/>
                </a:lnTo>
                <a:lnTo>
                  <a:pt x="2815" y="415"/>
                </a:lnTo>
                <a:lnTo>
                  <a:pt x="2780" y="415"/>
                </a:lnTo>
                <a:lnTo>
                  <a:pt x="2745" y="406"/>
                </a:lnTo>
                <a:lnTo>
                  <a:pt x="2709" y="388"/>
                </a:lnTo>
                <a:lnTo>
                  <a:pt x="2709" y="388"/>
                </a:lnTo>
                <a:lnTo>
                  <a:pt x="2630" y="344"/>
                </a:lnTo>
                <a:lnTo>
                  <a:pt x="2550" y="309"/>
                </a:lnTo>
                <a:lnTo>
                  <a:pt x="2480" y="274"/>
                </a:lnTo>
                <a:lnTo>
                  <a:pt x="2418" y="247"/>
                </a:lnTo>
                <a:lnTo>
                  <a:pt x="2418" y="247"/>
                </a:lnTo>
                <a:lnTo>
                  <a:pt x="2348" y="212"/>
                </a:lnTo>
                <a:lnTo>
                  <a:pt x="2250" y="159"/>
                </a:lnTo>
                <a:lnTo>
                  <a:pt x="2250" y="159"/>
                </a:lnTo>
                <a:lnTo>
                  <a:pt x="2206" y="159"/>
                </a:lnTo>
                <a:lnTo>
                  <a:pt x="2153" y="159"/>
                </a:lnTo>
                <a:lnTo>
                  <a:pt x="2021" y="132"/>
                </a:lnTo>
                <a:lnTo>
                  <a:pt x="1871" y="106"/>
                </a:lnTo>
                <a:lnTo>
                  <a:pt x="1800" y="106"/>
                </a:lnTo>
                <a:lnTo>
                  <a:pt x="1730" y="106"/>
                </a:lnTo>
                <a:lnTo>
                  <a:pt x="1730" y="106"/>
                </a:lnTo>
                <a:lnTo>
                  <a:pt x="1650" y="115"/>
                </a:lnTo>
                <a:lnTo>
                  <a:pt x="1536" y="115"/>
                </a:lnTo>
                <a:lnTo>
                  <a:pt x="1262" y="106"/>
                </a:lnTo>
                <a:lnTo>
                  <a:pt x="980" y="97"/>
                </a:lnTo>
                <a:lnTo>
                  <a:pt x="856" y="97"/>
                </a:lnTo>
                <a:lnTo>
                  <a:pt x="750" y="97"/>
                </a:lnTo>
                <a:lnTo>
                  <a:pt x="750" y="97"/>
                </a:lnTo>
                <a:lnTo>
                  <a:pt x="680" y="97"/>
                </a:lnTo>
                <a:lnTo>
                  <a:pt x="618" y="88"/>
                </a:lnTo>
                <a:lnTo>
                  <a:pt x="574" y="79"/>
                </a:lnTo>
                <a:lnTo>
                  <a:pt x="539" y="53"/>
                </a:lnTo>
                <a:lnTo>
                  <a:pt x="468" y="18"/>
                </a:lnTo>
                <a:lnTo>
                  <a:pt x="433" y="9"/>
                </a:lnTo>
                <a:lnTo>
                  <a:pt x="397" y="0"/>
                </a:lnTo>
                <a:lnTo>
                  <a:pt x="397" y="0"/>
                </a:lnTo>
                <a:lnTo>
                  <a:pt x="353" y="9"/>
                </a:lnTo>
                <a:lnTo>
                  <a:pt x="327" y="26"/>
                </a:lnTo>
                <a:lnTo>
                  <a:pt x="309" y="53"/>
                </a:lnTo>
                <a:lnTo>
                  <a:pt x="292" y="79"/>
                </a:lnTo>
                <a:lnTo>
                  <a:pt x="274" y="106"/>
                </a:lnTo>
                <a:lnTo>
                  <a:pt x="239" y="132"/>
                </a:lnTo>
                <a:lnTo>
                  <a:pt x="203" y="150"/>
                </a:lnTo>
                <a:lnTo>
                  <a:pt x="150" y="159"/>
                </a:lnTo>
                <a:lnTo>
                  <a:pt x="150" y="159"/>
                </a:lnTo>
                <a:lnTo>
                  <a:pt x="89" y="168"/>
                </a:lnTo>
                <a:lnTo>
                  <a:pt x="44" y="176"/>
                </a:lnTo>
                <a:lnTo>
                  <a:pt x="18" y="203"/>
                </a:lnTo>
                <a:lnTo>
                  <a:pt x="0" y="229"/>
                </a:lnTo>
                <a:lnTo>
                  <a:pt x="0" y="265"/>
                </a:lnTo>
                <a:lnTo>
                  <a:pt x="9" y="300"/>
                </a:lnTo>
                <a:lnTo>
                  <a:pt x="44" y="335"/>
                </a:lnTo>
                <a:lnTo>
                  <a:pt x="80" y="371"/>
                </a:lnTo>
                <a:lnTo>
                  <a:pt x="80" y="371"/>
                </a:lnTo>
                <a:lnTo>
                  <a:pt x="106" y="397"/>
                </a:lnTo>
                <a:lnTo>
                  <a:pt x="124" y="424"/>
                </a:lnTo>
                <a:lnTo>
                  <a:pt x="133" y="459"/>
                </a:lnTo>
                <a:lnTo>
                  <a:pt x="142" y="503"/>
                </a:lnTo>
                <a:lnTo>
                  <a:pt x="142" y="582"/>
                </a:lnTo>
                <a:lnTo>
                  <a:pt x="133" y="662"/>
                </a:lnTo>
                <a:lnTo>
                  <a:pt x="133" y="662"/>
                </a:lnTo>
                <a:lnTo>
                  <a:pt x="186" y="653"/>
                </a:lnTo>
                <a:lnTo>
                  <a:pt x="212" y="627"/>
                </a:lnTo>
                <a:lnTo>
                  <a:pt x="212" y="627"/>
                </a:lnTo>
                <a:lnTo>
                  <a:pt x="256" y="600"/>
                </a:lnTo>
                <a:lnTo>
                  <a:pt x="274" y="591"/>
                </a:lnTo>
                <a:lnTo>
                  <a:pt x="292" y="591"/>
                </a:lnTo>
                <a:lnTo>
                  <a:pt x="300" y="591"/>
                </a:lnTo>
                <a:lnTo>
                  <a:pt x="309" y="600"/>
                </a:lnTo>
                <a:lnTo>
                  <a:pt x="318" y="618"/>
                </a:lnTo>
                <a:lnTo>
                  <a:pt x="318" y="644"/>
                </a:lnTo>
                <a:lnTo>
                  <a:pt x="318" y="644"/>
                </a:lnTo>
                <a:lnTo>
                  <a:pt x="327" y="662"/>
                </a:lnTo>
                <a:lnTo>
                  <a:pt x="344" y="671"/>
                </a:lnTo>
                <a:lnTo>
                  <a:pt x="362" y="679"/>
                </a:lnTo>
                <a:lnTo>
                  <a:pt x="389" y="688"/>
                </a:lnTo>
                <a:lnTo>
                  <a:pt x="450" y="688"/>
                </a:lnTo>
                <a:lnTo>
                  <a:pt x="503" y="688"/>
                </a:lnTo>
                <a:lnTo>
                  <a:pt x="503" y="688"/>
                </a:lnTo>
                <a:lnTo>
                  <a:pt x="539" y="688"/>
                </a:lnTo>
                <a:lnTo>
                  <a:pt x="556" y="706"/>
                </a:lnTo>
                <a:lnTo>
                  <a:pt x="565" y="706"/>
                </a:lnTo>
                <a:lnTo>
                  <a:pt x="583" y="706"/>
                </a:lnTo>
                <a:lnTo>
                  <a:pt x="618" y="688"/>
                </a:lnTo>
                <a:lnTo>
                  <a:pt x="618" y="688"/>
                </a:lnTo>
                <a:lnTo>
                  <a:pt x="653" y="671"/>
                </a:lnTo>
                <a:lnTo>
                  <a:pt x="680" y="662"/>
                </a:lnTo>
                <a:lnTo>
                  <a:pt x="706" y="653"/>
                </a:lnTo>
                <a:lnTo>
                  <a:pt x="742" y="653"/>
                </a:lnTo>
                <a:lnTo>
                  <a:pt x="768" y="662"/>
                </a:lnTo>
                <a:lnTo>
                  <a:pt x="786" y="679"/>
                </a:lnTo>
                <a:lnTo>
                  <a:pt x="794" y="697"/>
                </a:lnTo>
                <a:lnTo>
                  <a:pt x="803" y="715"/>
                </a:lnTo>
                <a:lnTo>
                  <a:pt x="803" y="715"/>
                </a:lnTo>
                <a:lnTo>
                  <a:pt x="812" y="732"/>
                </a:lnTo>
                <a:lnTo>
                  <a:pt x="830" y="750"/>
                </a:lnTo>
                <a:lnTo>
                  <a:pt x="874" y="768"/>
                </a:lnTo>
                <a:lnTo>
                  <a:pt x="892" y="777"/>
                </a:lnTo>
                <a:lnTo>
                  <a:pt x="900" y="785"/>
                </a:lnTo>
                <a:lnTo>
                  <a:pt x="900" y="803"/>
                </a:lnTo>
                <a:lnTo>
                  <a:pt x="874" y="829"/>
                </a:lnTo>
                <a:lnTo>
                  <a:pt x="874" y="829"/>
                </a:lnTo>
                <a:lnTo>
                  <a:pt x="812" y="891"/>
                </a:lnTo>
                <a:lnTo>
                  <a:pt x="750" y="927"/>
                </a:lnTo>
                <a:lnTo>
                  <a:pt x="706" y="962"/>
                </a:lnTo>
                <a:lnTo>
                  <a:pt x="689" y="979"/>
                </a:lnTo>
                <a:lnTo>
                  <a:pt x="689" y="1006"/>
                </a:lnTo>
                <a:lnTo>
                  <a:pt x="689" y="1006"/>
                </a:lnTo>
                <a:lnTo>
                  <a:pt x="689" y="1032"/>
                </a:lnTo>
                <a:lnTo>
                  <a:pt x="697" y="1068"/>
                </a:lnTo>
                <a:lnTo>
                  <a:pt x="724" y="1138"/>
                </a:lnTo>
                <a:lnTo>
                  <a:pt x="733" y="1182"/>
                </a:lnTo>
                <a:lnTo>
                  <a:pt x="733" y="1218"/>
                </a:lnTo>
                <a:lnTo>
                  <a:pt x="724" y="1253"/>
                </a:lnTo>
                <a:lnTo>
                  <a:pt x="706" y="1279"/>
                </a:lnTo>
                <a:lnTo>
                  <a:pt x="706" y="1279"/>
                </a:lnTo>
                <a:lnTo>
                  <a:pt x="689" y="1315"/>
                </a:lnTo>
                <a:lnTo>
                  <a:pt x="680" y="1350"/>
                </a:lnTo>
                <a:lnTo>
                  <a:pt x="680" y="1377"/>
                </a:lnTo>
                <a:lnTo>
                  <a:pt x="680" y="1412"/>
                </a:lnTo>
                <a:lnTo>
                  <a:pt x="680" y="1465"/>
                </a:lnTo>
                <a:lnTo>
                  <a:pt x="671" y="1482"/>
                </a:lnTo>
                <a:lnTo>
                  <a:pt x="653" y="1482"/>
                </a:lnTo>
                <a:lnTo>
                  <a:pt x="653" y="1482"/>
                </a:lnTo>
                <a:lnTo>
                  <a:pt x="600" y="1491"/>
                </a:lnTo>
                <a:lnTo>
                  <a:pt x="574" y="1500"/>
                </a:lnTo>
                <a:lnTo>
                  <a:pt x="556" y="1509"/>
                </a:lnTo>
                <a:lnTo>
                  <a:pt x="547" y="1527"/>
                </a:lnTo>
                <a:lnTo>
                  <a:pt x="539" y="1553"/>
                </a:lnTo>
                <a:lnTo>
                  <a:pt x="556" y="1571"/>
                </a:lnTo>
                <a:lnTo>
                  <a:pt x="574" y="1606"/>
                </a:lnTo>
                <a:lnTo>
                  <a:pt x="574" y="1606"/>
                </a:lnTo>
                <a:lnTo>
                  <a:pt x="636" y="1668"/>
                </a:lnTo>
                <a:lnTo>
                  <a:pt x="680" y="1712"/>
                </a:lnTo>
                <a:lnTo>
                  <a:pt x="689" y="1738"/>
                </a:lnTo>
                <a:lnTo>
                  <a:pt x="689" y="1747"/>
                </a:lnTo>
                <a:lnTo>
                  <a:pt x="680" y="1765"/>
                </a:lnTo>
                <a:lnTo>
                  <a:pt x="662" y="1765"/>
                </a:lnTo>
                <a:lnTo>
                  <a:pt x="662" y="1765"/>
                </a:lnTo>
                <a:lnTo>
                  <a:pt x="636" y="1774"/>
                </a:lnTo>
                <a:lnTo>
                  <a:pt x="618" y="1782"/>
                </a:lnTo>
                <a:lnTo>
                  <a:pt x="600" y="1809"/>
                </a:lnTo>
                <a:lnTo>
                  <a:pt x="592" y="1835"/>
                </a:lnTo>
                <a:lnTo>
                  <a:pt x="574" y="1888"/>
                </a:lnTo>
                <a:lnTo>
                  <a:pt x="583" y="1906"/>
                </a:lnTo>
                <a:lnTo>
                  <a:pt x="592" y="1924"/>
                </a:lnTo>
                <a:lnTo>
                  <a:pt x="592" y="1924"/>
                </a:lnTo>
                <a:lnTo>
                  <a:pt x="627" y="1959"/>
                </a:lnTo>
                <a:lnTo>
                  <a:pt x="680" y="2003"/>
                </a:lnTo>
                <a:lnTo>
                  <a:pt x="689" y="2030"/>
                </a:lnTo>
                <a:lnTo>
                  <a:pt x="697" y="2047"/>
                </a:lnTo>
                <a:lnTo>
                  <a:pt x="689" y="2065"/>
                </a:lnTo>
                <a:lnTo>
                  <a:pt x="653" y="2074"/>
                </a:lnTo>
                <a:lnTo>
                  <a:pt x="653" y="2074"/>
                </a:lnTo>
                <a:lnTo>
                  <a:pt x="609" y="2082"/>
                </a:lnTo>
                <a:lnTo>
                  <a:pt x="583" y="2100"/>
                </a:lnTo>
                <a:lnTo>
                  <a:pt x="565" y="2127"/>
                </a:lnTo>
                <a:lnTo>
                  <a:pt x="547" y="2153"/>
                </a:lnTo>
                <a:lnTo>
                  <a:pt x="539" y="2206"/>
                </a:lnTo>
                <a:lnTo>
                  <a:pt x="539" y="2259"/>
                </a:lnTo>
                <a:lnTo>
                  <a:pt x="539" y="2259"/>
                </a:lnTo>
                <a:lnTo>
                  <a:pt x="547" y="2303"/>
                </a:lnTo>
                <a:lnTo>
                  <a:pt x="574" y="2356"/>
                </a:lnTo>
                <a:lnTo>
                  <a:pt x="574" y="2356"/>
                </a:lnTo>
                <a:lnTo>
                  <a:pt x="662" y="2347"/>
                </a:lnTo>
                <a:lnTo>
                  <a:pt x="697" y="2356"/>
                </a:lnTo>
                <a:lnTo>
                  <a:pt x="733" y="2365"/>
                </a:lnTo>
                <a:lnTo>
                  <a:pt x="733" y="2365"/>
                </a:lnTo>
                <a:lnTo>
                  <a:pt x="777" y="2400"/>
                </a:lnTo>
                <a:lnTo>
                  <a:pt x="821" y="2444"/>
                </a:lnTo>
                <a:lnTo>
                  <a:pt x="900" y="2568"/>
                </a:lnTo>
                <a:lnTo>
                  <a:pt x="945" y="2621"/>
                </a:lnTo>
                <a:lnTo>
                  <a:pt x="989" y="2674"/>
                </a:lnTo>
                <a:lnTo>
                  <a:pt x="1015" y="2691"/>
                </a:lnTo>
                <a:lnTo>
                  <a:pt x="1042" y="2700"/>
                </a:lnTo>
                <a:lnTo>
                  <a:pt x="1068" y="2709"/>
                </a:lnTo>
                <a:lnTo>
                  <a:pt x="1095" y="2709"/>
                </a:lnTo>
                <a:lnTo>
                  <a:pt x="1095" y="2709"/>
                </a:lnTo>
                <a:lnTo>
                  <a:pt x="1121" y="2700"/>
                </a:lnTo>
                <a:lnTo>
                  <a:pt x="1130" y="2691"/>
                </a:lnTo>
                <a:lnTo>
                  <a:pt x="1147" y="2665"/>
                </a:lnTo>
                <a:lnTo>
                  <a:pt x="1147" y="2638"/>
                </a:lnTo>
                <a:lnTo>
                  <a:pt x="1165" y="2612"/>
                </a:lnTo>
                <a:lnTo>
                  <a:pt x="1165" y="2612"/>
                </a:lnTo>
                <a:lnTo>
                  <a:pt x="1183" y="2603"/>
                </a:lnTo>
                <a:lnTo>
                  <a:pt x="1200" y="2594"/>
                </a:lnTo>
                <a:lnTo>
                  <a:pt x="1236" y="2594"/>
                </a:lnTo>
                <a:lnTo>
                  <a:pt x="1342" y="2603"/>
                </a:lnTo>
                <a:lnTo>
                  <a:pt x="1342" y="2603"/>
                </a:lnTo>
                <a:lnTo>
                  <a:pt x="1359" y="2594"/>
                </a:lnTo>
                <a:lnTo>
                  <a:pt x="1386" y="2585"/>
                </a:lnTo>
                <a:lnTo>
                  <a:pt x="1439" y="2550"/>
                </a:lnTo>
                <a:lnTo>
                  <a:pt x="1474" y="2533"/>
                </a:lnTo>
                <a:lnTo>
                  <a:pt x="1509" y="2515"/>
                </a:lnTo>
                <a:lnTo>
                  <a:pt x="1553" y="2506"/>
                </a:lnTo>
                <a:lnTo>
                  <a:pt x="1615" y="2497"/>
                </a:lnTo>
                <a:lnTo>
                  <a:pt x="1615" y="2497"/>
                </a:lnTo>
                <a:lnTo>
                  <a:pt x="1827" y="2488"/>
                </a:lnTo>
                <a:lnTo>
                  <a:pt x="1986" y="2480"/>
                </a:lnTo>
                <a:lnTo>
                  <a:pt x="1986" y="2480"/>
                </a:lnTo>
                <a:lnTo>
                  <a:pt x="2065" y="2480"/>
                </a:lnTo>
                <a:lnTo>
                  <a:pt x="2127" y="2462"/>
                </a:lnTo>
                <a:lnTo>
                  <a:pt x="2153" y="2444"/>
                </a:lnTo>
                <a:lnTo>
                  <a:pt x="2171" y="2427"/>
                </a:lnTo>
                <a:lnTo>
                  <a:pt x="2189" y="2400"/>
                </a:lnTo>
                <a:lnTo>
                  <a:pt x="2206" y="2374"/>
                </a:lnTo>
                <a:lnTo>
                  <a:pt x="2206" y="2374"/>
                </a:lnTo>
                <a:lnTo>
                  <a:pt x="2215" y="2347"/>
                </a:lnTo>
                <a:lnTo>
                  <a:pt x="2233" y="2321"/>
                </a:lnTo>
                <a:lnTo>
                  <a:pt x="2286" y="2277"/>
                </a:lnTo>
                <a:lnTo>
                  <a:pt x="2356" y="2241"/>
                </a:lnTo>
                <a:lnTo>
                  <a:pt x="2436" y="2224"/>
                </a:lnTo>
                <a:lnTo>
                  <a:pt x="2436" y="2224"/>
                </a:lnTo>
                <a:lnTo>
                  <a:pt x="2480" y="2206"/>
                </a:lnTo>
                <a:lnTo>
                  <a:pt x="2506" y="2188"/>
                </a:lnTo>
                <a:lnTo>
                  <a:pt x="2524" y="2162"/>
                </a:lnTo>
                <a:lnTo>
                  <a:pt x="2533" y="2135"/>
                </a:lnTo>
                <a:lnTo>
                  <a:pt x="2542" y="2065"/>
                </a:lnTo>
                <a:lnTo>
                  <a:pt x="2550" y="2012"/>
                </a:lnTo>
                <a:lnTo>
                  <a:pt x="2550" y="2012"/>
                </a:lnTo>
                <a:lnTo>
                  <a:pt x="2559" y="1977"/>
                </a:lnTo>
                <a:lnTo>
                  <a:pt x="2586" y="1950"/>
                </a:lnTo>
                <a:lnTo>
                  <a:pt x="2656" y="1888"/>
                </a:lnTo>
                <a:lnTo>
                  <a:pt x="2727" y="1827"/>
                </a:lnTo>
                <a:lnTo>
                  <a:pt x="2753" y="1800"/>
                </a:lnTo>
                <a:lnTo>
                  <a:pt x="2771" y="1782"/>
                </a:lnTo>
                <a:lnTo>
                  <a:pt x="2771" y="1782"/>
                </a:lnTo>
                <a:lnTo>
                  <a:pt x="2762" y="1756"/>
                </a:lnTo>
                <a:lnTo>
                  <a:pt x="2753" y="1712"/>
                </a:lnTo>
                <a:lnTo>
                  <a:pt x="2727" y="1606"/>
                </a:lnTo>
                <a:lnTo>
                  <a:pt x="2718" y="1544"/>
                </a:lnTo>
                <a:lnTo>
                  <a:pt x="2718" y="1482"/>
                </a:lnTo>
                <a:lnTo>
                  <a:pt x="2736" y="1412"/>
                </a:lnTo>
                <a:lnTo>
                  <a:pt x="2771" y="1341"/>
                </a:lnTo>
                <a:lnTo>
                  <a:pt x="2771" y="1341"/>
                </a:lnTo>
                <a:lnTo>
                  <a:pt x="2815" y="1288"/>
                </a:lnTo>
                <a:lnTo>
                  <a:pt x="2859" y="1235"/>
                </a:lnTo>
                <a:lnTo>
                  <a:pt x="2939" y="1174"/>
                </a:lnTo>
                <a:lnTo>
                  <a:pt x="2974" y="1147"/>
                </a:lnTo>
                <a:lnTo>
                  <a:pt x="2992" y="1121"/>
                </a:lnTo>
                <a:lnTo>
                  <a:pt x="3009" y="1085"/>
                </a:lnTo>
                <a:lnTo>
                  <a:pt x="3018" y="1059"/>
                </a:lnTo>
                <a:lnTo>
                  <a:pt x="3018" y="1059"/>
                </a:lnTo>
                <a:lnTo>
                  <a:pt x="3027" y="1024"/>
                </a:lnTo>
                <a:lnTo>
                  <a:pt x="3036" y="997"/>
                </a:lnTo>
                <a:lnTo>
                  <a:pt x="3062" y="971"/>
                </a:lnTo>
                <a:lnTo>
                  <a:pt x="3098" y="953"/>
                </a:lnTo>
                <a:lnTo>
                  <a:pt x="3186" y="927"/>
                </a:lnTo>
                <a:lnTo>
                  <a:pt x="3292" y="909"/>
                </a:lnTo>
                <a:lnTo>
                  <a:pt x="3292" y="909"/>
                </a:lnTo>
                <a:lnTo>
                  <a:pt x="3345" y="900"/>
                </a:lnTo>
                <a:lnTo>
                  <a:pt x="3389" y="882"/>
                </a:lnTo>
                <a:lnTo>
                  <a:pt x="3459" y="838"/>
                </a:lnTo>
                <a:lnTo>
                  <a:pt x="3530" y="785"/>
                </a:lnTo>
                <a:lnTo>
                  <a:pt x="3574" y="759"/>
                </a:lnTo>
                <a:lnTo>
                  <a:pt x="3618" y="741"/>
                </a:lnTo>
                <a:lnTo>
                  <a:pt x="3618" y="741"/>
                </a:lnTo>
                <a:lnTo>
                  <a:pt x="3654" y="724"/>
                </a:lnTo>
                <a:lnTo>
                  <a:pt x="3680" y="697"/>
                </a:lnTo>
                <a:lnTo>
                  <a:pt x="3706" y="671"/>
                </a:lnTo>
                <a:lnTo>
                  <a:pt x="3724" y="644"/>
                </a:lnTo>
                <a:lnTo>
                  <a:pt x="3742" y="609"/>
                </a:lnTo>
                <a:lnTo>
                  <a:pt x="3742" y="574"/>
                </a:lnTo>
                <a:lnTo>
                  <a:pt x="3742" y="538"/>
                </a:lnTo>
                <a:lnTo>
                  <a:pt x="3742" y="485"/>
                </a:lnTo>
                <a:close/>
                <a:moveTo>
                  <a:pt x="3768" y="1447"/>
                </a:moveTo>
                <a:lnTo>
                  <a:pt x="3768" y="1447"/>
                </a:lnTo>
                <a:lnTo>
                  <a:pt x="3759" y="1429"/>
                </a:lnTo>
                <a:lnTo>
                  <a:pt x="3742" y="1412"/>
                </a:lnTo>
                <a:lnTo>
                  <a:pt x="3724" y="1403"/>
                </a:lnTo>
                <a:lnTo>
                  <a:pt x="3706" y="1394"/>
                </a:lnTo>
                <a:lnTo>
                  <a:pt x="3654" y="1403"/>
                </a:lnTo>
                <a:lnTo>
                  <a:pt x="3601" y="1421"/>
                </a:lnTo>
                <a:lnTo>
                  <a:pt x="3556" y="1456"/>
                </a:lnTo>
                <a:lnTo>
                  <a:pt x="3512" y="1482"/>
                </a:lnTo>
                <a:lnTo>
                  <a:pt x="3495" y="1518"/>
                </a:lnTo>
                <a:lnTo>
                  <a:pt x="3495" y="1527"/>
                </a:lnTo>
                <a:lnTo>
                  <a:pt x="3504" y="1535"/>
                </a:lnTo>
                <a:lnTo>
                  <a:pt x="3504" y="1535"/>
                </a:lnTo>
                <a:lnTo>
                  <a:pt x="3556" y="1562"/>
                </a:lnTo>
                <a:lnTo>
                  <a:pt x="3601" y="1580"/>
                </a:lnTo>
                <a:lnTo>
                  <a:pt x="3654" y="1588"/>
                </a:lnTo>
                <a:lnTo>
                  <a:pt x="3689" y="1580"/>
                </a:lnTo>
                <a:lnTo>
                  <a:pt x="3724" y="1571"/>
                </a:lnTo>
                <a:lnTo>
                  <a:pt x="3751" y="1535"/>
                </a:lnTo>
                <a:lnTo>
                  <a:pt x="3768" y="1500"/>
                </a:lnTo>
                <a:lnTo>
                  <a:pt x="3768" y="1447"/>
                </a:lnTo>
                <a:close/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8" name="Freeform 30"/>
          <p:cNvSpPr>
            <a:spLocks noChangeArrowheads="1"/>
          </p:cNvSpPr>
          <p:nvPr/>
        </p:nvSpPr>
        <p:spPr bwMode="auto">
          <a:xfrm>
            <a:off x="5961170" y="4154339"/>
            <a:ext cx="768660" cy="965336"/>
          </a:xfrm>
          <a:custGeom>
            <a:avLst/>
            <a:gdLst>
              <a:gd name="T0" fmla="*/ 1376 w 1880"/>
              <a:gd name="T1" fmla="*/ 2206 h 2357"/>
              <a:gd name="T2" fmla="*/ 1138 w 1880"/>
              <a:gd name="T3" fmla="*/ 2162 h 2357"/>
              <a:gd name="T4" fmla="*/ 961 w 1880"/>
              <a:gd name="T5" fmla="*/ 2188 h 2357"/>
              <a:gd name="T6" fmla="*/ 1050 w 1880"/>
              <a:gd name="T7" fmla="*/ 2268 h 2357"/>
              <a:gd name="T8" fmla="*/ 1394 w 1880"/>
              <a:gd name="T9" fmla="*/ 2356 h 2357"/>
              <a:gd name="T10" fmla="*/ 1782 w 1880"/>
              <a:gd name="T11" fmla="*/ 2250 h 2357"/>
              <a:gd name="T12" fmla="*/ 1729 w 1880"/>
              <a:gd name="T13" fmla="*/ 2223 h 2357"/>
              <a:gd name="T14" fmla="*/ 1862 w 1880"/>
              <a:gd name="T15" fmla="*/ 0 h 2357"/>
              <a:gd name="T16" fmla="*/ 1712 w 1880"/>
              <a:gd name="T17" fmla="*/ 70 h 2357"/>
              <a:gd name="T18" fmla="*/ 1650 w 1880"/>
              <a:gd name="T19" fmla="*/ 132 h 2357"/>
              <a:gd name="T20" fmla="*/ 1288 w 1880"/>
              <a:gd name="T21" fmla="*/ 88 h 2357"/>
              <a:gd name="T22" fmla="*/ 882 w 1880"/>
              <a:gd name="T23" fmla="*/ 79 h 2357"/>
              <a:gd name="T24" fmla="*/ 829 w 1880"/>
              <a:gd name="T25" fmla="*/ 132 h 2357"/>
              <a:gd name="T26" fmla="*/ 600 w 1880"/>
              <a:gd name="T27" fmla="*/ 220 h 2357"/>
              <a:gd name="T28" fmla="*/ 494 w 1880"/>
              <a:gd name="T29" fmla="*/ 300 h 2357"/>
              <a:gd name="T30" fmla="*/ 282 w 1880"/>
              <a:gd name="T31" fmla="*/ 317 h 2357"/>
              <a:gd name="T32" fmla="*/ 220 w 1880"/>
              <a:gd name="T33" fmla="*/ 414 h 2357"/>
              <a:gd name="T34" fmla="*/ 132 w 1880"/>
              <a:gd name="T35" fmla="*/ 538 h 2357"/>
              <a:gd name="T36" fmla="*/ 79 w 1880"/>
              <a:gd name="T37" fmla="*/ 617 h 2357"/>
              <a:gd name="T38" fmla="*/ 0 w 1880"/>
              <a:gd name="T39" fmla="*/ 776 h 2357"/>
              <a:gd name="T40" fmla="*/ 106 w 1880"/>
              <a:gd name="T41" fmla="*/ 847 h 2357"/>
              <a:gd name="T42" fmla="*/ 167 w 1880"/>
              <a:gd name="T43" fmla="*/ 1041 h 2357"/>
              <a:gd name="T44" fmla="*/ 238 w 1880"/>
              <a:gd name="T45" fmla="*/ 1147 h 2357"/>
              <a:gd name="T46" fmla="*/ 379 w 1880"/>
              <a:gd name="T47" fmla="*/ 1112 h 2357"/>
              <a:gd name="T48" fmla="*/ 582 w 1880"/>
              <a:gd name="T49" fmla="*/ 1129 h 2357"/>
              <a:gd name="T50" fmla="*/ 644 w 1880"/>
              <a:gd name="T51" fmla="*/ 1217 h 2357"/>
              <a:gd name="T52" fmla="*/ 423 w 1880"/>
              <a:gd name="T53" fmla="*/ 1200 h 2357"/>
              <a:gd name="T54" fmla="*/ 291 w 1880"/>
              <a:gd name="T55" fmla="*/ 1297 h 2357"/>
              <a:gd name="T56" fmla="*/ 388 w 1880"/>
              <a:gd name="T57" fmla="*/ 1482 h 2357"/>
              <a:gd name="T58" fmla="*/ 423 w 1880"/>
              <a:gd name="T59" fmla="*/ 1623 h 2357"/>
              <a:gd name="T60" fmla="*/ 547 w 1880"/>
              <a:gd name="T61" fmla="*/ 1685 h 2357"/>
              <a:gd name="T62" fmla="*/ 794 w 1880"/>
              <a:gd name="T63" fmla="*/ 1826 h 2357"/>
              <a:gd name="T64" fmla="*/ 838 w 1880"/>
              <a:gd name="T65" fmla="*/ 1765 h 2357"/>
              <a:gd name="T66" fmla="*/ 767 w 1880"/>
              <a:gd name="T67" fmla="*/ 1526 h 2357"/>
              <a:gd name="T68" fmla="*/ 891 w 1880"/>
              <a:gd name="T69" fmla="*/ 1535 h 2357"/>
              <a:gd name="T70" fmla="*/ 988 w 1880"/>
              <a:gd name="T71" fmla="*/ 1491 h 2357"/>
              <a:gd name="T72" fmla="*/ 909 w 1880"/>
              <a:gd name="T73" fmla="*/ 1403 h 2357"/>
              <a:gd name="T74" fmla="*/ 803 w 1880"/>
              <a:gd name="T75" fmla="*/ 1359 h 2357"/>
              <a:gd name="T76" fmla="*/ 944 w 1880"/>
              <a:gd name="T77" fmla="*/ 1341 h 2357"/>
              <a:gd name="T78" fmla="*/ 1076 w 1880"/>
              <a:gd name="T79" fmla="*/ 1350 h 2357"/>
              <a:gd name="T80" fmla="*/ 1191 w 1880"/>
              <a:gd name="T81" fmla="*/ 1279 h 2357"/>
              <a:gd name="T82" fmla="*/ 1120 w 1880"/>
              <a:gd name="T83" fmla="*/ 1094 h 2357"/>
              <a:gd name="T84" fmla="*/ 944 w 1880"/>
              <a:gd name="T85" fmla="*/ 1085 h 2357"/>
              <a:gd name="T86" fmla="*/ 820 w 1880"/>
              <a:gd name="T87" fmla="*/ 1076 h 2357"/>
              <a:gd name="T88" fmla="*/ 829 w 1880"/>
              <a:gd name="T89" fmla="*/ 997 h 2357"/>
              <a:gd name="T90" fmla="*/ 909 w 1880"/>
              <a:gd name="T91" fmla="*/ 882 h 2357"/>
              <a:gd name="T92" fmla="*/ 670 w 1880"/>
              <a:gd name="T93" fmla="*/ 582 h 2357"/>
              <a:gd name="T94" fmla="*/ 741 w 1880"/>
              <a:gd name="T95" fmla="*/ 467 h 2357"/>
              <a:gd name="T96" fmla="*/ 847 w 1880"/>
              <a:gd name="T97" fmla="*/ 529 h 2357"/>
              <a:gd name="T98" fmla="*/ 1067 w 1880"/>
              <a:gd name="T99" fmla="*/ 538 h 2357"/>
              <a:gd name="T100" fmla="*/ 1059 w 1880"/>
              <a:gd name="T101" fmla="*/ 397 h 2357"/>
              <a:gd name="T102" fmla="*/ 1164 w 1880"/>
              <a:gd name="T103" fmla="*/ 300 h 2357"/>
              <a:gd name="T104" fmla="*/ 1288 w 1880"/>
              <a:gd name="T105" fmla="*/ 362 h 2357"/>
              <a:gd name="T106" fmla="*/ 1376 w 1880"/>
              <a:gd name="T107" fmla="*/ 326 h 2357"/>
              <a:gd name="T108" fmla="*/ 1526 w 1880"/>
              <a:gd name="T109" fmla="*/ 264 h 2357"/>
              <a:gd name="T110" fmla="*/ 1729 w 1880"/>
              <a:gd name="T111" fmla="*/ 353 h 2357"/>
              <a:gd name="T112" fmla="*/ 1800 w 1880"/>
              <a:gd name="T113" fmla="*/ 238 h 2357"/>
              <a:gd name="T114" fmla="*/ 1879 w 1880"/>
              <a:gd name="T115" fmla="*/ 114 h 2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80" h="2357">
                <a:moveTo>
                  <a:pt x="1606" y="2215"/>
                </a:moveTo>
                <a:lnTo>
                  <a:pt x="1606" y="2215"/>
                </a:lnTo>
                <a:lnTo>
                  <a:pt x="1570" y="2206"/>
                </a:lnTo>
                <a:lnTo>
                  <a:pt x="1517" y="2206"/>
                </a:lnTo>
                <a:lnTo>
                  <a:pt x="1376" y="2206"/>
                </a:lnTo>
                <a:lnTo>
                  <a:pt x="1306" y="2206"/>
                </a:lnTo>
                <a:lnTo>
                  <a:pt x="1235" y="2197"/>
                </a:lnTo>
                <a:lnTo>
                  <a:pt x="1182" y="2188"/>
                </a:lnTo>
                <a:lnTo>
                  <a:pt x="1138" y="2162"/>
                </a:lnTo>
                <a:lnTo>
                  <a:pt x="1138" y="2162"/>
                </a:lnTo>
                <a:lnTo>
                  <a:pt x="1103" y="2144"/>
                </a:lnTo>
                <a:lnTo>
                  <a:pt x="1067" y="2144"/>
                </a:lnTo>
                <a:lnTo>
                  <a:pt x="1023" y="2153"/>
                </a:lnTo>
                <a:lnTo>
                  <a:pt x="988" y="2170"/>
                </a:lnTo>
                <a:lnTo>
                  <a:pt x="961" y="2188"/>
                </a:lnTo>
                <a:lnTo>
                  <a:pt x="944" y="2215"/>
                </a:lnTo>
                <a:lnTo>
                  <a:pt x="944" y="2232"/>
                </a:lnTo>
                <a:lnTo>
                  <a:pt x="961" y="2241"/>
                </a:lnTo>
                <a:lnTo>
                  <a:pt x="961" y="2241"/>
                </a:lnTo>
                <a:lnTo>
                  <a:pt x="1050" y="2268"/>
                </a:lnTo>
                <a:lnTo>
                  <a:pt x="1156" y="2303"/>
                </a:lnTo>
                <a:lnTo>
                  <a:pt x="1270" y="2338"/>
                </a:lnTo>
                <a:lnTo>
                  <a:pt x="1332" y="2347"/>
                </a:lnTo>
                <a:lnTo>
                  <a:pt x="1394" y="2356"/>
                </a:lnTo>
                <a:lnTo>
                  <a:pt x="1394" y="2356"/>
                </a:lnTo>
                <a:lnTo>
                  <a:pt x="1464" y="2347"/>
                </a:lnTo>
                <a:lnTo>
                  <a:pt x="1526" y="2338"/>
                </a:lnTo>
                <a:lnTo>
                  <a:pt x="1659" y="2312"/>
                </a:lnTo>
                <a:lnTo>
                  <a:pt x="1756" y="2268"/>
                </a:lnTo>
                <a:lnTo>
                  <a:pt x="1782" y="2250"/>
                </a:lnTo>
                <a:lnTo>
                  <a:pt x="1791" y="2232"/>
                </a:lnTo>
                <a:lnTo>
                  <a:pt x="1791" y="2232"/>
                </a:lnTo>
                <a:lnTo>
                  <a:pt x="1791" y="2215"/>
                </a:lnTo>
                <a:lnTo>
                  <a:pt x="1773" y="2215"/>
                </a:lnTo>
                <a:lnTo>
                  <a:pt x="1729" y="2223"/>
                </a:lnTo>
                <a:lnTo>
                  <a:pt x="1667" y="2232"/>
                </a:lnTo>
                <a:lnTo>
                  <a:pt x="1641" y="2223"/>
                </a:lnTo>
                <a:lnTo>
                  <a:pt x="1606" y="2215"/>
                </a:lnTo>
                <a:close/>
                <a:moveTo>
                  <a:pt x="1862" y="0"/>
                </a:moveTo>
                <a:lnTo>
                  <a:pt x="1862" y="0"/>
                </a:lnTo>
                <a:lnTo>
                  <a:pt x="1809" y="9"/>
                </a:lnTo>
                <a:lnTo>
                  <a:pt x="1756" y="17"/>
                </a:lnTo>
                <a:lnTo>
                  <a:pt x="1720" y="44"/>
                </a:lnTo>
                <a:lnTo>
                  <a:pt x="1712" y="53"/>
                </a:lnTo>
                <a:lnTo>
                  <a:pt x="1712" y="70"/>
                </a:lnTo>
                <a:lnTo>
                  <a:pt x="1712" y="70"/>
                </a:lnTo>
                <a:lnTo>
                  <a:pt x="1720" y="79"/>
                </a:lnTo>
                <a:lnTo>
                  <a:pt x="1712" y="97"/>
                </a:lnTo>
                <a:lnTo>
                  <a:pt x="1694" y="123"/>
                </a:lnTo>
                <a:lnTo>
                  <a:pt x="1650" y="132"/>
                </a:lnTo>
                <a:lnTo>
                  <a:pt x="1597" y="141"/>
                </a:lnTo>
                <a:lnTo>
                  <a:pt x="1597" y="141"/>
                </a:lnTo>
                <a:lnTo>
                  <a:pt x="1464" y="123"/>
                </a:lnTo>
                <a:lnTo>
                  <a:pt x="1359" y="106"/>
                </a:lnTo>
                <a:lnTo>
                  <a:pt x="1288" y="88"/>
                </a:lnTo>
                <a:lnTo>
                  <a:pt x="1288" y="88"/>
                </a:lnTo>
                <a:lnTo>
                  <a:pt x="1253" y="79"/>
                </a:lnTo>
                <a:lnTo>
                  <a:pt x="1217" y="70"/>
                </a:lnTo>
                <a:lnTo>
                  <a:pt x="1103" y="70"/>
                </a:lnTo>
                <a:lnTo>
                  <a:pt x="882" y="79"/>
                </a:lnTo>
                <a:lnTo>
                  <a:pt x="882" y="79"/>
                </a:lnTo>
                <a:lnTo>
                  <a:pt x="882" y="97"/>
                </a:lnTo>
                <a:lnTo>
                  <a:pt x="882" y="97"/>
                </a:lnTo>
                <a:lnTo>
                  <a:pt x="864" y="114"/>
                </a:lnTo>
                <a:lnTo>
                  <a:pt x="829" y="132"/>
                </a:lnTo>
                <a:lnTo>
                  <a:pt x="750" y="176"/>
                </a:lnTo>
                <a:lnTo>
                  <a:pt x="661" y="212"/>
                </a:lnTo>
                <a:lnTo>
                  <a:pt x="626" y="220"/>
                </a:lnTo>
                <a:lnTo>
                  <a:pt x="600" y="220"/>
                </a:lnTo>
                <a:lnTo>
                  <a:pt x="600" y="220"/>
                </a:lnTo>
                <a:lnTo>
                  <a:pt x="591" y="220"/>
                </a:lnTo>
                <a:lnTo>
                  <a:pt x="573" y="220"/>
                </a:lnTo>
                <a:lnTo>
                  <a:pt x="547" y="247"/>
                </a:lnTo>
                <a:lnTo>
                  <a:pt x="511" y="282"/>
                </a:lnTo>
                <a:lnTo>
                  <a:pt x="494" y="300"/>
                </a:lnTo>
                <a:lnTo>
                  <a:pt x="467" y="309"/>
                </a:lnTo>
                <a:lnTo>
                  <a:pt x="467" y="309"/>
                </a:lnTo>
                <a:lnTo>
                  <a:pt x="397" y="317"/>
                </a:lnTo>
                <a:lnTo>
                  <a:pt x="335" y="317"/>
                </a:lnTo>
                <a:lnTo>
                  <a:pt x="282" y="317"/>
                </a:lnTo>
                <a:lnTo>
                  <a:pt x="264" y="326"/>
                </a:lnTo>
                <a:lnTo>
                  <a:pt x="256" y="335"/>
                </a:lnTo>
                <a:lnTo>
                  <a:pt x="256" y="335"/>
                </a:lnTo>
                <a:lnTo>
                  <a:pt x="247" y="370"/>
                </a:lnTo>
                <a:lnTo>
                  <a:pt x="220" y="414"/>
                </a:lnTo>
                <a:lnTo>
                  <a:pt x="185" y="467"/>
                </a:lnTo>
                <a:lnTo>
                  <a:pt x="150" y="503"/>
                </a:lnTo>
                <a:lnTo>
                  <a:pt x="150" y="503"/>
                </a:lnTo>
                <a:lnTo>
                  <a:pt x="141" y="520"/>
                </a:lnTo>
                <a:lnTo>
                  <a:pt x="132" y="538"/>
                </a:lnTo>
                <a:lnTo>
                  <a:pt x="123" y="573"/>
                </a:lnTo>
                <a:lnTo>
                  <a:pt x="114" y="600"/>
                </a:lnTo>
                <a:lnTo>
                  <a:pt x="106" y="609"/>
                </a:lnTo>
                <a:lnTo>
                  <a:pt x="79" y="617"/>
                </a:lnTo>
                <a:lnTo>
                  <a:pt x="79" y="617"/>
                </a:lnTo>
                <a:lnTo>
                  <a:pt x="70" y="626"/>
                </a:lnTo>
                <a:lnTo>
                  <a:pt x="53" y="635"/>
                </a:lnTo>
                <a:lnTo>
                  <a:pt x="35" y="670"/>
                </a:lnTo>
                <a:lnTo>
                  <a:pt x="0" y="776"/>
                </a:lnTo>
                <a:lnTo>
                  <a:pt x="0" y="776"/>
                </a:lnTo>
                <a:lnTo>
                  <a:pt x="8" y="785"/>
                </a:lnTo>
                <a:lnTo>
                  <a:pt x="8" y="785"/>
                </a:lnTo>
                <a:lnTo>
                  <a:pt x="44" y="803"/>
                </a:lnTo>
                <a:lnTo>
                  <a:pt x="79" y="820"/>
                </a:lnTo>
                <a:lnTo>
                  <a:pt x="106" y="847"/>
                </a:lnTo>
                <a:lnTo>
                  <a:pt x="132" y="882"/>
                </a:lnTo>
                <a:lnTo>
                  <a:pt x="150" y="917"/>
                </a:lnTo>
                <a:lnTo>
                  <a:pt x="158" y="953"/>
                </a:lnTo>
                <a:lnTo>
                  <a:pt x="167" y="997"/>
                </a:lnTo>
                <a:lnTo>
                  <a:pt x="167" y="1041"/>
                </a:lnTo>
                <a:lnTo>
                  <a:pt x="167" y="1041"/>
                </a:lnTo>
                <a:lnTo>
                  <a:pt x="167" y="1076"/>
                </a:lnTo>
                <a:lnTo>
                  <a:pt x="185" y="1112"/>
                </a:lnTo>
                <a:lnTo>
                  <a:pt x="211" y="1129"/>
                </a:lnTo>
                <a:lnTo>
                  <a:pt x="238" y="1147"/>
                </a:lnTo>
                <a:lnTo>
                  <a:pt x="273" y="1147"/>
                </a:lnTo>
                <a:lnTo>
                  <a:pt x="317" y="1147"/>
                </a:lnTo>
                <a:lnTo>
                  <a:pt x="353" y="1129"/>
                </a:lnTo>
                <a:lnTo>
                  <a:pt x="379" y="1112"/>
                </a:lnTo>
                <a:lnTo>
                  <a:pt x="379" y="1112"/>
                </a:lnTo>
                <a:lnTo>
                  <a:pt x="406" y="1085"/>
                </a:lnTo>
                <a:lnTo>
                  <a:pt x="450" y="1085"/>
                </a:lnTo>
                <a:lnTo>
                  <a:pt x="494" y="1094"/>
                </a:lnTo>
                <a:lnTo>
                  <a:pt x="538" y="1112"/>
                </a:lnTo>
                <a:lnTo>
                  <a:pt x="582" y="1129"/>
                </a:lnTo>
                <a:lnTo>
                  <a:pt x="617" y="1156"/>
                </a:lnTo>
                <a:lnTo>
                  <a:pt x="635" y="1182"/>
                </a:lnTo>
                <a:lnTo>
                  <a:pt x="644" y="1209"/>
                </a:lnTo>
                <a:lnTo>
                  <a:pt x="644" y="1209"/>
                </a:lnTo>
                <a:lnTo>
                  <a:pt x="644" y="1217"/>
                </a:lnTo>
                <a:lnTo>
                  <a:pt x="635" y="1217"/>
                </a:lnTo>
                <a:lnTo>
                  <a:pt x="608" y="1217"/>
                </a:lnTo>
                <a:lnTo>
                  <a:pt x="529" y="1209"/>
                </a:lnTo>
                <a:lnTo>
                  <a:pt x="476" y="1200"/>
                </a:lnTo>
                <a:lnTo>
                  <a:pt x="423" y="1200"/>
                </a:lnTo>
                <a:lnTo>
                  <a:pt x="379" y="1209"/>
                </a:lnTo>
                <a:lnTo>
                  <a:pt x="326" y="1235"/>
                </a:lnTo>
                <a:lnTo>
                  <a:pt x="326" y="1235"/>
                </a:lnTo>
                <a:lnTo>
                  <a:pt x="300" y="1262"/>
                </a:lnTo>
                <a:lnTo>
                  <a:pt x="291" y="1297"/>
                </a:lnTo>
                <a:lnTo>
                  <a:pt x="308" y="1323"/>
                </a:lnTo>
                <a:lnTo>
                  <a:pt x="326" y="1359"/>
                </a:lnTo>
                <a:lnTo>
                  <a:pt x="379" y="1420"/>
                </a:lnTo>
                <a:lnTo>
                  <a:pt x="388" y="1447"/>
                </a:lnTo>
                <a:lnTo>
                  <a:pt x="388" y="1482"/>
                </a:lnTo>
                <a:lnTo>
                  <a:pt x="388" y="1482"/>
                </a:lnTo>
                <a:lnTo>
                  <a:pt x="388" y="1517"/>
                </a:lnTo>
                <a:lnTo>
                  <a:pt x="388" y="1553"/>
                </a:lnTo>
                <a:lnTo>
                  <a:pt x="406" y="1588"/>
                </a:lnTo>
                <a:lnTo>
                  <a:pt x="423" y="1623"/>
                </a:lnTo>
                <a:lnTo>
                  <a:pt x="441" y="1650"/>
                </a:lnTo>
                <a:lnTo>
                  <a:pt x="476" y="1667"/>
                </a:lnTo>
                <a:lnTo>
                  <a:pt x="511" y="1685"/>
                </a:lnTo>
                <a:lnTo>
                  <a:pt x="547" y="1685"/>
                </a:lnTo>
                <a:lnTo>
                  <a:pt x="547" y="1685"/>
                </a:lnTo>
                <a:lnTo>
                  <a:pt x="582" y="1694"/>
                </a:lnTo>
                <a:lnTo>
                  <a:pt x="626" y="1712"/>
                </a:lnTo>
                <a:lnTo>
                  <a:pt x="697" y="1765"/>
                </a:lnTo>
                <a:lnTo>
                  <a:pt x="767" y="1809"/>
                </a:lnTo>
                <a:lnTo>
                  <a:pt x="794" y="1826"/>
                </a:lnTo>
                <a:lnTo>
                  <a:pt x="820" y="1818"/>
                </a:lnTo>
                <a:lnTo>
                  <a:pt x="820" y="1818"/>
                </a:lnTo>
                <a:lnTo>
                  <a:pt x="829" y="1818"/>
                </a:lnTo>
                <a:lnTo>
                  <a:pt x="838" y="1800"/>
                </a:lnTo>
                <a:lnTo>
                  <a:pt x="838" y="1765"/>
                </a:lnTo>
                <a:lnTo>
                  <a:pt x="829" y="1720"/>
                </a:lnTo>
                <a:lnTo>
                  <a:pt x="811" y="1676"/>
                </a:lnTo>
                <a:lnTo>
                  <a:pt x="776" y="1579"/>
                </a:lnTo>
                <a:lnTo>
                  <a:pt x="767" y="1544"/>
                </a:lnTo>
                <a:lnTo>
                  <a:pt x="767" y="1526"/>
                </a:lnTo>
                <a:lnTo>
                  <a:pt x="767" y="1526"/>
                </a:lnTo>
                <a:lnTo>
                  <a:pt x="785" y="1517"/>
                </a:lnTo>
                <a:lnTo>
                  <a:pt x="803" y="1517"/>
                </a:lnTo>
                <a:lnTo>
                  <a:pt x="856" y="1535"/>
                </a:lnTo>
                <a:lnTo>
                  <a:pt x="891" y="1535"/>
                </a:lnTo>
                <a:lnTo>
                  <a:pt x="917" y="1544"/>
                </a:lnTo>
                <a:lnTo>
                  <a:pt x="953" y="1535"/>
                </a:lnTo>
                <a:lnTo>
                  <a:pt x="979" y="1517"/>
                </a:lnTo>
                <a:lnTo>
                  <a:pt x="979" y="1517"/>
                </a:lnTo>
                <a:lnTo>
                  <a:pt x="988" y="1491"/>
                </a:lnTo>
                <a:lnTo>
                  <a:pt x="997" y="1465"/>
                </a:lnTo>
                <a:lnTo>
                  <a:pt x="988" y="1447"/>
                </a:lnTo>
                <a:lnTo>
                  <a:pt x="961" y="1429"/>
                </a:lnTo>
                <a:lnTo>
                  <a:pt x="944" y="1412"/>
                </a:lnTo>
                <a:lnTo>
                  <a:pt x="909" y="1403"/>
                </a:lnTo>
                <a:lnTo>
                  <a:pt x="838" y="1394"/>
                </a:lnTo>
                <a:lnTo>
                  <a:pt x="838" y="1394"/>
                </a:lnTo>
                <a:lnTo>
                  <a:pt x="811" y="1394"/>
                </a:lnTo>
                <a:lnTo>
                  <a:pt x="803" y="1376"/>
                </a:lnTo>
                <a:lnTo>
                  <a:pt x="803" y="1359"/>
                </a:lnTo>
                <a:lnTo>
                  <a:pt x="820" y="1341"/>
                </a:lnTo>
                <a:lnTo>
                  <a:pt x="838" y="1332"/>
                </a:lnTo>
                <a:lnTo>
                  <a:pt x="873" y="1323"/>
                </a:lnTo>
                <a:lnTo>
                  <a:pt x="909" y="1323"/>
                </a:lnTo>
                <a:lnTo>
                  <a:pt x="944" y="1341"/>
                </a:lnTo>
                <a:lnTo>
                  <a:pt x="944" y="1341"/>
                </a:lnTo>
                <a:lnTo>
                  <a:pt x="988" y="1359"/>
                </a:lnTo>
                <a:lnTo>
                  <a:pt x="1014" y="1359"/>
                </a:lnTo>
                <a:lnTo>
                  <a:pt x="1050" y="1359"/>
                </a:lnTo>
                <a:lnTo>
                  <a:pt x="1076" y="1350"/>
                </a:lnTo>
                <a:lnTo>
                  <a:pt x="1120" y="1332"/>
                </a:lnTo>
                <a:lnTo>
                  <a:pt x="1164" y="1315"/>
                </a:lnTo>
                <a:lnTo>
                  <a:pt x="1164" y="1315"/>
                </a:lnTo>
                <a:lnTo>
                  <a:pt x="1182" y="1297"/>
                </a:lnTo>
                <a:lnTo>
                  <a:pt x="1191" y="1279"/>
                </a:lnTo>
                <a:lnTo>
                  <a:pt x="1200" y="1244"/>
                </a:lnTo>
                <a:lnTo>
                  <a:pt x="1191" y="1200"/>
                </a:lnTo>
                <a:lnTo>
                  <a:pt x="1182" y="1165"/>
                </a:lnTo>
                <a:lnTo>
                  <a:pt x="1156" y="1120"/>
                </a:lnTo>
                <a:lnTo>
                  <a:pt x="1120" y="1094"/>
                </a:lnTo>
                <a:lnTo>
                  <a:pt x="1067" y="1067"/>
                </a:lnTo>
                <a:lnTo>
                  <a:pt x="1067" y="1067"/>
                </a:lnTo>
                <a:lnTo>
                  <a:pt x="1014" y="1059"/>
                </a:lnTo>
                <a:lnTo>
                  <a:pt x="970" y="1067"/>
                </a:lnTo>
                <a:lnTo>
                  <a:pt x="944" y="1085"/>
                </a:lnTo>
                <a:lnTo>
                  <a:pt x="917" y="1103"/>
                </a:lnTo>
                <a:lnTo>
                  <a:pt x="900" y="1112"/>
                </a:lnTo>
                <a:lnTo>
                  <a:pt x="882" y="1120"/>
                </a:lnTo>
                <a:lnTo>
                  <a:pt x="856" y="1112"/>
                </a:lnTo>
                <a:lnTo>
                  <a:pt x="820" y="1076"/>
                </a:lnTo>
                <a:lnTo>
                  <a:pt x="820" y="1076"/>
                </a:lnTo>
                <a:lnTo>
                  <a:pt x="794" y="1041"/>
                </a:lnTo>
                <a:lnTo>
                  <a:pt x="785" y="1023"/>
                </a:lnTo>
                <a:lnTo>
                  <a:pt x="803" y="1006"/>
                </a:lnTo>
                <a:lnTo>
                  <a:pt x="829" y="997"/>
                </a:lnTo>
                <a:lnTo>
                  <a:pt x="882" y="970"/>
                </a:lnTo>
                <a:lnTo>
                  <a:pt x="909" y="953"/>
                </a:lnTo>
                <a:lnTo>
                  <a:pt x="917" y="917"/>
                </a:lnTo>
                <a:lnTo>
                  <a:pt x="917" y="917"/>
                </a:lnTo>
                <a:lnTo>
                  <a:pt x="909" y="882"/>
                </a:lnTo>
                <a:lnTo>
                  <a:pt x="891" y="847"/>
                </a:lnTo>
                <a:lnTo>
                  <a:pt x="820" y="759"/>
                </a:lnTo>
                <a:lnTo>
                  <a:pt x="741" y="670"/>
                </a:lnTo>
                <a:lnTo>
                  <a:pt x="670" y="582"/>
                </a:lnTo>
                <a:lnTo>
                  <a:pt x="670" y="582"/>
                </a:lnTo>
                <a:lnTo>
                  <a:pt x="653" y="547"/>
                </a:lnTo>
                <a:lnTo>
                  <a:pt x="661" y="512"/>
                </a:lnTo>
                <a:lnTo>
                  <a:pt x="679" y="494"/>
                </a:lnTo>
                <a:lnTo>
                  <a:pt x="706" y="476"/>
                </a:lnTo>
                <a:lnTo>
                  <a:pt x="741" y="467"/>
                </a:lnTo>
                <a:lnTo>
                  <a:pt x="776" y="467"/>
                </a:lnTo>
                <a:lnTo>
                  <a:pt x="803" y="476"/>
                </a:lnTo>
                <a:lnTo>
                  <a:pt x="829" y="503"/>
                </a:lnTo>
                <a:lnTo>
                  <a:pt x="829" y="503"/>
                </a:lnTo>
                <a:lnTo>
                  <a:pt x="847" y="529"/>
                </a:lnTo>
                <a:lnTo>
                  <a:pt x="873" y="547"/>
                </a:lnTo>
                <a:lnTo>
                  <a:pt x="900" y="556"/>
                </a:lnTo>
                <a:lnTo>
                  <a:pt x="935" y="564"/>
                </a:lnTo>
                <a:lnTo>
                  <a:pt x="1006" y="556"/>
                </a:lnTo>
                <a:lnTo>
                  <a:pt x="1067" y="538"/>
                </a:lnTo>
                <a:lnTo>
                  <a:pt x="1067" y="538"/>
                </a:lnTo>
                <a:lnTo>
                  <a:pt x="1085" y="520"/>
                </a:lnTo>
                <a:lnTo>
                  <a:pt x="1085" y="494"/>
                </a:lnTo>
                <a:lnTo>
                  <a:pt x="1067" y="432"/>
                </a:lnTo>
                <a:lnTo>
                  <a:pt x="1059" y="397"/>
                </a:lnTo>
                <a:lnTo>
                  <a:pt x="1067" y="370"/>
                </a:lnTo>
                <a:lnTo>
                  <a:pt x="1085" y="335"/>
                </a:lnTo>
                <a:lnTo>
                  <a:pt x="1120" y="317"/>
                </a:lnTo>
                <a:lnTo>
                  <a:pt x="1120" y="317"/>
                </a:lnTo>
                <a:lnTo>
                  <a:pt x="1164" y="300"/>
                </a:lnTo>
                <a:lnTo>
                  <a:pt x="1200" y="300"/>
                </a:lnTo>
                <a:lnTo>
                  <a:pt x="1226" y="300"/>
                </a:lnTo>
                <a:lnTo>
                  <a:pt x="1244" y="317"/>
                </a:lnTo>
                <a:lnTo>
                  <a:pt x="1270" y="344"/>
                </a:lnTo>
                <a:lnTo>
                  <a:pt x="1288" y="362"/>
                </a:lnTo>
                <a:lnTo>
                  <a:pt x="1306" y="370"/>
                </a:lnTo>
                <a:lnTo>
                  <a:pt x="1306" y="370"/>
                </a:lnTo>
                <a:lnTo>
                  <a:pt x="1314" y="370"/>
                </a:lnTo>
                <a:lnTo>
                  <a:pt x="1332" y="362"/>
                </a:lnTo>
                <a:lnTo>
                  <a:pt x="1376" y="326"/>
                </a:lnTo>
                <a:lnTo>
                  <a:pt x="1403" y="300"/>
                </a:lnTo>
                <a:lnTo>
                  <a:pt x="1438" y="282"/>
                </a:lnTo>
                <a:lnTo>
                  <a:pt x="1473" y="264"/>
                </a:lnTo>
                <a:lnTo>
                  <a:pt x="1526" y="264"/>
                </a:lnTo>
                <a:lnTo>
                  <a:pt x="1526" y="264"/>
                </a:lnTo>
                <a:lnTo>
                  <a:pt x="1579" y="273"/>
                </a:lnTo>
                <a:lnTo>
                  <a:pt x="1632" y="291"/>
                </a:lnTo>
                <a:lnTo>
                  <a:pt x="1676" y="317"/>
                </a:lnTo>
                <a:lnTo>
                  <a:pt x="1729" y="353"/>
                </a:lnTo>
                <a:lnTo>
                  <a:pt x="1729" y="353"/>
                </a:lnTo>
                <a:lnTo>
                  <a:pt x="1773" y="300"/>
                </a:lnTo>
                <a:lnTo>
                  <a:pt x="1791" y="282"/>
                </a:lnTo>
                <a:lnTo>
                  <a:pt x="1800" y="256"/>
                </a:lnTo>
                <a:lnTo>
                  <a:pt x="1800" y="256"/>
                </a:lnTo>
                <a:lnTo>
                  <a:pt x="1800" y="238"/>
                </a:lnTo>
                <a:lnTo>
                  <a:pt x="1809" y="220"/>
                </a:lnTo>
                <a:lnTo>
                  <a:pt x="1835" y="194"/>
                </a:lnTo>
                <a:lnTo>
                  <a:pt x="1870" y="159"/>
                </a:lnTo>
                <a:lnTo>
                  <a:pt x="1879" y="141"/>
                </a:lnTo>
                <a:lnTo>
                  <a:pt x="1879" y="114"/>
                </a:lnTo>
                <a:lnTo>
                  <a:pt x="1879" y="114"/>
                </a:lnTo>
                <a:lnTo>
                  <a:pt x="1870" y="62"/>
                </a:lnTo>
                <a:lnTo>
                  <a:pt x="1862" y="0"/>
                </a:lnTo>
                <a:close/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9" name="Freeform 31"/>
          <p:cNvSpPr>
            <a:spLocks noChangeArrowheads="1"/>
          </p:cNvSpPr>
          <p:nvPr/>
        </p:nvSpPr>
        <p:spPr bwMode="auto">
          <a:xfrm>
            <a:off x="7415489" y="5002391"/>
            <a:ext cx="281481" cy="158784"/>
          </a:xfrm>
          <a:custGeom>
            <a:avLst/>
            <a:gdLst>
              <a:gd name="T0" fmla="*/ 62 w 689"/>
              <a:gd name="T1" fmla="*/ 362 h 390"/>
              <a:gd name="T2" fmla="*/ 62 w 689"/>
              <a:gd name="T3" fmla="*/ 362 h 390"/>
              <a:gd name="T4" fmla="*/ 97 w 689"/>
              <a:gd name="T5" fmla="*/ 371 h 390"/>
              <a:gd name="T6" fmla="*/ 123 w 689"/>
              <a:gd name="T7" fmla="*/ 380 h 390"/>
              <a:gd name="T8" fmla="*/ 194 w 689"/>
              <a:gd name="T9" fmla="*/ 389 h 390"/>
              <a:gd name="T10" fmla="*/ 264 w 689"/>
              <a:gd name="T11" fmla="*/ 380 h 390"/>
              <a:gd name="T12" fmla="*/ 326 w 689"/>
              <a:gd name="T13" fmla="*/ 362 h 390"/>
              <a:gd name="T14" fmla="*/ 388 w 689"/>
              <a:gd name="T15" fmla="*/ 345 h 390"/>
              <a:gd name="T16" fmla="*/ 432 w 689"/>
              <a:gd name="T17" fmla="*/ 318 h 390"/>
              <a:gd name="T18" fmla="*/ 459 w 689"/>
              <a:gd name="T19" fmla="*/ 292 h 390"/>
              <a:gd name="T20" fmla="*/ 467 w 689"/>
              <a:gd name="T21" fmla="*/ 265 h 390"/>
              <a:gd name="T22" fmla="*/ 467 w 689"/>
              <a:gd name="T23" fmla="*/ 265 h 390"/>
              <a:gd name="T24" fmla="*/ 467 w 689"/>
              <a:gd name="T25" fmla="*/ 247 h 390"/>
              <a:gd name="T26" fmla="*/ 476 w 689"/>
              <a:gd name="T27" fmla="*/ 221 h 390"/>
              <a:gd name="T28" fmla="*/ 503 w 689"/>
              <a:gd name="T29" fmla="*/ 168 h 390"/>
              <a:gd name="T30" fmla="*/ 556 w 689"/>
              <a:gd name="T31" fmla="*/ 115 h 390"/>
              <a:gd name="T32" fmla="*/ 591 w 689"/>
              <a:gd name="T33" fmla="*/ 97 h 390"/>
              <a:gd name="T34" fmla="*/ 626 w 689"/>
              <a:gd name="T35" fmla="*/ 80 h 390"/>
              <a:gd name="T36" fmla="*/ 626 w 689"/>
              <a:gd name="T37" fmla="*/ 80 h 390"/>
              <a:gd name="T38" fmla="*/ 653 w 689"/>
              <a:gd name="T39" fmla="*/ 62 h 390"/>
              <a:gd name="T40" fmla="*/ 679 w 689"/>
              <a:gd name="T41" fmla="*/ 45 h 390"/>
              <a:gd name="T42" fmla="*/ 688 w 689"/>
              <a:gd name="T43" fmla="*/ 27 h 390"/>
              <a:gd name="T44" fmla="*/ 688 w 689"/>
              <a:gd name="T45" fmla="*/ 9 h 390"/>
              <a:gd name="T46" fmla="*/ 679 w 689"/>
              <a:gd name="T47" fmla="*/ 0 h 390"/>
              <a:gd name="T48" fmla="*/ 662 w 689"/>
              <a:gd name="T49" fmla="*/ 0 h 390"/>
              <a:gd name="T50" fmla="*/ 644 w 689"/>
              <a:gd name="T51" fmla="*/ 9 h 390"/>
              <a:gd name="T52" fmla="*/ 617 w 689"/>
              <a:gd name="T53" fmla="*/ 18 h 390"/>
              <a:gd name="T54" fmla="*/ 617 w 689"/>
              <a:gd name="T55" fmla="*/ 18 h 390"/>
              <a:gd name="T56" fmla="*/ 556 w 689"/>
              <a:gd name="T57" fmla="*/ 62 h 390"/>
              <a:gd name="T58" fmla="*/ 459 w 689"/>
              <a:gd name="T59" fmla="*/ 106 h 390"/>
              <a:gd name="T60" fmla="*/ 335 w 689"/>
              <a:gd name="T61" fmla="*/ 133 h 390"/>
              <a:gd name="T62" fmla="*/ 194 w 689"/>
              <a:gd name="T63" fmla="*/ 150 h 390"/>
              <a:gd name="T64" fmla="*/ 194 w 689"/>
              <a:gd name="T65" fmla="*/ 150 h 390"/>
              <a:gd name="T66" fmla="*/ 132 w 689"/>
              <a:gd name="T67" fmla="*/ 159 h 390"/>
              <a:gd name="T68" fmla="*/ 79 w 689"/>
              <a:gd name="T69" fmla="*/ 177 h 390"/>
              <a:gd name="T70" fmla="*/ 35 w 689"/>
              <a:gd name="T71" fmla="*/ 203 h 390"/>
              <a:gd name="T72" fmla="*/ 9 w 689"/>
              <a:gd name="T73" fmla="*/ 230 h 390"/>
              <a:gd name="T74" fmla="*/ 0 w 689"/>
              <a:gd name="T75" fmla="*/ 265 h 390"/>
              <a:gd name="T76" fmla="*/ 0 w 689"/>
              <a:gd name="T77" fmla="*/ 300 h 390"/>
              <a:gd name="T78" fmla="*/ 26 w 689"/>
              <a:gd name="T79" fmla="*/ 327 h 390"/>
              <a:gd name="T80" fmla="*/ 62 w 689"/>
              <a:gd name="T81" fmla="*/ 362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89" h="390">
                <a:moveTo>
                  <a:pt x="62" y="362"/>
                </a:moveTo>
                <a:lnTo>
                  <a:pt x="62" y="362"/>
                </a:lnTo>
                <a:lnTo>
                  <a:pt x="97" y="371"/>
                </a:lnTo>
                <a:lnTo>
                  <a:pt x="123" y="380"/>
                </a:lnTo>
                <a:lnTo>
                  <a:pt x="194" y="389"/>
                </a:lnTo>
                <a:lnTo>
                  <a:pt x="264" y="380"/>
                </a:lnTo>
                <a:lnTo>
                  <a:pt x="326" y="362"/>
                </a:lnTo>
                <a:lnTo>
                  <a:pt x="388" y="345"/>
                </a:lnTo>
                <a:lnTo>
                  <a:pt x="432" y="318"/>
                </a:lnTo>
                <a:lnTo>
                  <a:pt x="459" y="292"/>
                </a:lnTo>
                <a:lnTo>
                  <a:pt x="467" y="265"/>
                </a:lnTo>
                <a:lnTo>
                  <a:pt x="467" y="265"/>
                </a:lnTo>
                <a:lnTo>
                  <a:pt x="467" y="247"/>
                </a:lnTo>
                <a:lnTo>
                  <a:pt x="476" y="221"/>
                </a:lnTo>
                <a:lnTo>
                  <a:pt x="503" y="168"/>
                </a:lnTo>
                <a:lnTo>
                  <a:pt x="556" y="115"/>
                </a:lnTo>
                <a:lnTo>
                  <a:pt x="591" y="97"/>
                </a:lnTo>
                <a:lnTo>
                  <a:pt x="626" y="80"/>
                </a:lnTo>
                <a:lnTo>
                  <a:pt x="626" y="80"/>
                </a:lnTo>
                <a:lnTo>
                  <a:pt x="653" y="62"/>
                </a:lnTo>
                <a:lnTo>
                  <a:pt x="679" y="45"/>
                </a:lnTo>
                <a:lnTo>
                  <a:pt x="688" y="27"/>
                </a:lnTo>
                <a:lnTo>
                  <a:pt x="688" y="9"/>
                </a:lnTo>
                <a:lnTo>
                  <a:pt x="679" y="0"/>
                </a:lnTo>
                <a:lnTo>
                  <a:pt x="662" y="0"/>
                </a:lnTo>
                <a:lnTo>
                  <a:pt x="644" y="9"/>
                </a:lnTo>
                <a:lnTo>
                  <a:pt x="617" y="18"/>
                </a:lnTo>
                <a:lnTo>
                  <a:pt x="617" y="18"/>
                </a:lnTo>
                <a:lnTo>
                  <a:pt x="556" y="62"/>
                </a:lnTo>
                <a:lnTo>
                  <a:pt x="459" y="106"/>
                </a:lnTo>
                <a:lnTo>
                  <a:pt x="335" y="133"/>
                </a:lnTo>
                <a:lnTo>
                  <a:pt x="194" y="150"/>
                </a:lnTo>
                <a:lnTo>
                  <a:pt x="194" y="150"/>
                </a:lnTo>
                <a:lnTo>
                  <a:pt x="132" y="159"/>
                </a:lnTo>
                <a:lnTo>
                  <a:pt x="79" y="177"/>
                </a:lnTo>
                <a:lnTo>
                  <a:pt x="35" y="203"/>
                </a:lnTo>
                <a:lnTo>
                  <a:pt x="9" y="230"/>
                </a:lnTo>
                <a:lnTo>
                  <a:pt x="0" y="265"/>
                </a:lnTo>
                <a:lnTo>
                  <a:pt x="0" y="300"/>
                </a:lnTo>
                <a:lnTo>
                  <a:pt x="26" y="327"/>
                </a:lnTo>
                <a:lnTo>
                  <a:pt x="62" y="362"/>
                </a:lnTo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" name="Freeform 32"/>
          <p:cNvSpPr>
            <a:spLocks noChangeArrowheads="1"/>
          </p:cNvSpPr>
          <p:nvPr/>
        </p:nvSpPr>
        <p:spPr bwMode="auto">
          <a:xfrm>
            <a:off x="2278459" y="2046840"/>
            <a:ext cx="512440" cy="602658"/>
          </a:xfrm>
          <a:custGeom>
            <a:avLst/>
            <a:gdLst>
              <a:gd name="T0" fmla="*/ 353 w 1254"/>
              <a:gd name="T1" fmla="*/ 1473 h 1474"/>
              <a:gd name="T2" fmla="*/ 618 w 1254"/>
              <a:gd name="T3" fmla="*/ 1394 h 1474"/>
              <a:gd name="T4" fmla="*/ 812 w 1254"/>
              <a:gd name="T5" fmla="*/ 1261 h 1474"/>
              <a:gd name="T6" fmla="*/ 918 w 1254"/>
              <a:gd name="T7" fmla="*/ 1200 h 1474"/>
              <a:gd name="T8" fmla="*/ 1085 w 1254"/>
              <a:gd name="T9" fmla="*/ 1208 h 1474"/>
              <a:gd name="T10" fmla="*/ 1182 w 1254"/>
              <a:gd name="T11" fmla="*/ 1191 h 1474"/>
              <a:gd name="T12" fmla="*/ 1235 w 1254"/>
              <a:gd name="T13" fmla="*/ 1111 h 1474"/>
              <a:gd name="T14" fmla="*/ 1253 w 1254"/>
              <a:gd name="T15" fmla="*/ 855 h 1474"/>
              <a:gd name="T16" fmla="*/ 1200 w 1254"/>
              <a:gd name="T17" fmla="*/ 556 h 1474"/>
              <a:gd name="T18" fmla="*/ 1174 w 1254"/>
              <a:gd name="T19" fmla="*/ 477 h 1474"/>
              <a:gd name="T20" fmla="*/ 1121 w 1254"/>
              <a:gd name="T21" fmla="*/ 415 h 1474"/>
              <a:gd name="T22" fmla="*/ 1041 w 1254"/>
              <a:gd name="T23" fmla="*/ 327 h 1474"/>
              <a:gd name="T24" fmla="*/ 953 w 1254"/>
              <a:gd name="T25" fmla="*/ 309 h 1474"/>
              <a:gd name="T26" fmla="*/ 909 w 1254"/>
              <a:gd name="T27" fmla="*/ 415 h 1474"/>
              <a:gd name="T28" fmla="*/ 882 w 1254"/>
              <a:gd name="T29" fmla="*/ 451 h 1474"/>
              <a:gd name="T30" fmla="*/ 777 w 1254"/>
              <a:gd name="T31" fmla="*/ 398 h 1474"/>
              <a:gd name="T32" fmla="*/ 697 w 1254"/>
              <a:gd name="T33" fmla="*/ 371 h 1474"/>
              <a:gd name="T34" fmla="*/ 706 w 1254"/>
              <a:gd name="T35" fmla="*/ 300 h 1474"/>
              <a:gd name="T36" fmla="*/ 785 w 1254"/>
              <a:gd name="T37" fmla="*/ 203 h 1474"/>
              <a:gd name="T38" fmla="*/ 847 w 1254"/>
              <a:gd name="T39" fmla="*/ 98 h 1474"/>
              <a:gd name="T40" fmla="*/ 829 w 1254"/>
              <a:gd name="T41" fmla="*/ 27 h 1474"/>
              <a:gd name="T42" fmla="*/ 732 w 1254"/>
              <a:gd name="T43" fmla="*/ 0 h 1474"/>
              <a:gd name="T44" fmla="*/ 591 w 1254"/>
              <a:gd name="T45" fmla="*/ 9 h 1474"/>
              <a:gd name="T46" fmla="*/ 529 w 1254"/>
              <a:gd name="T47" fmla="*/ 89 h 1474"/>
              <a:gd name="T48" fmla="*/ 547 w 1254"/>
              <a:gd name="T49" fmla="*/ 150 h 1474"/>
              <a:gd name="T50" fmla="*/ 644 w 1254"/>
              <a:gd name="T51" fmla="*/ 195 h 1474"/>
              <a:gd name="T52" fmla="*/ 671 w 1254"/>
              <a:gd name="T53" fmla="*/ 230 h 1474"/>
              <a:gd name="T54" fmla="*/ 627 w 1254"/>
              <a:gd name="T55" fmla="*/ 283 h 1474"/>
              <a:gd name="T56" fmla="*/ 468 w 1254"/>
              <a:gd name="T57" fmla="*/ 336 h 1474"/>
              <a:gd name="T58" fmla="*/ 388 w 1254"/>
              <a:gd name="T59" fmla="*/ 371 h 1474"/>
              <a:gd name="T60" fmla="*/ 274 w 1254"/>
              <a:gd name="T61" fmla="*/ 362 h 1474"/>
              <a:gd name="T62" fmla="*/ 115 w 1254"/>
              <a:gd name="T63" fmla="*/ 362 h 1474"/>
              <a:gd name="T64" fmla="*/ 88 w 1254"/>
              <a:gd name="T65" fmla="*/ 398 h 1474"/>
              <a:gd name="T66" fmla="*/ 141 w 1254"/>
              <a:gd name="T67" fmla="*/ 477 h 1474"/>
              <a:gd name="T68" fmla="*/ 159 w 1254"/>
              <a:gd name="T69" fmla="*/ 565 h 1474"/>
              <a:gd name="T70" fmla="*/ 124 w 1254"/>
              <a:gd name="T71" fmla="*/ 618 h 1474"/>
              <a:gd name="T72" fmla="*/ 141 w 1254"/>
              <a:gd name="T73" fmla="*/ 689 h 1474"/>
              <a:gd name="T74" fmla="*/ 282 w 1254"/>
              <a:gd name="T75" fmla="*/ 794 h 1474"/>
              <a:gd name="T76" fmla="*/ 326 w 1254"/>
              <a:gd name="T77" fmla="*/ 864 h 1474"/>
              <a:gd name="T78" fmla="*/ 238 w 1254"/>
              <a:gd name="T79" fmla="*/ 970 h 1474"/>
              <a:gd name="T80" fmla="*/ 203 w 1254"/>
              <a:gd name="T81" fmla="*/ 1041 h 1474"/>
              <a:gd name="T82" fmla="*/ 150 w 1254"/>
              <a:gd name="T83" fmla="*/ 1138 h 1474"/>
              <a:gd name="T84" fmla="*/ 26 w 1254"/>
              <a:gd name="T85" fmla="*/ 1208 h 1474"/>
              <a:gd name="T86" fmla="*/ 0 w 1254"/>
              <a:gd name="T87" fmla="*/ 1270 h 1474"/>
              <a:gd name="T88" fmla="*/ 79 w 1254"/>
              <a:gd name="T89" fmla="*/ 1385 h 1474"/>
              <a:gd name="T90" fmla="*/ 247 w 1254"/>
              <a:gd name="T91" fmla="*/ 1464 h 1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4" h="1474">
                <a:moveTo>
                  <a:pt x="300" y="1473"/>
                </a:moveTo>
                <a:lnTo>
                  <a:pt x="300" y="1473"/>
                </a:lnTo>
                <a:lnTo>
                  <a:pt x="353" y="1473"/>
                </a:lnTo>
                <a:lnTo>
                  <a:pt x="406" y="1464"/>
                </a:lnTo>
                <a:lnTo>
                  <a:pt x="547" y="1420"/>
                </a:lnTo>
                <a:lnTo>
                  <a:pt x="618" y="1394"/>
                </a:lnTo>
                <a:lnTo>
                  <a:pt x="688" y="1358"/>
                </a:lnTo>
                <a:lnTo>
                  <a:pt x="759" y="1314"/>
                </a:lnTo>
                <a:lnTo>
                  <a:pt x="812" y="1261"/>
                </a:lnTo>
                <a:lnTo>
                  <a:pt x="812" y="1261"/>
                </a:lnTo>
                <a:lnTo>
                  <a:pt x="865" y="1226"/>
                </a:lnTo>
                <a:lnTo>
                  <a:pt x="918" y="1200"/>
                </a:lnTo>
                <a:lnTo>
                  <a:pt x="962" y="1200"/>
                </a:lnTo>
                <a:lnTo>
                  <a:pt x="1006" y="1200"/>
                </a:lnTo>
                <a:lnTo>
                  <a:pt x="1085" y="1208"/>
                </a:lnTo>
                <a:lnTo>
                  <a:pt x="1129" y="1208"/>
                </a:lnTo>
                <a:lnTo>
                  <a:pt x="1182" y="1191"/>
                </a:lnTo>
                <a:lnTo>
                  <a:pt x="1182" y="1191"/>
                </a:lnTo>
                <a:lnTo>
                  <a:pt x="1200" y="1173"/>
                </a:lnTo>
                <a:lnTo>
                  <a:pt x="1227" y="1147"/>
                </a:lnTo>
                <a:lnTo>
                  <a:pt x="1235" y="1111"/>
                </a:lnTo>
                <a:lnTo>
                  <a:pt x="1244" y="1067"/>
                </a:lnTo>
                <a:lnTo>
                  <a:pt x="1253" y="970"/>
                </a:lnTo>
                <a:lnTo>
                  <a:pt x="1253" y="855"/>
                </a:lnTo>
                <a:lnTo>
                  <a:pt x="1244" y="751"/>
                </a:lnTo>
                <a:lnTo>
                  <a:pt x="1227" y="645"/>
                </a:lnTo>
                <a:lnTo>
                  <a:pt x="1200" y="556"/>
                </a:lnTo>
                <a:lnTo>
                  <a:pt x="1182" y="503"/>
                </a:lnTo>
                <a:lnTo>
                  <a:pt x="1182" y="503"/>
                </a:lnTo>
                <a:lnTo>
                  <a:pt x="1174" y="477"/>
                </a:lnTo>
                <a:lnTo>
                  <a:pt x="1174" y="451"/>
                </a:lnTo>
                <a:lnTo>
                  <a:pt x="1174" y="451"/>
                </a:lnTo>
                <a:lnTo>
                  <a:pt x="1121" y="415"/>
                </a:lnTo>
                <a:lnTo>
                  <a:pt x="1077" y="362"/>
                </a:lnTo>
                <a:lnTo>
                  <a:pt x="1077" y="362"/>
                </a:lnTo>
                <a:lnTo>
                  <a:pt x="1041" y="327"/>
                </a:lnTo>
                <a:lnTo>
                  <a:pt x="1006" y="309"/>
                </a:lnTo>
                <a:lnTo>
                  <a:pt x="979" y="300"/>
                </a:lnTo>
                <a:lnTo>
                  <a:pt x="953" y="309"/>
                </a:lnTo>
                <a:lnTo>
                  <a:pt x="935" y="336"/>
                </a:lnTo>
                <a:lnTo>
                  <a:pt x="918" y="353"/>
                </a:lnTo>
                <a:lnTo>
                  <a:pt x="909" y="415"/>
                </a:lnTo>
                <a:lnTo>
                  <a:pt x="909" y="415"/>
                </a:lnTo>
                <a:lnTo>
                  <a:pt x="891" y="442"/>
                </a:lnTo>
                <a:lnTo>
                  <a:pt x="882" y="451"/>
                </a:lnTo>
                <a:lnTo>
                  <a:pt x="856" y="442"/>
                </a:lnTo>
                <a:lnTo>
                  <a:pt x="829" y="433"/>
                </a:lnTo>
                <a:lnTo>
                  <a:pt x="777" y="398"/>
                </a:lnTo>
                <a:lnTo>
                  <a:pt x="715" y="380"/>
                </a:lnTo>
                <a:lnTo>
                  <a:pt x="715" y="380"/>
                </a:lnTo>
                <a:lnTo>
                  <a:pt x="697" y="371"/>
                </a:lnTo>
                <a:lnTo>
                  <a:pt x="697" y="353"/>
                </a:lnTo>
                <a:lnTo>
                  <a:pt x="697" y="327"/>
                </a:lnTo>
                <a:lnTo>
                  <a:pt x="706" y="300"/>
                </a:lnTo>
                <a:lnTo>
                  <a:pt x="750" y="248"/>
                </a:lnTo>
                <a:lnTo>
                  <a:pt x="785" y="203"/>
                </a:lnTo>
                <a:lnTo>
                  <a:pt x="785" y="203"/>
                </a:lnTo>
                <a:lnTo>
                  <a:pt x="812" y="186"/>
                </a:lnTo>
                <a:lnTo>
                  <a:pt x="829" y="142"/>
                </a:lnTo>
                <a:lnTo>
                  <a:pt x="847" y="98"/>
                </a:lnTo>
                <a:lnTo>
                  <a:pt x="865" y="36"/>
                </a:lnTo>
                <a:lnTo>
                  <a:pt x="865" y="36"/>
                </a:lnTo>
                <a:lnTo>
                  <a:pt x="829" y="27"/>
                </a:lnTo>
                <a:lnTo>
                  <a:pt x="829" y="27"/>
                </a:lnTo>
                <a:lnTo>
                  <a:pt x="785" y="18"/>
                </a:lnTo>
                <a:lnTo>
                  <a:pt x="732" y="0"/>
                </a:lnTo>
                <a:lnTo>
                  <a:pt x="679" y="0"/>
                </a:lnTo>
                <a:lnTo>
                  <a:pt x="635" y="0"/>
                </a:lnTo>
                <a:lnTo>
                  <a:pt x="591" y="9"/>
                </a:lnTo>
                <a:lnTo>
                  <a:pt x="565" y="27"/>
                </a:lnTo>
                <a:lnTo>
                  <a:pt x="538" y="53"/>
                </a:lnTo>
                <a:lnTo>
                  <a:pt x="529" y="89"/>
                </a:lnTo>
                <a:lnTo>
                  <a:pt x="529" y="89"/>
                </a:lnTo>
                <a:lnTo>
                  <a:pt x="538" y="124"/>
                </a:lnTo>
                <a:lnTo>
                  <a:pt x="547" y="150"/>
                </a:lnTo>
                <a:lnTo>
                  <a:pt x="574" y="168"/>
                </a:lnTo>
                <a:lnTo>
                  <a:pt x="600" y="177"/>
                </a:lnTo>
                <a:lnTo>
                  <a:pt x="644" y="195"/>
                </a:lnTo>
                <a:lnTo>
                  <a:pt x="662" y="212"/>
                </a:lnTo>
                <a:lnTo>
                  <a:pt x="671" y="230"/>
                </a:lnTo>
                <a:lnTo>
                  <a:pt x="671" y="230"/>
                </a:lnTo>
                <a:lnTo>
                  <a:pt x="662" y="256"/>
                </a:lnTo>
                <a:lnTo>
                  <a:pt x="653" y="274"/>
                </a:lnTo>
                <a:lnTo>
                  <a:pt x="627" y="283"/>
                </a:lnTo>
                <a:lnTo>
                  <a:pt x="591" y="292"/>
                </a:lnTo>
                <a:lnTo>
                  <a:pt x="512" y="318"/>
                </a:lnTo>
                <a:lnTo>
                  <a:pt x="468" y="336"/>
                </a:lnTo>
                <a:lnTo>
                  <a:pt x="432" y="353"/>
                </a:lnTo>
                <a:lnTo>
                  <a:pt x="432" y="353"/>
                </a:lnTo>
                <a:lnTo>
                  <a:pt x="388" y="371"/>
                </a:lnTo>
                <a:lnTo>
                  <a:pt x="353" y="380"/>
                </a:lnTo>
                <a:lnTo>
                  <a:pt x="309" y="371"/>
                </a:lnTo>
                <a:lnTo>
                  <a:pt x="274" y="362"/>
                </a:lnTo>
                <a:lnTo>
                  <a:pt x="194" y="345"/>
                </a:lnTo>
                <a:lnTo>
                  <a:pt x="150" y="345"/>
                </a:lnTo>
                <a:lnTo>
                  <a:pt x="115" y="362"/>
                </a:lnTo>
                <a:lnTo>
                  <a:pt x="115" y="362"/>
                </a:lnTo>
                <a:lnTo>
                  <a:pt x="88" y="380"/>
                </a:lnTo>
                <a:lnTo>
                  <a:pt x="88" y="398"/>
                </a:lnTo>
                <a:lnTo>
                  <a:pt x="97" y="424"/>
                </a:lnTo>
                <a:lnTo>
                  <a:pt x="124" y="451"/>
                </a:lnTo>
                <a:lnTo>
                  <a:pt x="141" y="477"/>
                </a:lnTo>
                <a:lnTo>
                  <a:pt x="159" y="512"/>
                </a:lnTo>
                <a:lnTo>
                  <a:pt x="168" y="548"/>
                </a:lnTo>
                <a:lnTo>
                  <a:pt x="159" y="565"/>
                </a:lnTo>
                <a:lnTo>
                  <a:pt x="150" y="583"/>
                </a:lnTo>
                <a:lnTo>
                  <a:pt x="150" y="583"/>
                </a:lnTo>
                <a:lnTo>
                  <a:pt x="124" y="618"/>
                </a:lnTo>
                <a:lnTo>
                  <a:pt x="115" y="645"/>
                </a:lnTo>
                <a:lnTo>
                  <a:pt x="124" y="671"/>
                </a:lnTo>
                <a:lnTo>
                  <a:pt x="141" y="689"/>
                </a:lnTo>
                <a:lnTo>
                  <a:pt x="194" y="733"/>
                </a:lnTo>
                <a:lnTo>
                  <a:pt x="282" y="794"/>
                </a:lnTo>
                <a:lnTo>
                  <a:pt x="282" y="794"/>
                </a:lnTo>
                <a:lnTo>
                  <a:pt x="318" y="829"/>
                </a:lnTo>
                <a:lnTo>
                  <a:pt x="326" y="847"/>
                </a:lnTo>
                <a:lnTo>
                  <a:pt x="326" y="864"/>
                </a:lnTo>
                <a:lnTo>
                  <a:pt x="318" y="891"/>
                </a:lnTo>
                <a:lnTo>
                  <a:pt x="291" y="917"/>
                </a:lnTo>
                <a:lnTo>
                  <a:pt x="238" y="970"/>
                </a:lnTo>
                <a:lnTo>
                  <a:pt x="212" y="1005"/>
                </a:lnTo>
                <a:lnTo>
                  <a:pt x="203" y="1041"/>
                </a:lnTo>
                <a:lnTo>
                  <a:pt x="203" y="1041"/>
                </a:lnTo>
                <a:lnTo>
                  <a:pt x="194" y="1085"/>
                </a:lnTo>
                <a:lnTo>
                  <a:pt x="176" y="1111"/>
                </a:lnTo>
                <a:lnTo>
                  <a:pt x="150" y="1138"/>
                </a:lnTo>
                <a:lnTo>
                  <a:pt x="124" y="1155"/>
                </a:lnTo>
                <a:lnTo>
                  <a:pt x="53" y="1191"/>
                </a:lnTo>
                <a:lnTo>
                  <a:pt x="26" y="1208"/>
                </a:lnTo>
                <a:lnTo>
                  <a:pt x="9" y="1235"/>
                </a:lnTo>
                <a:lnTo>
                  <a:pt x="9" y="1235"/>
                </a:lnTo>
                <a:lnTo>
                  <a:pt x="0" y="1270"/>
                </a:lnTo>
                <a:lnTo>
                  <a:pt x="18" y="1305"/>
                </a:lnTo>
                <a:lnTo>
                  <a:pt x="44" y="1350"/>
                </a:lnTo>
                <a:lnTo>
                  <a:pt x="79" y="1385"/>
                </a:lnTo>
                <a:lnTo>
                  <a:pt x="132" y="1420"/>
                </a:lnTo>
                <a:lnTo>
                  <a:pt x="185" y="1447"/>
                </a:lnTo>
                <a:lnTo>
                  <a:pt x="247" y="1464"/>
                </a:lnTo>
                <a:lnTo>
                  <a:pt x="300" y="1473"/>
                </a:lnTo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1" name="Freeform 33"/>
          <p:cNvSpPr>
            <a:spLocks noChangeArrowheads="1"/>
          </p:cNvSpPr>
          <p:nvPr/>
        </p:nvSpPr>
        <p:spPr bwMode="auto">
          <a:xfrm>
            <a:off x="2563549" y="1052636"/>
            <a:ext cx="1207121" cy="1845865"/>
          </a:xfrm>
          <a:custGeom>
            <a:avLst/>
            <a:gdLst>
              <a:gd name="T0" fmla="*/ 512 w 2948"/>
              <a:gd name="T1" fmla="*/ 1050 h 4509"/>
              <a:gd name="T2" fmla="*/ 291 w 2948"/>
              <a:gd name="T3" fmla="*/ 1235 h 4509"/>
              <a:gd name="T4" fmla="*/ 2100 w 2948"/>
              <a:gd name="T5" fmla="*/ 132 h 4509"/>
              <a:gd name="T6" fmla="*/ 2021 w 2948"/>
              <a:gd name="T7" fmla="*/ 26 h 4509"/>
              <a:gd name="T8" fmla="*/ 2947 w 2948"/>
              <a:gd name="T9" fmla="*/ 3493 h 4509"/>
              <a:gd name="T10" fmla="*/ 2639 w 2948"/>
              <a:gd name="T11" fmla="*/ 3326 h 4509"/>
              <a:gd name="T12" fmla="*/ 2489 w 2948"/>
              <a:gd name="T13" fmla="*/ 3317 h 4509"/>
              <a:gd name="T14" fmla="*/ 2462 w 2948"/>
              <a:gd name="T15" fmla="*/ 3150 h 4509"/>
              <a:gd name="T16" fmla="*/ 2365 w 2948"/>
              <a:gd name="T17" fmla="*/ 2877 h 4509"/>
              <a:gd name="T18" fmla="*/ 2074 w 2948"/>
              <a:gd name="T19" fmla="*/ 2585 h 4509"/>
              <a:gd name="T20" fmla="*/ 1888 w 2948"/>
              <a:gd name="T21" fmla="*/ 2197 h 4509"/>
              <a:gd name="T22" fmla="*/ 1562 w 2948"/>
              <a:gd name="T23" fmla="*/ 2074 h 4509"/>
              <a:gd name="T24" fmla="*/ 1606 w 2948"/>
              <a:gd name="T25" fmla="*/ 1888 h 4509"/>
              <a:gd name="T26" fmla="*/ 1836 w 2948"/>
              <a:gd name="T27" fmla="*/ 1368 h 4509"/>
              <a:gd name="T28" fmla="*/ 1280 w 2948"/>
              <a:gd name="T29" fmla="*/ 1341 h 4509"/>
              <a:gd name="T30" fmla="*/ 1183 w 2948"/>
              <a:gd name="T31" fmla="*/ 1244 h 4509"/>
              <a:gd name="T32" fmla="*/ 1421 w 2948"/>
              <a:gd name="T33" fmla="*/ 953 h 4509"/>
              <a:gd name="T34" fmla="*/ 1394 w 2948"/>
              <a:gd name="T35" fmla="*/ 829 h 4509"/>
              <a:gd name="T36" fmla="*/ 1094 w 2948"/>
              <a:gd name="T37" fmla="*/ 962 h 4509"/>
              <a:gd name="T38" fmla="*/ 812 w 2948"/>
              <a:gd name="T39" fmla="*/ 1200 h 4509"/>
              <a:gd name="T40" fmla="*/ 688 w 2948"/>
              <a:gd name="T41" fmla="*/ 1429 h 4509"/>
              <a:gd name="T42" fmla="*/ 574 w 2948"/>
              <a:gd name="T43" fmla="*/ 1447 h 4509"/>
              <a:gd name="T44" fmla="*/ 424 w 2948"/>
              <a:gd name="T45" fmla="*/ 1500 h 4509"/>
              <a:gd name="T46" fmla="*/ 680 w 2948"/>
              <a:gd name="T47" fmla="*/ 1615 h 4509"/>
              <a:gd name="T48" fmla="*/ 574 w 2948"/>
              <a:gd name="T49" fmla="*/ 1897 h 4509"/>
              <a:gd name="T50" fmla="*/ 618 w 2948"/>
              <a:gd name="T51" fmla="*/ 2047 h 4509"/>
              <a:gd name="T52" fmla="*/ 494 w 2948"/>
              <a:gd name="T53" fmla="*/ 2179 h 4509"/>
              <a:gd name="T54" fmla="*/ 706 w 2948"/>
              <a:gd name="T55" fmla="*/ 2241 h 4509"/>
              <a:gd name="T56" fmla="*/ 900 w 2948"/>
              <a:gd name="T57" fmla="*/ 2135 h 4509"/>
              <a:gd name="T58" fmla="*/ 962 w 2948"/>
              <a:gd name="T59" fmla="*/ 2197 h 4509"/>
              <a:gd name="T60" fmla="*/ 865 w 2948"/>
              <a:gd name="T61" fmla="*/ 2532 h 4509"/>
              <a:gd name="T62" fmla="*/ 1244 w 2948"/>
              <a:gd name="T63" fmla="*/ 2532 h 4509"/>
              <a:gd name="T64" fmla="*/ 1394 w 2948"/>
              <a:gd name="T65" fmla="*/ 2550 h 4509"/>
              <a:gd name="T66" fmla="*/ 1394 w 2948"/>
              <a:gd name="T67" fmla="*/ 2753 h 4509"/>
              <a:gd name="T68" fmla="*/ 1491 w 2948"/>
              <a:gd name="T69" fmla="*/ 2903 h 4509"/>
              <a:gd name="T70" fmla="*/ 1315 w 2948"/>
              <a:gd name="T71" fmla="*/ 3194 h 4509"/>
              <a:gd name="T72" fmla="*/ 1112 w 2948"/>
              <a:gd name="T73" fmla="*/ 3141 h 4509"/>
              <a:gd name="T74" fmla="*/ 1006 w 2948"/>
              <a:gd name="T75" fmla="*/ 3343 h 4509"/>
              <a:gd name="T76" fmla="*/ 1165 w 2948"/>
              <a:gd name="T77" fmla="*/ 3502 h 4509"/>
              <a:gd name="T78" fmla="*/ 830 w 2948"/>
              <a:gd name="T79" fmla="*/ 3731 h 4509"/>
              <a:gd name="T80" fmla="*/ 997 w 2948"/>
              <a:gd name="T81" fmla="*/ 3829 h 4509"/>
              <a:gd name="T82" fmla="*/ 1209 w 2948"/>
              <a:gd name="T83" fmla="*/ 3873 h 4509"/>
              <a:gd name="T84" fmla="*/ 1571 w 2948"/>
              <a:gd name="T85" fmla="*/ 3899 h 4509"/>
              <a:gd name="T86" fmla="*/ 1341 w 2948"/>
              <a:gd name="T87" fmla="*/ 4023 h 4509"/>
              <a:gd name="T88" fmla="*/ 865 w 2948"/>
              <a:gd name="T89" fmla="*/ 4331 h 4509"/>
              <a:gd name="T90" fmla="*/ 935 w 2948"/>
              <a:gd name="T91" fmla="*/ 4429 h 4509"/>
              <a:gd name="T92" fmla="*/ 1218 w 2948"/>
              <a:gd name="T93" fmla="*/ 4411 h 4509"/>
              <a:gd name="T94" fmla="*/ 1368 w 2948"/>
              <a:gd name="T95" fmla="*/ 4287 h 4509"/>
              <a:gd name="T96" fmla="*/ 1721 w 2948"/>
              <a:gd name="T97" fmla="*/ 4243 h 4509"/>
              <a:gd name="T98" fmla="*/ 2056 w 2948"/>
              <a:gd name="T99" fmla="*/ 4252 h 4509"/>
              <a:gd name="T100" fmla="*/ 2612 w 2948"/>
              <a:gd name="T101" fmla="*/ 4129 h 4509"/>
              <a:gd name="T102" fmla="*/ 2674 w 2948"/>
              <a:gd name="T103" fmla="*/ 3952 h 4509"/>
              <a:gd name="T104" fmla="*/ 2700 w 2948"/>
              <a:gd name="T105" fmla="*/ 3776 h 4509"/>
              <a:gd name="T106" fmla="*/ 538 w 2948"/>
              <a:gd name="T107" fmla="*/ 2400 h 4509"/>
              <a:gd name="T108" fmla="*/ 168 w 2948"/>
              <a:gd name="T109" fmla="*/ 2462 h 4509"/>
              <a:gd name="T110" fmla="*/ 0 w 2948"/>
              <a:gd name="T111" fmla="*/ 2779 h 4509"/>
              <a:gd name="T112" fmla="*/ 212 w 2948"/>
              <a:gd name="T113" fmla="*/ 2841 h 4509"/>
              <a:gd name="T114" fmla="*/ 380 w 2948"/>
              <a:gd name="T115" fmla="*/ 2788 h 4509"/>
              <a:gd name="T116" fmla="*/ 706 w 2948"/>
              <a:gd name="T117" fmla="*/ 2735 h 4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948" h="4509">
                <a:moveTo>
                  <a:pt x="300" y="1288"/>
                </a:moveTo>
                <a:lnTo>
                  <a:pt x="300" y="1288"/>
                </a:lnTo>
                <a:lnTo>
                  <a:pt x="353" y="1279"/>
                </a:lnTo>
                <a:lnTo>
                  <a:pt x="388" y="1253"/>
                </a:lnTo>
                <a:lnTo>
                  <a:pt x="432" y="1218"/>
                </a:lnTo>
                <a:lnTo>
                  <a:pt x="468" y="1173"/>
                </a:lnTo>
                <a:lnTo>
                  <a:pt x="494" y="1129"/>
                </a:lnTo>
                <a:lnTo>
                  <a:pt x="512" y="1085"/>
                </a:lnTo>
                <a:lnTo>
                  <a:pt x="512" y="1050"/>
                </a:lnTo>
                <a:lnTo>
                  <a:pt x="503" y="1023"/>
                </a:lnTo>
                <a:lnTo>
                  <a:pt x="503" y="1023"/>
                </a:lnTo>
                <a:lnTo>
                  <a:pt x="485" y="1015"/>
                </a:lnTo>
                <a:lnTo>
                  <a:pt x="477" y="1015"/>
                </a:lnTo>
                <a:lnTo>
                  <a:pt x="432" y="1041"/>
                </a:lnTo>
                <a:lnTo>
                  <a:pt x="388" y="1085"/>
                </a:lnTo>
                <a:lnTo>
                  <a:pt x="344" y="1138"/>
                </a:lnTo>
                <a:lnTo>
                  <a:pt x="309" y="1191"/>
                </a:lnTo>
                <a:lnTo>
                  <a:pt x="291" y="1235"/>
                </a:lnTo>
                <a:lnTo>
                  <a:pt x="282" y="1271"/>
                </a:lnTo>
                <a:lnTo>
                  <a:pt x="291" y="1279"/>
                </a:lnTo>
                <a:lnTo>
                  <a:pt x="300" y="1288"/>
                </a:lnTo>
                <a:close/>
                <a:moveTo>
                  <a:pt x="2003" y="335"/>
                </a:moveTo>
                <a:lnTo>
                  <a:pt x="2003" y="335"/>
                </a:lnTo>
                <a:lnTo>
                  <a:pt x="2030" y="300"/>
                </a:lnTo>
                <a:lnTo>
                  <a:pt x="2056" y="247"/>
                </a:lnTo>
                <a:lnTo>
                  <a:pt x="2083" y="185"/>
                </a:lnTo>
                <a:lnTo>
                  <a:pt x="2100" y="132"/>
                </a:lnTo>
                <a:lnTo>
                  <a:pt x="2109" y="70"/>
                </a:lnTo>
                <a:lnTo>
                  <a:pt x="2100" y="35"/>
                </a:lnTo>
                <a:lnTo>
                  <a:pt x="2100" y="18"/>
                </a:lnTo>
                <a:lnTo>
                  <a:pt x="2091" y="9"/>
                </a:lnTo>
                <a:lnTo>
                  <a:pt x="2074" y="0"/>
                </a:lnTo>
                <a:lnTo>
                  <a:pt x="2056" y="0"/>
                </a:lnTo>
                <a:lnTo>
                  <a:pt x="2056" y="0"/>
                </a:lnTo>
                <a:lnTo>
                  <a:pt x="2030" y="9"/>
                </a:lnTo>
                <a:lnTo>
                  <a:pt x="2021" y="26"/>
                </a:lnTo>
                <a:lnTo>
                  <a:pt x="1994" y="70"/>
                </a:lnTo>
                <a:lnTo>
                  <a:pt x="1977" y="132"/>
                </a:lnTo>
                <a:lnTo>
                  <a:pt x="1977" y="194"/>
                </a:lnTo>
                <a:lnTo>
                  <a:pt x="1977" y="247"/>
                </a:lnTo>
                <a:lnTo>
                  <a:pt x="1986" y="300"/>
                </a:lnTo>
                <a:lnTo>
                  <a:pt x="1994" y="326"/>
                </a:lnTo>
                <a:lnTo>
                  <a:pt x="2003" y="335"/>
                </a:lnTo>
                <a:close/>
                <a:moveTo>
                  <a:pt x="2947" y="3493"/>
                </a:moveTo>
                <a:lnTo>
                  <a:pt x="2947" y="3493"/>
                </a:lnTo>
                <a:lnTo>
                  <a:pt x="2947" y="3467"/>
                </a:lnTo>
                <a:lnTo>
                  <a:pt x="2939" y="3449"/>
                </a:lnTo>
                <a:lnTo>
                  <a:pt x="2903" y="3405"/>
                </a:lnTo>
                <a:lnTo>
                  <a:pt x="2859" y="3370"/>
                </a:lnTo>
                <a:lnTo>
                  <a:pt x="2806" y="3343"/>
                </a:lnTo>
                <a:lnTo>
                  <a:pt x="2744" y="3326"/>
                </a:lnTo>
                <a:lnTo>
                  <a:pt x="2700" y="3317"/>
                </a:lnTo>
                <a:lnTo>
                  <a:pt x="2656" y="3317"/>
                </a:lnTo>
                <a:lnTo>
                  <a:pt x="2639" y="3326"/>
                </a:lnTo>
                <a:lnTo>
                  <a:pt x="2630" y="3334"/>
                </a:lnTo>
                <a:lnTo>
                  <a:pt x="2630" y="3334"/>
                </a:lnTo>
                <a:lnTo>
                  <a:pt x="2621" y="3361"/>
                </a:lnTo>
                <a:lnTo>
                  <a:pt x="2603" y="3378"/>
                </a:lnTo>
                <a:lnTo>
                  <a:pt x="2586" y="3387"/>
                </a:lnTo>
                <a:lnTo>
                  <a:pt x="2568" y="3387"/>
                </a:lnTo>
                <a:lnTo>
                  <a:pt x="2550" y="3378"/>
                </a:lnTo>
                <a:lnTo>
                  <a:pt x="2524" y="3370"/>
                </a:lnTo>
                <a:lnTo>
                  <a:pt x="2489" y="3317"/>
                </a:lnTo>
                <a:lnTo>
                  <a:pt x="2489" y="3317"/>
                </a:lnTo>
                <a:lnTo>
                  <a:pt x="2480" y="3290"/>
                </a:lnTo>
                <a:lnTo>
                  <a:pt x="2471" y="3264"/>
                </a:lnTo>
                <a:lnTo>
                  <a:pt x="2489" y="3211"/>
                </a:lnTo>
                <a:lnTo>
                  <a:pt x="2497" y="3177"/>
                </a:lnTo>
                <a:lnTo>
                  <a:pt x="2497" y="3168"/>
                </a:lnTo>
                <a:lnTo>
                  <a:pt x="2480" y="3159"/>
                </a:lnTo>
                <a:lnTo>
                  <a:pt x="2480" y="3159"/>
                </a:lnTo>
                <a:lnTo>
                  <a:pt x="2462" y="3150"/>
                </a:lnTo>
                <a:lnTo>
                  <a:pt x="2444" y="3132"/>
                </a:lnTo>
                <a:lnTo>
                  <a:pt x="2409" y="3088"/>
                </a:lnTo>
                <a:lnTo>
                  <a:pt x="2391" y="3035"/>
                </a:lnTo>
                <a:lnTo>
                  <a:pt x="2383" y="3018"/>
                </a:lnTo>
                <a:lnTo>
                  <a:pt x="2391" y="3000"/>
                </a:lnTo>
                <a:lnTo>
                  <a:pt x="2391" y="3000"/>
                </a:lnTo>
                <a:lnTo>
                  <a:pt x="2391" y="2974"/>
                </a:lnTo>
                <a:lnTo>
                  <a:pt x="2383" y="2929"/>
                </a:lnTo>
                <a:lnTo>
                  <a:pt x="2365" y="2877"/>
                </a:lnTo>
                <a:lnTo>
                  <a:pt x="2339" y="2815"/>
                </a:lnTo>
                <a:lnTo>
                  <a:pt x="2303" y="2753"/>
                </a:lnTo>
                <a:lnTo>
                  <a:pt x="2259" y="2700"/>
                </a:lnTo>
                <a:lnTo>
                  <a:pt x="2215" y="2656"/>
                </a:lnTo>
                <a:lnTo>
                  <a:pt x="2188" y="2647"/>
                </a:lnTo>
                <a:lnTo>
                  <a:pt x="2162" y="2638"/>
                </a:lnTo>
                <a:lnTo>
                  <a:pt x="2162" y="2638"/>
                </a:lnTo>
                <a:lnTo>
                  <a:pt x="2109" y="2612"/>
                </a:lnTo>
                <a:lnTo>
                  <a:pt x="2074" y="2585"/>
                </a:lnTo>
                <a:lnTo>
                  <a:pt x="2038" y="2541"/>
                </a:lnTo>
                <a:lnTo>
                  <a:pt x="2021" y="2488"/>
                </a:lnTo>
                <a:lnTo>
                  <a:pt x="1986" y="2374"/>
                </a:lnTo>
                <a:lnTo>
                  <a:pt x="1968" y="2276"/>
                </a:lnTo>
                <a:lnTo>
                  <a:pt x="1968" y="2276"/>
                </a:lnTo>
                <a:lnTo>
                  <a:pt x="1950" y="2241"/>
                </a:lnTo>
                <a:lnTo>
                  <a:pt x="1933" y="2215"/>
                </a:lnTo>
                <a:lnTo>
                  <a:pt x="1915" y="2206"/>
                </a:lnTo>
                <a:lnTo>
                  <a:pt x="1888" y="2197"/>
                </a:lnTo>
                <a:lnTo>
                  <a:pt x="1827" y="2171"/>
                </a:lnTo>
                <a:lnTo>
                  <a:pt x="1800" y="2153"/>
                </a:lnTo>
                <a:lnTo>
                  <a:pt x="1765" y="2126"/>
                </a:lnTo>
                <a:lnTo>
                  <a:pt x="1765" y="2126"/>
                </a:lnTo>
                <a:lnTo>
                  <a:pt x="1738" y="2100"/>
                </a:lnTo>
                <a:lnTo>
                  <a:pt x="1703" y="2082"/>
                </a:lnTo>
                <a:lnTo>
                  <a:pt x="1668" y="2065"/>
                </a:lnTo>
                <a:lnTo>
                  <a:pt x="1633" y="2065"/>
                </a:lnTo>
                <a:lnTo>
                  <a:pt x="1562" y="2074"/>
                </a:lnTo>
                <a:lnTo>
                  <a:pt x="1500" y="2082"/>
                </a:lnTo>
                <a:lnTo>
                  <a:pt x="1500" y="2082"/>
                </a:lnTo>
                <a:lnTo>
                  <a:pt x="1483" y="2082"/>
                </a:lnTo>
                <a:lnTo>
                  <a:pt x="1474" y="2065"/>
                </a:lnTo>
                <a:lnTo>
                  <a:pt x="1474" y="2038"/>
                </a:lnTo>
                <a:lnTo>
                  <a:pt x="1491" y="2012"/>
                </a:lnTo>
                <a:lnTo>
                  <a:pt x="1536" y="1950"/>
                </a:lnTo>
                <a:lnTo>
                  <a:pt x="1571" y="1915"/>
                </a:lnTo>
                <a:lnTo>
                  <a:pt x="1606" y="1888"/>
                </a:lnTo>
                <a:lnTo>
                  <a:pt x="1606" y="1888"/>
                </a:lnTo>
                <a:lnTo>
                  <a:pt x="1641" y="1853"/>
                </a:lnTo>
                <a:lnTo>
                  <a:pt x="1686" y="1791"/>
                </a:lnTo>
                <a:lnTo>
                  <a:pt x="1721" y="1712"/>
                </a:lnTo>
                <a:lnTo>
                  <a:pt x="1756" y="1632"/>
                </a:lnTo>
                <a:lnTo>
                  <a:pt x="1809" y="1473"/>
                </a:lnTo>
                <a:lnTo>
                  <a:pt x="1827" y="1412"/>
                </a:lnTo>
                <a:lnTo>
                  <a:pt x="1836" y="1368"/>
                </a:lnTo>
                <a:lnTo>
                  <a:pt x="1836" y="1368"/>
                </a:lnTo>
                <a:lnTo>
                  <a:pt x="1827" y="1359"/>
                </a:lnTo>
                <a:lnTo>
                  <a:pt x="1809" y="1350"/>
                </a:lnTo>
                <a:lnTo>
                  <a:pt x="1756" y="1332"/>
                </a:lnTo>
                <a:lnTo>
                  <a:pt x="1686" y="1315"/>
                </a:lnTo>
                <a:lnTo>
                  <a:pt x="1588" y="1315"/>
                </a:lnTo>
                <a:lnTo>
                  <a:pt x="1500" y="1315"/>
                </a:lnTo>
                <a:lnTo>
                  <a:pt x="1403" y="1315"/>
                </a:lnTo>
                <a:lnTo>
                  <a:pt x="1333" y="1332"/>
                </a:lnTo>
                <a:lnTo>
                  <a:pt x="1280" y="1341"/>
                </a:lnTo>
                <a:lnTo>
                  <a:pt x="1280" y="1341"/>
                </a:lnTo>
                <a:lnTo>
                  <a:pt x="1253" y="1350"/>
                </a:lnTo>
                <a:lnTo>
                  <a:pt x="1218" y="1350"/>
                </a:lnTo>
                <a:lnTo>
                  <a:pt x="1191" y="1341"/>
                </a:lnTo>
                <a:lnTo>
                  <a:pt x="1174" y="1323"/>
                </a:lnTo>
                <a:lnTo>
                  <a:pt x="1156" y="1306"/>
                </a:lnTo>
                <a:lnTo>
                  <a:pt x="1156" y="1279"/>
                </a:lnTo>
                <a:lnTo>
                  <a:pt x="1165" y="1262"/>
                </a:lnTo>
                <a:lnTo>
                  <a:pt x="1183" y="1244"/>
                </a:lnTo>
                <a:lnTo>
                  <a:pt x="1183" y="1244"/>
                </a:lnTo>
                <a:lnTo>
                  <a:pt x="1253" y="1200"/>
                </a:lnTo>
                <a:lnTo>
                  <a:pt x="1324" y="1138"/>
                </a:lnTo>
                <a:lnTo>
                  <a:pt x="1385" y="1059"/>
                </a:lnTo>
                <a:lnTo>
                  <a:pt x="1403" y="1032"/>
                </a:lnTo>
                <a:lnTo>
                  <a:pt x="1403" y="997"/>
                </a:lnTo>
                <a:lnTo>
                  <a:pt x="1403" y="997"/>
                </a:lnTo>
                <a:lnTo>
                  <a:pt x="1412" y="979"/>
                </a:lnTo>
                <a:lnTo>
                  <a:pt x="1421" y="953"/>
                </a:lnTo>
                <a:lnTo>
                  <a:pt x="1447" y="909"/>
                </a:lnTo>
                <a:lnTo>
                  <a:pt x="1465" y="891"/>
                </a:lnTo>
                <a:lnTo>
                  <a:pt x="1474" y="865"/>
                </a:lnTo>
                <a:lnTo>
                  <a:pt x="1465" y="847"/>
                </a:lnTo>
                <a:lnTo>
                  <a:pt x="1447" y="829"/>
                </a:lnTo>
                <a:lnTo>
                  <a:pt x="1447" y="829"/>
                </a:lnTo>
                <a:lnTo>
                  <a:pt x="1430" y="812"/>
                </a:lnTo>
                <a:lnTo>
                  <a:pt x="1412" y="812"/>
                </a:lnTo>
                <a:lnTo>
                  <a:pt x="1394" y="829"/>
                </a:lnTo>
                <a:lnTo>
                  <a:pt x="1385" y="847"/>
                </a:lnTo>
                <a:lnTo>
                  <a:pt x="1350" y="900"/>
                </a:lnTo>
                <a:lnTo>
                  <a:pt x="1341" y="926"/>
                </a:lnTo>
                <a:lnTo>
                  <a:pt x="1315" y="944"/>
                </a:lnTo>
                <a:lnTo>
                  <a:pt x="1315" y="944"/>
                </a:lnTo>
                <a:lnTo>
                  <a:pt x="1297" y="962"/>
                </a:lnTo>
                <a:lnTo>
                  <a:pt x="1262" y="971"/>
                </a:lnTo>
                <a:lnTo>
                  <a:pt x="1191" y="971"/>
                </a:lnTo>
                <a:lnTo>
                  <a:pt x="1094" y="962"/>
                </a:lnTo>
                <a:lnTo>
                  <a:pt x="997" y="944"/>
                </a:lnTo>
                <a:lnTo>
                  <a:pt x="997" y="944"/>
                </a:lnTo>
                <a:lnTo>
                  <a:pt x="953" y="944"/>
                </a:lnTo>
                <a:lnTo>
                  <a:pt x="909" y="962"/>
                </a:lnTo>
                <a:lnTo>
                  <a:pt x="883" y="997"/>
                </a:lnTo>
                <a:lnTo>
                  <a:pt x="856" y="1032"/>
                </a:lnTo>
                <a:lnTo>
                  <a:pt x="838" y="1076"/>
                </a:lnTo>
                <a:lnTo>
                  <a:pt x="821" y="1121"/>
                </a:lnTo>
                <a:lnTo>
                  <a:pt x="812" y="1200"/>
                </a:lnTo>
                <a:lnTo>
                  <a:pt x="812" y="1200"/>
                </a:lnTo>
                <a:lnTo>
                  <a:pt x="812" y="1226"/>
                </a:lnTo>
                <a:lnTo>
                  <a:pt x="794" y="1253"/>
                </a:lnTo>
                <a:lnTo>
                  <a:pt x="741" y="1306"/>
                </a:lnTo>
                <a:lnTo>
                  <a:pt x="688" y="1350"/>
                </a:lnTo>
                <a:lnTo>
                  <a:pt x="680" y="1376"/>
                </a:lnTo>
                <a:lnTo>
                  <a:pt x="680" y="1403"/>
                </a:lnTo>
                <a:lnTo>
                  <a:pt x="680" y="1403"/>
                </a:lnTo>
                <a:lnTo>
                  <a:pt x="688" y="1429"/>
                </a:lnTo>
                <a:lnTo>
                  <a:pt x="688" y="1447"/>
                </a:lnTo>
                <a:lnTo>
                  <a:pt x="680" y="1465"/>
                </a:lnTo>
                <a:lnTo>
                  <a:pt x="671" y="1482"/>
                </a:lnTo>
                <a:lnTo>
                  <a:pt x="653" y="1491"/>
                </a:lnTo>
                <a:lnTo>
                  <a:pt x="644" y="1500"/>
                </a:lnTo>
                <a:lnTo>
                  <a:pt x="627" y="1491"/>
                </a:lnTo>
                <a:lnTo>
                  <a:pt x="609" y="1482"/>
                </a:lnTo>
                <a:lnTo>
                  <a:pt x="609" y="1482"/>
                </a:lnTo>
                <a:lnTo>
                  <a:pt x="574" y="1447"/>
                </a:lnTo>
                <a:lnTo>
                  <a:pt x="530" y="1412"/>
                </a:lnTo>
                <a:lnTo>
                  <a:pt x="512" y="1394"/>
                </a:lnTo>
                <a:lnTo>
                  <a:pt x="485" y="1394"/>
                </a:lnTo>
                <a:lnTo>
                  <a:pt x="459" y="1403"/>
                </a:lnTo>
                <a:lnTo>
                  <a:pt x="424" y="1421"/>
                </a:lnTo>
                <a:lnTo>
                  <a:pt x="424" y="1421"/>
                </a:lnTo>
                <a:lnTo>
                  <a:pt x="406" y="1447"/>
                </a:lnTo>
                <a:lnTo>
                  <a:pt x="406" y="1473"/>
                </a:lnTo>
                <a:lnTo>
                  <a:pt x="424" y="1500"/>
                </a:lnTo>
                <a:lnTo>
                  <a:pt x="459" y="1526"/>
                </a:lnTo>
                <a:lnTo>
                  <a:pt x="503" y="1553"/>
                </a:lnTo>
                <a:lnTo>
                  <a:pt x="547" y="1571"/>
                </a:lnTo>
                <a:lnTo>
                  <a:pt x="600" y="1588"/>
                </a:lnTo>
                <a:lnTo>
                  <a:pt x="644" y="1597"/>
                </a:lnTo>
                <a:lnTo>
                  <a:pt x="644" y="1597"/>
                </a:lnTo>
                <a:lnTo>
                  <a:pt x="671" y="1606"/>
                </a:lnTo>
                <a:lnTo>
                  <a:pt x="680" y="1606"/>
                </a:lnTo>
                <a:lnTo>
                  <a:pt x="680" y="1615"/>
                </a:lnTo>
                <a:lnTo>
                  <a:pt x="662" y="1641"/>
                </a:lnTo>
                <a:lnTo>
                  <a:pt x="635" y="1659"/>
                </a:lnTo>
                <a:lnTo>
                  <a:pt x="574" y="1729"/>
                </a:lnTo>
                <a:lnTo>
                  <a:pt x="547" y="1773"/>
                </a:lnTo>
                <a:lnTo>
                  <a:pt x="530" y="1818"/>
                </a:lnTo>
                <a:lnTo>
                  <a:pt x="530" y="1818"/>
                </a:lnTo>
                <a:lnTo>
                  <a:pt x="530" y="1853"/>
                </a:lnTo>
                <a:lnTo>
                  <a:pt x="547" y="1879"/>
                </a:lnTo>
                <a:lnTo>
                  <a:pt x="574" y="1897"/>
                </a:lnTo>
                <a:lnTo>
                  <a:pt x="600" y="1906"/>
                </a:lnTo>
                <a:lnTo>
                  <a:pt x="662" y="1932"/>
                </a:lnTo>
                <a:lnTo>
                  <a:pt x="680" y="1941"/>
                </a:lnTo>
                <a:lnTo>
                  <a:pt x="688" y="1976"/>
                </a:lnTo>
                <a:lnTo>
                  <a:pt x="688" y="1976"/>
                </a:lnTo>
                <a:lnTo>
                  <a:pt x="688" y="1985"/>
                </a:lnTo>
                <a:lnTo>
                  <a:pt x="680" y="2003"/>
                </a:lnTo>
                <a:lnTo>
                  <a:pt x="653" y="2029"/>
                </a:lnTo>
                <a:lnTo>
                  <a:pt x="618" y="2047"/>
                </a:lnTo>
                <a:lnTo>
                  <a:pt x="574" y="2065"/>
                </a:lnTo>
                <a:lnTo>
                  <a:pt x="485" y="2109"/>
                </a:lnTo>
                <a:lnTo>
                  <a:pt x="459" y="2126"/>
                </a:lnTo>
                <a:lnTo>
                  <a:pt x="450" y="2144"/>
                </a:lnTo>
                <a:lnTo>
                  <a:pt x="441" y="2153"/>
                </a:lnTo>
                <a:lnTo>
                  <a:pt x="441" y="2153"/>
                </a:lnTo>
                <a:lnTo>
                  <a:pt x="450" y="2179"/>
                </a:lnTo>
                <a:lnTo>
                  <a:pt x="468" y="2188"/>
                </a:lnTo>
                <a:lnTo>
                  <a:pt x="494" y="2179"/>
                </a:lnTo>
                <a:lnTo>
                  <a:pt x="521" y="2162"/>
                </a:lnTo>
                <a:lnTo>
                  <a:pt x="653" y="2082"/>
                </a:lnTo>
                <a:lnTo>
                  <a:pt x="653" y="2082"/>
                </a:lnTo>
                <a:lnTo>
                  <a:pt x="662" y="2082"/>
                </a:lnTo>
                <a:lnTo>
                  <a:pt x="671" y="2082"/>
                </a:lnTo>
                <a:lnTo>
                  <a:pt x="680" y="2100"/>
                </a:lnTo>
                <a:lnTo>
                  <a:pt x="680" y="2171"/>
                </a:lnTo>
                <a:lnTo>
                  <a:pt x="688" y="2206"/>
                </a:lnTo>
                <a:lnTo>
                  <a:pt x="706" y="2241"/>
                </a:lnTo>
                <a:lnTo>
                  <a:pt x="715" y="2250"/>
                </a:lnTo>
                <a:lnTo>
                  <a:pt x="733" y="2259"/>
                </a:lnTo>
                <a:lnTo>
                  <a:pt x="750" y="2268"/>
                </a:lnTo>
                <a:lnTo>
                  <a:pt x="777" y="2259"/>
                </a:lnTo>
                <a:lnTo>
                  <a:pt x="777" y="2259"/>
                </a:lnTo>
                <a:lnTo>
                  <a:pt x="830" y="2241"/>
                </a:lnTo>
                <a:lnTo>
                  <a:pt x="865" y="2215"/>
                </a:lnTo>
                <a:lnTo>
                  <a:pt x="891" y="2171"/>
                </a:lnTo>
                <a:lnTo>
                  <a:pt x="900" y="2135"/>
                </a:lnTo>
                <a:lnTo>
                  <a:pt x="918" y="2056"/>
                </a:lnTo>
                <a:lnTo>
                  <a:pt x="935" y="2038"/>
                </a:lnTo>
                <a:lnTo>
                  <a:pt x="953" y="2029"/>
                </a:lnTo>
                <a:lnTo>
                  <a:pt x="953" y="2029"/>
                </a:lnTo>
                <a:lnTo>
                  <a:pt x="962" y="2038"/>
                </a:lnTo>
                <a:lnTo>
                  <a:pt x="971" y="2056"/>
                </a:lnTo>
                <a:lnTo>
                  <a:pt x="962" y="2100"/>
                </a:lnTo>
                <a:lnTo>
                  <a:pt x="953" y="2162"/>
                </a:lnTo>
                <a:lnTo>
                  <a:pt x="962" y="2197"/>
                </a:lnTo>
                <a:lnTo>
                  <a:pt x="971" y="2232"/>
                </a:lnTo>
                <a:lnTo>
                  <a:pt x="971" y="2232"/>
                </a:lnTo>
                <a:lnTo>
                  <a:pt x="980" y="2276"/>
                </a:lnTo>
                <a:lnTo>
                  <a:pt x="971" y="2312"/>
                </a:lnTo>
                <a:lnTo>
                  <a:pt x="953" y="2356"/>
                </a:lnTo>
                <a:lnTo>
                  <a:pt x="935" y="2391"/>
                </a:lnTo>
                <a:lnTo>
                  <a:pt x="883" y="2471"/>
                </a:lnTo>
                <a:lnTo>
                  <a:pt x="874" y="2506"/>
                </a:lnTo>
                <a:lnTo>
                  <a:pt x="865" y="2532"/>
                </a:lnTo>
                <a:lnTo>
                  <a:pt x="865" y="2532"/>
                </a:lnTo>
                <a:lnTo>
                  <a:pt x="874" y="2550"/>
                </a:lnTo>
                <a:lnTo>
                  <a:pt x="883" y="2559"/>
                </a:lnTo>
                <a:lnTo>
                  <a:pt x="927" y="2568"/>
                </a:lnTo>
                <a:lnTo>
                  <a:pt x="980" y="2576"/>
                </a:lnTo>
                <a:lnTo>
                  <a:pt x="1041" y="2576"/>
                </a:lnTo>
                <a:lnTo>
                  <a:pt x="1112" y="2568"/>
                </a:lnTo>
                <a:lnTo>
                  <a:pt x="1183" y="2559"/>
                </a:lnTo>
                <a:lnTo>
                  <a:pt x="1244" y="2532"/>
                </a:lnTo>
                <a:lnTo>
                  <a:pt x="1288" y="2497"/>
                </a:lnTo>
                <a:lnTo>
                  <a:pt x="1288" y="2497"/>
                </a:lnTo>
                <a:lnTo>
                  <a:pt x="1324" y="2462"/>
                </a:lnTo>
                <a:lnTo>
                  <a:pt x="1359" y="2453"/>
                </a:lnTo>
                <a:lnTo>
                  <a:pt x="1377" y="2453"/>
                </a:lnTo>
                <a:lnTo>
                  <a:pt x="1394" y="2471"/>
                </a:lnTo>
                <a:lnTo>
                  <a:pt x="1403" y="2497"/>
                </a:lnTo>
                <a:lnTo>
                  <a:pt x="1403" y="2524"/>
                </a:lnTo>
                <a:lnTo>
                  <a:pt x="1394" y="2550"/>
                </a:lnTo>
                <a:lnTo>
                  <a:pt x="1368" y="2585"/>
                </a:lnTo>
                <a:lnTo>
                  <a:pt x="1368" y="2585"/>
                </a:lnTo>
                <a:lnTo>
                  <a:pt x="1350" y="2612"/>
                </a:lnTo>
                <a:lnTo>
                  <a:pt x="1341" y="2638"/>
                </a:lnTo>
                <a:lnTo>
                  <a:pt x="1333" y="2665"/>
                </a:lnTo>
                <a:lnTo>
                  <a:pt x="1333" y="2691"/>
                </a:lnTo>
                <a:lnTo>
                  <a:pt x="1350" y="2718"/>
                </a:lnTo>
                <a:lnTo>
                  <a:pt x="1368" y="2735"/>
                </a:lnTo>
                <a:lnTo>
                  <a:pt x="1394" y="2753"/>
                </a:lnTo>
                <a:lnTo>
                  <a:pt x="1421" y="2771"/>
                </a:lnTo>
                <a:lnTo>
                  <a:pt x="1421" y="2771"/>
                </a:lnTo>
                <a:lnTo>
                  <a:pt x="1474" y="2788"/>
                </a:lnTo>
                <a:lnTo>
                  <a:pt x="1509" y="2806"/>
                </a:lnTo>
                <a:lnTo>
                  <a:pt x="1518" y="2824"/>
                </a:lnTo>
                <a:lnTo>
                  <a:pt x="1518" y="2832"/>
                </a:lnTo>
                <a:lnTo>
                  <a:pt x="1500" y="2877"/>
                </a:lnTo>
                <a:lnTo>
                  <a:pt x="1500" y="2877"/>
                </a:lnTo>
                <a:lnTo>
                  <a:pt x="1491" y="2903"/>
                </a:lnTo>
                <a:lnTo>
                  <a:pt x="1483" y="2938"/>
                </a:lnTo>
                <a:lnTo>
                  <a:pt x="1483" y="3018"/>
                </a:lnTo>
                <a:lnTo>
                  <a:pt x="1483" y="3088"/>
                </a:lnTo>
                <a:lnTo>
                  <a:pt x="1474" y="3150"/>
                </a:lnTo>
                <a:lnTo>
                  <a:pt x="1474" y="3150"/>
                </a:lnTo>
                <a:lnTo>
                  <a:pt x="1456" y="3168"/>
                </a:lnTo>
                <a:lnTo>
                  <a:pt x="1421" y="3185"/>
                </a:lnTo>
                <a:lnTo>
                  <a:pt x="1368" y="3194"/>
                </a:lnTo>
                <a:lnTo>
                  <a:pt x="1315" y="3194"/>
                </a:lnTo>
                <a:lnTo>
                  <a:pt x="1262" y="3194"/>
                </a:lnTo>
                <a:lnTo>
                  <a:pt x="1218" y="3185"/>
                </a:lnTo>
                <a:lnTo>
                  <a:pt x="1183" y="3177"/>
                </a:lnTo>
                <a:lnTo>
                  <a:pt x="1174" y="3159"/>
                </a:lnTo>
                <a:lnTo>
                  <a:pt x="1174" y="3159"/>
                </a:lnTo>
                <a:lnTo>
                  <a:pt x="1165" y="3150"/>
                </a:lnTo>
                <a:lnTo>
                  <a:pt x="1147" y="3141"/>
                </a:lnTo>
                <a:lnTo>
                  <a:pt x="1130" y="3141"/>
                </a:lnTo>
                <a:lnTo>
                  <a:pt x="1112" y="3141"/>
                </a:lnTo>
                <a:lnTo>
                  <a:pt x="1094" y="3150"/>
                </a:lnTo>
                <a:lnTo>
                  <a:pt x="1077" y="3168"/>
                </a:lnTo>
                <a:lnTo>
                  <a:pt x="1068" y="3185"/>
                </a:lnTo>
                <a:lnTo>
                  <a:pt x="1077" y="3211"/>
                </a:lnTo>
                <a:lnTo>
                  <a:pt x="1077" y="3211"/>
                </a:lnTo>
                <a:lnTo>
                  <a:pt x="1085" y="3228"/>
                </a:lnTo>
                <a:lnTo>
                  <a:pt x="1077" y="3255"/>
                </a:lnTo>
                <a:lnTo>
                  <a:pt x="1041" y="3299"/>
                </a:lnTo>
                <a:lnTo>
                  <a:pt x="1006" y="3343"/>
                </a:lnTo>
                <a:lnTo>
                  <a:pt x="988" y="3370"/>
                </a:lnTo>
                <a:lnTo>
                  <a:pt x="988" y="3387"/>
                </a:lnTo>
                <a:lnTo>
                  <a:pt x="988" y="3387"/>
                </a:lnTo>
                <a:lnTo>
                  <a:pt x="997" y="3414"/>
                </a:lnTo>
                <a:lnTo>
                  <a:pt x="1024" y="3423"/>
                </a:lnTo>
                <a:lnTo>
                  <a:pt x="1077" y="3440"/>
                </a:lnTo>
                <a:lnTo>
                  <a:pt x="1138" y="3467"/>
                </a:lnTo>
                <a:lnTo>
                  <a:pt x="1156" y="3484"/>
                </a:lnTo>
                <a:lnTo>
                  <a:pt x="1165" y="3502"/>
                </a:lnTo>
                <a:lnTo>
                  <a:pt x="1165" y="3502"/>
                </a:lnTo>
                <a:lnTo>
                  <a:pt x="1165" y="3528"/>
                </a:lnTo>
                <a:lnTo>
                  <a:pt x="1147" y="3564"/>
                </a:lnTo>
                <a:lnTo>
                  <a:pt x="1121" y="3590"/>
                </a:lnTo>
                <a:lnTo>
                  <a:pt x="1085" y="3617"/>
                </a:lnTo>
                <a:lnTo>
                  <a:pt x="997" y="3670"/>
                </a:lnTo>
                <a:lnTo>
                  <a:pt x="883" y="3705"/>
                </a:lnTo>
                <a:lnTo>
                  <a:pt x="883" y="3705"/>
                </a:lnTo>
                <a:lnTo>
                  <a:pt x="830" y="3731"/>
                </a:lnTo>
                <a:lnTo>
                  <a:pt x="821" y="3740"/>
                </a:lnTo>
                <a:lnTo>
                  <a:pt x="812" y="3758"/>
                </a:lnTo>
                <a:lnTo>
                  <a:pt x="821" y="3784"/>
                </a:lnTo>
                <a:lnTo>
                  <a:pt x="847" y="3811"/>
                </a:lnTo>
                <a:lnTo>
                  <a:pt x="883" y="3829"/>
                </a:lnTo>
                <a:lnTo>
                  <a:pt x="918" y="3846"/>
                </a:lnTo>
                <a:lnTo>
                  <a:pt x="962" y="3846"/>
                </a:lnTo>
                <a:lnTo>
                  <a:pt x="997" y="3829"/>
                </a:lnTo>
                <a:lnTo>
                  <a:pt x="997" y="3829"/>
                </a:lnTo>
                <a:lnTo>
                  <a:pt x="1024" y="3820"/>
                </a:lnTo>
                <a:lnTo>
                  <a:pt x="1041" y="3811"/>
                </a:lnTo>
                <a:lnTo>
                  <a:pt x="1050" y="3820"/>
                </a:lnTo>
                <a:lnTo>
                  <a:pt x="1068" y="3829"/>
                </a:lnTo>
                <a:lnTo>
                  <a:pt x="1103" y="3855"/>
                </a:lnTo>
                <a:lnTo>
                  <a:pt x="1130" y="3864"/>
                </a:lnTo>
                <a:lnTo>
                  <a:pt x="1174" y="3873"/>
                </a:lnTo>
                <a:lnTo>
                  <a:pt x="1174" y="3873"/>
                </a:lnTo>
                <a:lnTo>
                  <a:pt x="1209" y="3873"/>
                </a:lnTo>
                <a:lnTo>
                  <a:pt x="1253" y="3881"/>
                </a:lnTo>
                <a:lnTo>
                  <a:pt x="1324" y="3908"/>
                </a:lnTo>
                <a:lnTo>
                  <a:pt x="1359" y="3926"/>
                </a:lnTo>
                <a:lnTo>
                  <a:pt x="1394" y="3926"/>
                </a:lnTo>
                <a:lnTo>
                  <a:pt x="1438" y="3926"/>
                </a:lnTo>
                <a:lnTo>
                  <a:pt x="1483" y="3917"/>
                </a:lnTo>
                <a:lnTo>
                  <a:pt x="1483" y="3917"/>
                </a:lnTo>
                <a:lnTo>
                  <a:pt x="1553" y="3899"/>
                </a:lnTo>
                <a:lnTo>
                  <a:pt x="1571" y="3899"/>
                </a:lnTo>
                <a:lnTo>
                  <a:pt x="1580" y="3908"/>
                </a:lnTo>
                <a:lnTo>
                  <a:pt x="1580" y="3917"/>
                </a:lnTo>
                <a:lnTo>
                  <a:pt x="1562" y="3943"/>
                </a:lnTo>
                <a:lnTo>
                  <a:pt x="1509" y="3987"/>
                </a:lnTo>
                <a:lnTo>
                  <a:pt x="1509" y="3987"/>
                </a:lnTo>
                <a:lnTo>
                  <a:pt x="1474" y="4014"/>
                </a:lnTo>
                <a:lnTo>
                  <a:pt x="1430" y="4023"/>
                </a:lnTo>
                <a:lnTo>
                  <a:pt x="1385" y="4023"/>
                </a:lnTo>
                <a:lnTo>
                  <a:pt x="1341" y="4023"/>
                </a:lnTo>
                <a:lnTo>
                  <a:pt x="1253" y="4014"/>
                </a:lnTo>
                <a:lnTo>
                  <a:pt x="1218" y="4023"/>
                </a:lnTo>
                <a:lnTo>
                  <a:pt x="1183" y="4031"/>
                </a:lnTo>
                <a:lnTo>
                  <a:pt x="1183" y="4031"/>
                </a:lnTo>
                <a:lnTo>
                  <a:pt x="1138" y="4067"/>
                </a:lnTo>
                <a:lnTo>
                  <a:pt x="1077" y="4111"/>
                </a:lnTo>
                <a:lnTo>
                  <a:pt x="1006" y="4181"/>
                </a:lnTo>
                <a:lnTo>
                  <a:pt x="935" y="4252"/>
                </a:lnTo>
                <a:lnTo>
                  <a:pt x="865" y="4331"/>
                </a:lnTo>
                <a:lnTo>
                  <a:pt x="821" y="4402"/>
                </a:lnTo>
                <a:lnTo>
                  <a:pt x="794" y="4455"/>
                </a:lnTo>
                <a:lnTo>
                  <a:pt x="794" y="4481"/>
                </a:lnTo>
                <a:lnTo>
                  <a:pt x="803" y="4499"/>
                </a:lnTo>
                <a:lnTo>
                  <a:pt x="803" y="4499"/>
                </a:lnTo>
                <a:lnTo>
                  <a:pt x="812" y="4508"/>
                </a:lnTo>
                <a:lnTo>
                  <a:pt x="830" y="4508"/>
                </a:lnTo>
                <a:lnTo>
                  <a:pt x="874" y="4473"/>
                </a:lnTo>
                <a:lnTo>
                  <a:pt x="935" y="4429"/>
                </a:lnTo>
                <a:lnTo>
                  <a:pt x="980" y="4402"/>
                </a:lnTo>
                <a:lnTo>
                  <a:pt x="1024" y="4376"/>
                </a:lnTo>
                <a:lnTo>
                  <a:pt x="1024" y="4376"/>
                </a:lnTo>
                <a:lnTo>
                  <a:pt x="1059" y="4358"/>
                </a:lnTo>
                <a:lnTo>
                  <a:pt x="1094" y="4358"/>
                </a:lnTo>
                <a:lnTo>
                  <a:pt x="1130" y="4367"/>
                </a:lnTo>
                <a:lnTo>
                  <a:pt x="1147" y="4376"/>
                </a:lnTo>
                <a:lnTo>
                  <a:pt x="1191" y="4402"/>
                </a:lnTo>
                <a:lnTo>
                  <a:pt x="1218" y="4411"/>
                </a:lnTo>
                <a:lnTo>
                  <a:pt x="1244" y="4420"/>
                </a:lnTo>
                <a:lnTo>
                  <a:pt x="1244" y="4420"/>
                </a:lnTo>
                <a:lnTo>
                  <a:pt x="1262" y="4420"/>
                </a:lnTo>
                <a:lnTo>
                  <a:pt x="1280" y="4402"/>
                </a:lnTo>
                <a:lnTo>
                  <a:pt x="1315" y="4349"/>
                </a:lnTo>
                <a:lnTo>
                  <a:pt x="1341" y="4305"/>
                </a:lnTo>
                <a:lnTo>
                  <a:pt x="1350" y="4287"/>
                </a:lnTo>
                <a:lnTo>
                  <a:pt x="1368" y="4287"/>
                </a:lnTo>
                <a:lnTo>
                  <a:pt x="1368" y="4287"/>
                </a:lnTo>
                <a:lnTo>
                  <a:pt x="1394" y="4287"/>
                </a:lnTo>
                <a:lnTo>
                  <a:pt x="1412" y="4287"/>
                </a:lnTo>
                <a:lnTo>
                  <a:pt x="1465" y="4270"/>
                </a:lnTo>
                <a:lnTo>
                  <a:pt x="1518" y="4252"/>
                </a:lnTo>
                <a:lnTo>
                  <a:pt x="1553" y="4252"/>
                </a:lnTo>
                <a:lnTo>
                  <a:pt x="1588" y="4261"/>
                </a:lnTo>
                <a:lnTo>
                  <a:pt x="1588" y="4261"/>
                </a:lnTo>
                <a:lnTo>
                  <a:pt x="1659" y="4261"/>
                </a:lnTo>
                <a:lnTo>
                  <a:pt x="1721" y="4243"/>
                </a:lnTo>
                <a:lnTo>
                  <a:pt x="1774" y="4226"/>
                </a:lnTo>
                <a:lnTo>
                  <a:pt x="1818" y="4190"/>
                </a:lnTo>
                <a:lnTo>
                  <a:pt x="1818" y="4190"/>
                </a:lnTo>
                <a:lnTo>
                  <a:pt x="1844" y="4181"/>
                </a:lnTo>
                <a:lnTo>
                  <a:pt x="1871" y="4190"/>
                </a:lnTo>
                <a:lnTo>
                  <a:pt x="1941" y="4217"/>
                </a:lnTo>
                <a:lnTo>
                  <a:pt x="2012" y="4243"/>
                </a:lnTo>
                <a:lnTo>
                  <a:pt x="2038" y="4252"/>
                </a:lnTo>
                <a:lnTo>
                  <a:pt x="2056" y="4252"/>
                </a:lnTo>
                <a:lnTo>
                  <a:pt x="2056" y="4252"/>
                </a:lnTo>
                <a:lnTo>
                  <a:pt x="2118" y="4226"/>
                </a:lnTo>
                <a:lnTo>
                  <a:pt x="2206" y="4208"/>
                </a:lnTo>
                <a:lnTo>
                  <a:pt x="2303" y="4190"/>
                </a:lnTo>
                <a:lnTo>
                  <a:pt x="2391" y="4190"/>
                </a:lnTo>
                <a:lnTo>
                  <a:pt x="2391" y="4190"/>
                </a:lnTo>
                <a:lnTo>
                  <a:pt x="2436" y="4181"/>
                </a:lnTo>
                <a:lnTo>
                  <a:pt x="2489" y="4173"/>
                </a:lnTo>
                <a:lnTo>
                  <a:pt x="2612" y="4129"/>
                </a:lnTo>
                <a:lnTo>
                  <a:pt x="2727" y="4067"/>
                </a:lnTo>
                <a:lnTo>
                  <a:pt x="2806" y="4014"/>
                </a:lnTo>
                <a:lnTo>
                  <a:pt x="2806" y="4014"/>
                </a:lnTo>
                <a:lnTo>
                  <a:pt x="2824" y="3996"/>
                </a:lnTo>
                <a:lnTo>
                  <a:pt x="2824" y="3979"/>
                </a:lnTo>
                <a:lnTo>
                  <a:pt x="2815" y="3970"/>
                </a:lnTo>
                <a:lnTo>
                  <a:pt x="2797" y="3961"/>
                </a:lnTo>
                <a:lnTo>
                  <a:pt x="2744" y="3952"/>
                </a:lnTo>
                <a:lnTo>
                  <a:pt x="2674" y="3952"/>
                </a:lnTo>
                <a:lnTo>
                  <a:pt x="2674" y="3952"/>
                </a:lnTo>
                <a:lnTo>
                  <a:pt x="2647" y="3952"/>
                </a:lnTo>
                <a:lnTo>
                  <a:pt x="2630" y="3943"/>
                </a:lnTo>
                <a:lnTo>
                  <a:pt x="2621" y="3926"/>
                </a:lnTo>
                <a:lnTo>
                  <a:pt x="2621" y="3908"/>
                </a:lnTo>
                <a:lnTo>
                  <a:pt x="2630" y="3873"/>
                </a:lnTo>
                <a:lnTo>
                  <a:pt x="2647" y="3846"/>
                </a:lnTo>
                <a:lnTo>
                  <a:pt x="2665" y="3811"/>
                </a:lnTo>
                <a:lnTo>
                  <a:pt x="2700" y="3776"/>
                </a:lnTo>
                <a:lnTo>
                  <a:pt x="2700" y="3776"/>
                </a:lnTo>
                <a:lnTo>
                  <a:pt x="2780" y="3714"/>
                </a:lnTo>
                <a:lnTo>
                  <a:pt x="2850" y="3652"/>
                </a:lnTo>
                <a:lnTo>
                  <a:pt x="2886" y="3617"/>
                </a:lnTo>
                <a:lnTo>
                  <a:pt x="2912" y="3581"/>
                </a:lnTo>
                <a:lnTo>
                  <a:pt x="2939" y="3537"/>
                </a:lnTo>
                <a:lnTo>
                  <a:pt x="2947" y="3493"/>
                </a:lnTo>
                <a:close/>
                <a:moveTo>
                  <a:pt x="538" y="2400"/>
                </a:moveTo>
                <a:lnTo>
                  <a:pt x="538" y="2400"/>
                </a:lnTo>
                <a:lnTo>
                  <a:pt x="521" y="2382"/>
                </a:lnTo>
                <a:lnTo>
                  <a:pt x="494" y="2374"/>
                </a:lnTo>
                <a:lnTo>
                  <a:pt x="450" y="2365"/>
                </a:lnTo>
                <a:lnTo>
                  <a:pt x="406" y="2374"/>
                </a:lnTo>
                <a:lnTo>
                  <a:pt x="362" y="2391"/>
                </a:lnTo>
                <a:lnTo>
                  <a:pt x="265" y="2435"/>
                </a:lnTo>
                <a:lnTo>
                  <a:pt x="212" y="2453"/>
                </a:lnTo>
                <a:lnTo>
                  <a:pt x="168" y="2462"/>
                </a:lnTo>
                <a:lnTo>
                  <a:pt x="168" y="2462"/>
                </a:lnTo>
                <a:lnTo>
                  <a:pt x="150" y="2524"/>
                </a:lnTo>
                <a:lnTo>
                  <a:pt x="132" y="2568"/>
                </a:lnTo>
                <a:lnTo>
                  <a:pt x="115" y="2612"/>
                </a:lnTo>
                <a:lnTo>
                  <a:pt x="88" y="2629"/>
                </a:lnTo>
                <a:lnTo>
                  <a:pt x="88" y="2629"/>
                </a:lnTo>
                <a:lnTo>
                  <a:pt x="53" y="2674"/>
                </a:lnTo>
                <a:lnTo>
                  <a:pt x="9" y="2726"/>
                </a:lnTo>
                <a:lnTo>
                  <a:pt x="0" y="2753"/>
                </a:lnTo>
                <a:lnTo>
                  <a:pt x="0" y="2779"/>
                </a:lnTo>
                <a:lnTo>
                  <a:pt x="0" y="2797"/>
                </a:lnTo>
                <a:lnTo>
                  <a:pt x="18" y="2806"/>
                </a:lnTo>
                <a:lnTo>
                  <a:pt x="18" y="2806"/>
                </a:lnTo>
                <a:lnTo>
                  <a:pt x="80" y="2824"/>
                </a:lnTo>
                <a:lnTo>
                  <a:pt x="132" y="2859"/>
                </a:lnTo>
                <a:lnTo>
                  <a:pt x="159" y="2868"/>
                </a:lnTo>
                <a:lnTo>
                  <a:pt x="185" y="2877"/>
                </a:lnTo>
                <a:lnTo>
                  <a:pt x="194" y="2868"/>
                </a:lnTo>
                <a:lnTo>
                  <a:pt x="212" y="2841"/>
                </a:lnTo>
                <a:lnTo>
                  <a:pt x="212" y="2841"/>
                </a:lnTo>
                <a:lnTo>
                  <a:pt x="221" y="2779"/>
                </a:lnTo>
                <a:lnTo>
                  <a:pt x="238" y="2762"/>
                </a:lnTo>
                <a:lnTo>
                  <a:pt x="256" y="2735"/>
                </a:lnTo>
                <a:lnTo>
                  <a:pt x="282" y="2726"/>
                </a:lnTo>
                <a:lnTo>
                  <a:pt x="309" y="2735"/>
                </a:lnTo>
                <a:lnTo>
                  <a:pt x="344" y="2753"/>
                </a:lnTo>
                <a:lnTo>
                  <a:pt x="380" y="2788"/>
                </a:lnTo>
                <a:lnTo>
                  <a:pt x="380" y="2788"/>
                </a:lnTo>
                <a:lnTo>
                  <a:pt x="424" y="2841"/>
                </a:lnTo>
                <a:lnTo>
                  <a:pt x="477" y="2877"/>
                </a:lnTo>
                <a:lnTo>
                  <a:pt x="477" y="2877"/>
                </a:lnTo>
                <a:lnTo>
                  <a:pt x="494" y="2859"/>
                </a:lnTo>
                <a:lnTo>
                  <a:pt x="512" y="2841"/>
                </a:lnTo>
                <a:lnTo>
                  <a:pt x="574" y="2815"/>
                </a:lnTo>
                <a:lnTo>
                  <a:pt x="644" y="2779"/>
                </a:lnTo>
                <a:lnTo>
                  <a:pt x="680" y="2762"/>
                </a:lnTo>
                <a:lnTo>
                  <a:pt x="706" y="2735"/>
                </a:lnTo>
                <a:lnTo>
                  <a:pt x="706" y="2735"/>
                </a:lnTo>
                <a:lnTo>
                  <a:pt x="733" y="2700"/>
                </a:lnTo>
                <a:lnTo>
                  <a:pt x="733" y="2665"/>
                </a:lnTo>
                <a:lnTo>
                  <a:pt x="724" y="2621"/>
                </a:lnTo>
                <a:lnTo>
                  <a:pt x="706" y="2585"/>
                </a:lnTo>
                <a:lnTo>
                  <a:pt x="671" y="2541"/>
                </a:lnTo>
                <a:lnTo>
                  <a:pt x="635" y="2497"/>
                </a:lnTo>
                <a:lnTo>
                  <a:pt x="538" y="2400"/>
                </a:lnTo>
                <a:close/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2" name="Freeform 34"/>
          <p:cNvSpPr>
            <a:spLocks noChangeArrowheads="1"/>
          </p:cNvSpPr>
          <p:nvPr/>
        </p:nvSpPr>
        <p:spPr bwMode="auto">
          <a:xfrm>
            <a:off x="4535721" y="1595749"/>
            <a:ext cx="559353" cy="537701"/>
          </a:xfrm>
          <a:custGeom>
            <a:avLst/>
            <a:gdLst>
              <a:gd name="T0" fmla="*/ 671 w 1369"/>
              <a:gd name="T1" fmla="*/ 442 h 1316"/>
              <a:gd name="T2" fmla="*/ 671 w 1369"/>
              <a:gd name="T3" fmla="*/ 292 h 1316"/>
              <a:gd name="T4" fmla="*/ 724 w 1369"/>
              <a:gd name="T5" fmla="*/ 221 h 1316"/>
              <a:gd name="T6" fmla="*/ 724 w 1369"/>
              <a:gd name="T7" fmla="*/ 18 h 1316"/>
              <a:gd name="T8" fmla="*/ 635 w 1369"/>
              <a:gd name="T9" fmla="*/ 0 h 1316"/>
              <a:gd name="T10" fmla="*/ 521 w 1369"/>
              <a:gd name="T11" fmla="*/ 98 h 1316"/>
              <a:gd name="T12" fmla="*/ 477 w 1369"/>
              <a:gd name="T13" fmla="*/ 195 h 1316"/>
              <a:gd name="T14" fmla="*/ 344 w 1369"/>
              <a:gd name="T15" fmla="*/ 221 h 1316"/>
              <a:gd name="T16" fmla="*/ 327 w 1369"/>
              <a:gd name="T17" fmla="*/ 248 h 1316"/>
              <a:gd name="T18" fmla="*/ 362 w 1369"/>
              <a:gd name="T19" fmla="*/ 336 h 1316"/>
              <a:gd name="T20" fmla="*/ 309 w 1369"/>
              <a:gd name="T21" fmla="*/ 371 h 1316"/>
              <a:gd name="T22" fmla="*/ 203 w 1369"/>
              <a:gd name="T23" fmla="*/ 283 h 1316"/>
              <a:gd name="T24" fmla="*/ 115 w 1369"/>
              <a:gd name="T25" fmla="*/ 292 h 1316"/>
              <a:gd name="T26" fmla="*/ 27 w 1369"/>
              <a:gd name="T27" fmla="*/ 486 h 1316"/>
              <a:gd name="T28" fmla="*/ 0 w 1369"/>
              <a:gd name="T29" fmla="*/ 645 h 1316"/>
              <a:gd name="T30" fmla="*/ 35 w 1369"/>
              <a:gd name="T31" fmla="*/ 865 h 1316"/>
              <a:gd name="T32" fmla="*/ 132 w 1369"/>
              <a:gd name="T33" fmla="*/ 1024 h 1316"/>
              <a:gd name="T34" fmla="*/ 132 w 1369"/>
              <a:gd name="T35" fmla="*/ 1112 h 1316"/>
              <a:gd name="T36" fmla="*/ 344 w 1369"/>
              <a:gd name="T37" fmla="*/ 1227 h 1316"/>
              <a:gd name="T38" fmla="*/ 494 w 1369"/>
              <a:gd name="T39" fmla="*/ 1245 h 1316"/>
              <a:gd name="T40" fmla="*/ 485 w 1369"/>
              <a:gd name="T41" fmla="*/ 1156 h 1316"/>
              <a:gd name="T42" fmla="*/ 441 w 1369"/>
              <a:gd name="T43" fmla="*/ 1077 h 1316"/>
              <a:gd name="T44" fmla="*/ 503 w 1369"/>
              <a:gd name="T45" fmla="*/ 1051 h 1316"/>
              <a:gd name="T46" fmla="*/ 627 w 1369"/>
              <a:gd name="T47" fmla="*/ 1130 h 1316"/>
              <a:gd name="T48" fmla="*/ 777 w 1369"/>
              <a:gd name="T49" fmla="*/ 1139 h 1316"/>
              <a:gd name="T50" fmla="*/ 812 w 1369"/>
              <a:gd name="T51" fmla="*/ 1051 h 1316"/>
              <a:gd name="T52" fmla="*/ 732 w 1369"/>
              <a:gd name="T53" fmla="*/ 918 h 1316"/>
              <a:gd name="T54" fmla="*/ 618 w 1369"/>
              <a:gd name="T55" fmla="*/ 945 h 1316"/>
              <a:gd name="T56" fmla="*/ 565 w 1369"/>
              <a:gd name="T57" fmla="*/ 883 h 1316"/>
              <a:gd name="T58" fmla="*/ 653 w 1369"/>
              <a:gd name="T59" fmla="*/ 724 h 1316"/>
              <a:gd name="T60" fmla="*/ 741 w 1369"/>
              <a:gd name="T61" fmla="*/ 662 h 1316"/>
              <a:gd name="T62" fmla="*/ 838 w 1369"/>
              <a:gd name="T63" fmla="*/ 618 h 1316"/>
              <a:gd name="T64" fmla="*/ 794 w 1369"/>
              <a:gd name="T65" fmla="*/ 539 h 1316"/>
              <a:gd name="T66" fmla="*/ 1359 w 1369"/>
              <a:gd name="T67" fmla="*/ 751 h 1316"/>
              <a:gd name="T68" fmla="*/ 1288 w 1369"/>
              <a:gd name="T69" fmla="*/ 795 h 1316"/>
              <a:gd name="T70" fmla="*/ 1235 w 1369"/>
              <a:gd name="T71" fmla="*/ 795 h 1316"/>
              <a:gd name="T72" fmla="*/ 1165 w 1369"/>
              <a:gd name="T73" fmla="*/ 724 h 1316"/>
              <a:gd name="T74" fmla="*/ 1138 w 1369"/>
              <a:gd name="T75" fmla="*/ 786 h 1316"/>
              <a:gd name="T76" fmla="*/ 1033 w 1369"/>
              <a:gd name="T77" fmla="*/ 777 h 1316"/>
              <a:gd name="T78" fmla="*/ 944 w 1369"/>
              <a:gd name="T79" fmla="*/ 874 h 1316"/>
              <a:gd name="T80" fmla="*/ 997 w 1369"/>
              <a:gd name="T81" fmla="*/ 1033 h 1316"/>
              <a:gd name="T82" fmla="*/ 1103 w 1369"/>
              <a:gd name="T83" fmla="*/ 1121 h 1316"/>
              <a:gd name="T84" fmla="*/ 1077 w 1369"/>
              <a:gd name="T85" fmla="*/ 1174 h 1316"/>
              <a:gd name="T86" fmla="*/ 997 w 1369"/>
              <a:gd name="T87" fmla="*/ 1183 h 1316"/>
              <a:gd name="T88" fmla="*/ 971 w 1369"/>
              <a:gd name="T89" fmla="*/ 1236 h 1316"/>
              <a:gd name="T90" fmla="*/ 1077 w 1369"/>
              <a:gd name="T91" fmla="*/ 1315 h 1316"/>
              <a:gd name="T92" fmla="*/ 1200 w 1369"/>
              <a:gd name="T93" fmla="*/ 1253 h 1316"/>
              <a:gd name="T94" fmla="*/ 1288 w 1369"/>
              <a:gd name="T95" fmla="*/ 1095 h 1316"/>
              <a:gd name="T96" fmla="*/ 1306 w 1369"/>
              <a:gd name="T97" fmla="*/ 998 h 1316"/>
              <a:gd name="T98" fmla="*/ 1359 w 1369"/>
              <a:gd name="T99" fmla="*/ 751 h 1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69" h="1316">
                <a:moveTo>
                  <a:pt x="697" y="477"/>
                </a:moveTo>
                <a:lnTo>
                  <a:pt x="697" y="477"/>
                </a:lnTo>
                <a:lnTo>
                  <a:pt x="688" y="468"/>
                </a:lnTo>
                <a:lnTo>
                  <a:pt x="671" y="442"/>
                </a:lnTo>
                <a:lnTo>
                  <a:pt x="662" y="380"/>
                </a:lnTo>
                <a:lnTo>
                  <a:pt x="662" y="353"/>
                </a:lnTo>
                <a:lnTo>
                  <a:pt x="662" y="318"/>
                </a:lnTo>
                <a:lnTo>
                  <a:pt x="671" y="292"/>
                </a:lnTo>
                <a:lnTo>
                  <a:pt x="688" y="274"/>
                </a:lnTo>
                <a:lnTo>
                  <a:pt x="688" y="274"/>
                </a:lnTo>
                <a:lnTo>
                  <a:pt x="706" y="248"/>
                </a:lnTo>
                <a:lnTo>
                  <a:pt x="724" y="221"/>
                </a:lnTo>
                <a:lnTo>
                  <a:pt x="741" y="142"/>
                </a:lnTo>
                <a:lnTo>
                  <a:pt x="741" y="71"/>
                </a:lnTo>
                <a:lnTo>
                  <a:pt x="732" y="36"/>
                </a:lnTo>
                <a:lnTo>
                  <a:pt x="724" y="18"/>
                </a:lnTo>
                <a:lnTo>
                  <a:pt x="724" y="18"/>
                </a:lnTo>
                <a:lnTo>
                  <a:pt x="697" y="0"/>
                </a:lnTo>
                <a:lnTo>
                  <a:pt x="671" y="0"/>
                </a:lnTo>
                <a:lnTo>
                  <a:pt x="635" y="0"/>
                </a:lnTo>
                <a:lnTo>
                  <a:pt x="600" y="18"/>
                </a:lnTo>
                <a:lnTo>
                  <a:pt x="565" y="36"/>
                </a:lnTo>
                <a:lnTo>
                  <a:pt x="538" y="62"/>
                </a:lnTo>
                <a:lnTo>
                  <a:pt x="521" y="98"/>
                </a:lnTo>
                <a:lnTo>
                  <a:pt x="503" y="133"/>
                </a:lnTo>
                <a:lnTo>
                  <a:pt x="503" y="133"/>
                </a:lnTo>
                <a:lnTo>
                  <a:pt x="494" y="168"/>
                </a:lnTo>
                <a:lnTo>
                  <a:pt x="477" y="195"/>
                </a:lnTo>
                <a:lnTo>
                  <a:pt x="450" y="212"/>
                </a:lnTo>
                <a:lnTo>
                  <a:pt x="424" y="212"/>
                </a:lnTo>
                <a:lnTo>
                  <a:pt x="371" y="221"/>
                </a:lnTo>
                <a:lnTo>
                  <a:pt x="344" y="221"/>
                </a:lnTo>
                <a:lnTo>
                  <a:pt x="327" y="230"/>
                </a:lnTo>
                <a:lnTo>
                  <a:pt x="327" y="230"/>
                </a:lnTo>
                <a:lnTo>
                  <a:pt x="327" y="239"/>
                </a:lnTo>
                <a:lnTo>
                  <a:pt x="327" y="248"/>
                </a:lnTo>
                <a:lnTo>
                  <a:pt x="344" y="283"/>
                </a:lnTo>
                <a:lnTo>
                  <a:pt x="353" y="300"/>
                </a:lnTo>
                <a:lnTo>
                  <a:pt x="362" y="318"/>
                </a:lnTo>
                <a:lnTo>
                  <a:pt x="362" y="336"/>
                </a:lnTo>
                <a:lnTo>
                  <a:pt x="344" y="362"/>
                </a:lnTo>
                <a:lnTo>
                  <a:pt x="344" y="362"/>
                </a:lnTo>
                <a:lnTo>
                  <a:pt x="327" y="371"/>
                </a:lnTo>
                <a:lnTo>
                  <a:pt x="309" y="371"/>
                </a:lnTo>
                <a:lnTo>
                  <a:pt x="291" y="353"/>
                </a:lnTo>
                <a:lnTo>
                  <a:pt x="274" y="336"/>
                </a:lnTo>
                <a:lnTo>
                  <a:pt x="230" y="300"/>
                </a:lnTo>
                <a:lnTo>
                  <a:pt x="203" y="283"/>
                </a:lnTo>
                <a:lnTo>
                  <a:pt x="168" y="274"/>
                </a:lnTo>
                <a:lnTo>
                  <a:pt x="168" y="274"/>
                </a:lnTo>
                <a:lnTo>
                  <a:pt x="141" y="274"/>
                </a:lnTo>
                <a:lnTo>
                  <a:pt x="115" y="292"/>
                </a:lnTo>
                <a:lnTo>
                  <a:pt x="97" y="318"/>
                </a:lnTo>
                <a:lnTo>
                  <a:pt x="80" y="345"/>
                </a:lnTo>
                <a:lnTo>
                  <a:pt x="53" y="424"/>
                </a:lnTo>
                <a:lnTo>
                  <a:pt x="27" y="486"/>
                </a:lnTo>
                <a:lnTo>
                  <a:pt x="27" y="486"/>
                </a:lnTo>
                <a:lnTo>
                  <a:pt x="9" y="521"/>
                </a:lnTo>
                <a:lnTo>
                  <a:pt x="0" y="556"/>
                </a:lnTo>
                <a:lnTo>
                  <a:pt x="0" y="645"/>
                </a:lnTo>
                <a:lnTo>
                  <a:pt x="9" y="742"/>
                </a:lnTo>
                <a:lnTo>
                  <a:pt x="27" y="821"/>
                </a:lnTo>
                <a:lnTo>
                  <a:pt x="27" y="821"/>
                </a:lnTo>
                <a:lnTo>
                  <a:pt x="35" y="865"/>
                </a:lnTo>
                <a:lnTo>
                  <a:pt x="53" y="901"/>
                </a:lnTo>
                <a:lnTo>
                  <a:pt x="97" y="962"/>
                </a:lnTo>
                <a:lnTo>
                  <a:pt x="115" y="989"/>
                </a:lnTo>
                <a:lnTo>
                  <a:pt x="132" y="1024"/>
                </a:lnTo>
                <a:lnTo>
                  <a:pt x="141" y="1051"/>
                </a:lnTo>
                <a:lnTo>
                  <a:pt x="132" y="1086"/>
                </a:lnTo>
                <a:lnTo>
                  <a:pt x="132" y="1086"/>
                </a:lnTo>
                <a:lnTo>
                  <a:pt x="132" y="1112"/>
                </a:lnTo>
                <a:lnTo>
                  <a:pt x="141" y="1148"/>
                </a:lnTo>
                <a:lnTo>
                  <a:pt x="185" y="1218"/>
                </a:lnTo>
                <a:lnTo>
                  <a:pt x="185" y="1218"/>
                </a:lnTo>
                <a:lnTo>
                  <a:pt x="344" y="1227"/>
                </a:lnTo>
                <a:lnTo>
                  <a:pt x="406" y="1236"/>
                </a:lnTo>
                <a:lnTo>
                  <a:pt x="450" y="1245"/>
                </a:lnTo>
                <a:lnTo>
                  <a:pt x="450" y="1245"/>
                </a:lnTo>
                <a:lnTo>
                  <a:pt x="494" y="1245"/>
                </a:lnTo>
                <a:lnTo>
                  <a:pt x="565" y="1245"/>
                </a:lnTo>
                <a:lnTo>
                  <a:pt x="565" y="1245"/>
                </a:lnTo>
                <a:lnTo>
                  <a:pt x="530" y="1192"/>
                </a:lnTo>
                <a:lnTo>
                  <a:pt x="485" y="1156"/>
                </a:lnTo>
                <a:lnTo>
                  <a:pt x="459" y="1112"/>
                </a:lnTo>
                <a:lnTo>
                  <a:pt x="450" y="1095"/>
                </a:lnTo>
                <a:lnTo>
                  <a:pt x="441" y="1077"/>
                </a:lnTo>
                <a:lnTo>
                  <a:pt x="441" y="1077"/>
                </a:lnTo>
                <a:lnTo>
                  <a:pt x="450" y="1059"/>
                </a:lnTo>
                <a:lnTo>
                  <a:pt x="459" y="1051"/>
                </a:lnTo>
                <a:lnTo>
                  <a:pt x="477" y="1051"/>
                </a:lnTo>
                <a:lnTo>
                  <a:pt x="503" y="1051"/>
                </a:lnTo>
                <a:lnTo>
                  <a:pt x="547" y="1077"/>
                </a:lnTo>
                <a:lnTo>
                  <a:pt x="600" y="1112"/>
                </a:lnTo>
                <a:lnTo>
                  <a:pt x="600" y="1112"/>
                </a:lnTo>
                <a:lnTo>
                  <a:pt x="627" y="1130"/>
                </a:lnTo>
                <a:lnTo>
                  <a:pt x="653" y="1139"/>
                </a:lnTo>
                <a:lnTo>
                  <a:pt x="724" y="1156"/>
                </a:lnTo>
                <a:lnTo>
                  <a:pt x="750" y="1148"/>
                </a:lnTo>
                <a:lnTo>
                  <a:pt x="777" y="1139"/>
                </a:lnTo>
                <a:lnTo>
                  <a:pt x="794" y="1130"/>
                </a:lnTo>
                <a:lnTo>
                  <a:pt x="812" y="1103"/>
                </a:lnTo>
                <a:lnTo>
                  <a:pt x="812" y="1103"/>
                </a:lnTo>
                <a:lnTo>
                  <a:pt x="812" y="1051"/>
                </a:lnTo>
                <a:lnTo>
                  <a:pt x="794" y="980"/>
                </a:lnTo>
                <a:lnTo>
                  <a:pt x="777" y="953"/>
                </a:lnTo>
                <a:lnTo>
                  <a:pt x="759" y="927"/>
                </a:lnTo>
                <a:lnTo>
                  <a:pt x="732" y="918"/>
                </a:lnTo>
                <a:lnTo>
                  <a:pt x="706" y="918"/>
                </a:lnTo>
                <a:lnTo>
                  <a:pt x="706" y="918"/>
                </a:lnTo>
                <a:lnTo>
                  <a:pt x="653" y="945"/>
                </a:lnTo>
                <a:lnTo>
                  <a:pt x="618" y="945"/>
                </a:lnTo>
                <a:lnTo>
                  <a:pt x="591" y="936"/>
                </a:lnTo>
                <a:lnTo>
                  <a:pt x="565" y="901"/>
                </a:lnTo>
                <a:lnTo>
                  <a:pt x="565" y="901"/>
                </a:lnTo>
                <a:lnTo>
                  <a:pt x="565" y="883"/>
                </a:lnTo>
                <a:lnTo>
                  <a:pt x="565" y="865"/>
                </a:lnTo>
                <a:lnTo>
                  <a:pt x="591" y="821"/>
                </a:lnTo>
                <a:lnTo>
                  <a:pt x="627" y="768"/>
                </a:lnTo>
                <a:lnTo>
                  <a:pt x="653" y="724"/>
                </a:lnTo>
                <a:lnTo>
                  <a:pt x="653" y="724"/>
                </a:lnTo>
                <a:lnTo>
                  <a:pt x="662" y="698"/>
                </a:lnTo>
                <a:lnTo>
                  <a:pt x="688" y="680"/>
                </a:lnTo>
                <a:lnTo>
                  <a:pt x="741" y="662"/>
                </a:lnTo>
                <a:lnTo>
                  <a:pt x="803" y="645"/>
                </a:lnTo>
                <a:lnTo>
                  <a:pt x="830" y="636"/>
                </a:lnTo>
                <a:lnTo>
                  <a:pt x="838" y="618"/>
                </a:lnTo>
                <a:lnTo>
                  <a:pt x="838" y="618"/>
                </a:lnTo>
                <a:lnTo>
                  <a:pt x="838" y="601"/>
                </a:lnTo>
                <a:lnTo>
                  <a:pt x="830" y="574"/>
                </a:lnTo>
                <a:lnTo>
                  <a:pt x="821" y="556"/>
                </a:lnTo>
                <a:lnTo>
                  <a:pt x="794" y="539"/>
                </a:lnTo>
                <a:lnTo>
                  <a:pt x="741" y="503"/>
                </a:lnTo>
                <a:lnTo>
                  <a:pt x="697" y="477"/>
                </a:lnTo>
                <a:close/>
                <a:moveTo>
                  <a:pt x="1359" y="751"/>
                </a:moveTo>
                <a:lnTo>
                  <a:pt x="1359" y="751"/>
                </a:lnTo>
                <a:lnTo>
                  <a:pt x="1350" y="742"/>
                </a:lnTo>
                <a:lnTo>
                  <a:pt x="1341" y="751"/>
                </a:lnTo>
                <a:lnTo>
                  <a:pt x="1315" y="768"/>
                </a:lnTo>
                <a:lnTo>
                  <a:pt x="1288" y="795"/>
                </a:lnTo>
                <a:lnTo>
                  <a:pt x="1262" y="812"/>
                </a:lnTo>
                <a:lnTo>
                  <a:pt x="1262" y="812"/>
                </a:lnTo>
                <a:lnTo>
                  <a:pt x="1244" y="812"/>
                </a:lnTo>
                <a:lnTo>
                  <a:pt x="1235" y="795"/>
                </a:lnTo>
                <a:lnTo>
                  <a:pt x="1200" y="751"/>
                </a:lnTo>
                <a:lnTo>
                  <a:pt x="1191" y="724"/>
                </a:lnTo>
                <a:lnTo>
                  <a:pt x="1183" y="715"/>
                </a:lnTo>
                <a:lnTo>
                  <a:pt x="1165" y="724"/>
                </a:lnTo>
                <a:lnTo>
                  <a:pt x="1165" y="751"/>
                </a:lnTo>
                <a:lnTo>
                  <a:pt x="1165" y="751"/>
                </a:lnTo>
                <a:lnTo>
                  <a:pt x="1147" y="768"/>
                </a:lnTo>
                <a:lnTo>
                  <a:pt x="1138" y="786"/>
                </a:lnTo>
                <a:lnTo>
                  <a:pt x="1112" y="786"/>
                </a:lnTo>
                <a:lnTo>
                  <a:pt x="1094" y="777"/>
                </a:lnTo>
                <a:lnTo>
                  <a:pt x="1059" y="777"/>
                </a:lnTo>
                <a:lnTo>
                  <a:pt x="1033" y="777"/>
                </a:lnTo>
                <a:lnTo>
                  <a:pt x="997" y="795"/>
                </a:lnTo>
                <a:lnTo>
                  <a:pt x="971" y="830"/>
                </a:lnTo>
                <a:lnTo>
                  <a:pt x="971" y="830"/>
                </a:lnTo>
                <a:lnTo>
                  <a:pt x="944" y="874"/>
                </a:lnTo>
                <a:lnTo>
                  <a:pt x="935" y="918"/>
                </a:lnTo>
                <a:lnTo>
                  <a:pt x="944" y="962"/>
                </a:lnTo>
                <a:lnTo>
                  <a:pt x="971" y="998"/>
                </a:lnTo>
                <a:lnTo>
                  <a:pt x="997" y="1033"/>
                </a:lnTo>
                <a:lnTo>
                  <a:pt x="1024" y="1059"/>
                </a:lnTo>
                <a:lnTo>
                  <a:pt x="1085" y="1103"/>
                </a:lnTo>
                <a:lnTo>
                  <a:pt x="1085" y="1103"/>
                </a:lnTo>
                <a:lnTo>
                  <a:pt x="1103" y="1121"/>
                </a:lnTo>
                <a:lnTo>
                  <a:pt x="1103" y="1130"/>
                </a:lnTo>
                <a:lnTo>
                  <a:pt x="1103" y="1148"/>
                </a:lnTo>
                <a:lnTo>
                  <a:pt x="1094" y="1165"/>
                </a:lnTo>
                <a:lnTo>
                  <a:pt x="1077" y="1174"/>
                </a:lnTo>
                <a:lnTo>
                  <a:pt x="1050" y="1183"/>
                </a:lnTo>
                <a:lnTo>
                  <a:pt x="1024" y="1183"/>
                </a:lnTo>
                <a:lnTo>
                  <a:pt x="997" y="1183"/>
                </a:lnTo>
                <a:lnTo>
                  <a:pt x="997" y="1183"/>
                </a:lnTo>
                <a:lnTo>
                  <a:pt x="971" y="1183"/>
                </a:lnTo>
                <a:lnTo>
                  <a:pt x="962" y="1192"/>
                </a:lnTo>
                <a:lnTo>
                  <a:pt x="962" y="1209"/>
                </a:lnTo>
                <a:lnTo>
                  <a:pt x="971" y="1236"/>
                </a:lnTo>
                <a:lnTo>
                  <a:pt x="980" y="1262"/>
                </a:lnTo>
                <a:lnTo>
                  <a:pt x="1006" y="1280"/>
                </a:lnTo>
                <a:lnTo>
                  <a:pt x="1041" y="1298"/>
                </a:lnTo>
                <a:lnTo>
                  <a:pt x="1077" y="1315"/>
                </a:lnTo>
                <a:lnTo>
                  <a:pt x="1077" y="1315"/>
                </a:lnTo>
                <a:lnTo>
                  <a:pt x="1121" y="1306"/>
                </a:lnTo>
                <a:lnTo>
                  <a:pt x="1156" y="1289"/>
                </a:lnTo>
                <a:lnTo>
                  <a:pt x="1200" y="1253"/>
                </a:lnTo>
                <a:lnTo>
                  <a:pt x="1227" y="1218"/>
                </a:lnTo>
                <a:lnTo>
                  <a:pt x="1262" y="1174"/>
                </a:lnTo>
                <a:lnTo>
                  <a:pt x="1280" y="1130"/>
                </a:lnTo>
                <a:lnTo>
                  <a:pt x="1288" y="1095"/>
                </a:lnTo>
                <a:lnTo>
                  <a:pt x="1288" y="1068"/>
                </a:lnTo>
                <a:lnTo>
                  <a:pt x="1288" y="1068"/>
                </a:lnTo>
                <a:lnTo>
                  <a:pt x="1297" y="1042"/>
                </a:lnTo>
                <a:lnTo>
                  <a:pt x="1306" y="998"/>
                </a:lnTo>
                <a:lnTo>
                  <a:pt x="1341" y="901"/>
                </a:lnTo>
                <a:lnTo>
                  <a:pt x="1368" y="803"/>
                </a:lnTo>
                <a:lnTo>
                  <a:pt x="1368" y="768"/>
                </a:lnTo>
                <a:lnTo>
                  <a:pt x="1359" y="751"/>
                </a:lnTo>
                <a:close/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3" name="Freeform 35"/>
          <p:cNvSpPr>
            <a:spLocks noChangeArrowheads="1"/>
          </p:cNvSpPr>
          <p:nvPr/>
        </p:nvSpPr>
        <p:spPr bwMode="auto">
          <a:xfrm>
            <a:off x="4925464" y="-621815"/>
            <a:ext cx="1515667" cy="2625351"/>
          </a:xfrm>
          <a:custGeom>
            <a:avLst/>
            <a:gdLst>
              <a:gd name="T0" fmla="*/ 1993 w 3706"/>
              <a:gd name="T1" fmla="*/ 5533 h 6417"/>
              <a:gd name="T2" fmla="*/ 2046 w 3706"/>
              <a:gd name="T3" fmla="*/ 5701 h 6417"/>
              <a:gd name="T4" fmla="*/ 2179 w 3706"/>
              <a:gd name="T5" fmla="*/ 5357 h 6417"/>
              <a:gd name="T6" fmla="*/ 3608 w 3706"/>
              <a:gd name="T7" fmla="*/ 1333 h 6417"/>
              <a:gd name="T8" fmla="*/ 3643 w 3706"/>
              <a:gd name="T9" fmla="*/ 1103 h 6417"/>
              <a:gd name="T10" fmla="*/ 3573 w 3706"/>
              <a:gd name="T11" fmla="*/ 830 h 6417"/>
              <a:gd name="T12" fmla="*/ 3538 w 3706"/>
              <a:gd name="T13" fmla="*/ 530 h 6417"/>
              <a:gd name="T14" fmla="*/ 3114 w 3706"/>
              <a:gd name="T15" fmla="*/ 274 h 6417"/>
              <a:gd name="T16" fmla="*/ 2717 w 3706"/>
              <a:gd name="T17" fmla="*/ 0 h 6417"/>
              <a:gd name="T18" fmla="*/ 2585 w 3706"/>
              <a:gd name="T19" fmla="*/ 283 h 6417"/>
              <a:gd name="T20" fmla="*/ 2390 w 3706"/>
              <a:gd name="T21" fmla="*/ 301 h 6417"/>
              <a:gd name="T22" fmla="*/ 2037 w 3706"/>
              <a:gd name="T23" fmla="*/ 239 h 6417"/>
              <a:gd name="T24" fmla="*/ 1985 w 3706"/>
              <a:gd name="T25" fmla="*/ 503 h 6417"/>
              <a:gd name="T26" fmla="*/ 1677 w 3706"/>
              <a:gd name="T27" fmla="*/ 574 h 6417"/>
              <a:gd name="T28" fmla="*/ 1536 w 3706"/>
              <a:gd name="T29" fmla="*/ 777 h 6417"/>
              <a:gd name="T30" fmla="*/ 1483 w 3706"/>
              <a:gd name="T31" fmla="*/ 989 h 6417"/>
              <a:gd name="T32" fmla="*/ 1244 w 3706"/>
              <a:gd name="T33" fmla="*/ 1306 h 6417"/>
              <a:gd name="T34" fmla="*/ 1191 w 3706"/>
              <a:gd name="T35" fmla="*/ 1474 h 6417"/>
              <a:gd name="T36" fmla="*/ 962 w 3706"/>
              <a:gd name="T37" fmla="*/ 1527 h 6417"/>
              <a:gd name="T38" fmla="*/ 927 w 3706"/>
              <a:gd name="T39" fmla="*/ 1898 h 6417"/>
              <a:gd name="T40" fmla="*/ 741 w 3706"/>
              <a:gd name="T41" fmla="*/ 2295 h 6417"/>
              <a:gd name="T42" fmla="*/ 847 w 3706"/>
              <a:gd name="T43" fmla="*/ 2445 h 6417"/>
              <a:gd name="T44" fmla="*/ 627 w 3706"/>
              <a:gd name="T45" fmla="*/ 2515 h 6417"/>
              <a:gd name="T46" fmla="*/ 362 w 3706"/>
              <a:gd name="T47" fmla="*/ 2665 h 6417"/>
              <a:gd name="T48" fmla="*/ 300 w 3706"/>
              <a:gd name="T49" fmla="*/ 3009 h 6417"/>
              <a:gd name="T50" fmla="*/ 300 w 3706"/>
              <a:gd name="T51" fmla="*/ 3310 h 6417"/>
              <a:gd name="T52" fmla="*/ 291 w 3706"/>
              <a:gd name="T53" fmla="*/ 3592 h 6417"/>
              <a:gd name="T54" fmla="*/ 477 w 3706"/>
              <a:gd name="T55" fmla="*/ 3768 h 6417"/>
              <a:gd name="T56" fmla="*/ 415 w 3706"/>
              <a:gd name="T57" fmla="*/ 3954 h 6417"/>
              <a:gd name="T58" fmla="*/ 371 w 3706"/>
              <a:gd name="T59" fmla="*/ 4086 h 6417"/>
              <a:gd name="T60" fmla="*/ 397 w 3706"/>
              <a:gd name="T61" fmla="*/ 4386 h 6417"/>
              <a:gd name="T62" fmla="*/ 203 w 3706"/>
              <a:gd name="T63" fmla="*/ 4457 h 6417"/>
              <a:gd name="T64" fmla="*/ 159 w 3706"/>
              <a:gd name="T65" fmla="*/ 4757 h 6417"/>
              <a:gd name="T66" fmla="*/ 44 w 3706"/>
              <a:gd name="T67" fmla="*/ 4880 h 6417"/>
              <a:gd name="T68" fmla="*/ 97 w 3706"/>
              <a:gd name="T69" fmla="*/ 5171 h 6417"/>
              <a:gd name="T70" fmla="*/ 212 w 3706"/>
              <a:gd name="T71" fmla="*/ 5471 h 6417"/>
              <a:gd name="T72" fmla="*/ 380 w 3706"/>
              <a:gd name="T73" fmla="*/ 5780 h 6417"/>
              <a:gd name="T74" fmla="*/ 441 w 3706"/>
              <a:gd name="T75" fmla="*/ 6010 h 6417"/>
              <a:gd name="T76" fmla="*/ 530 w 3706"/>
              <a:gd name="T77" fmla="*/ 6142 h 6417"/>
              <a:gd name="T78" fmla="*/ 565 w 3706"/>
              <a:gd name="T79" fmla="*/ 6416 h 6417"/>
              <a:gd name="T80" fmla="*/ 865 w 3706"/>
              <a:gd name="T81" fmla="*/ 6354 h 6417"/>
              <a:gd name="T82" fmla="*/ 918 w 3706"/>
              <a:gd name="T83" fmla="*/ 6151 h 6417"/>
              <a:gd name="T84" fmla="*/ 1059 w 3706"/>
              <a:gd name="T85" fmla="*/ 6071 h 6417"/>
              <a:gd name="T86" fmla="*/ 1333 w 3706"/>
              <a:gd name="T87" fmla="*/ 6080 h 6417"/>
              <a:gd name="T88" fmla="*/ 1430 w 3706"/>
              <a:gd name="T89" fmla="*/ 5930 h 6417"/>
              <a:gd name="T90" fmla="*/ 1659 w 3706"/>
              <a:gd name="T91" fmla="*/ 5718 h 6417"/>
              <a:gd name="T92" fmla="*/ 1518 w 3706"/>
              <a:gd name="T93" fmla="*/ 5763 h 6417"/>
              <a:gd name="T94" fmla="*/ 1562 w 3706"/>
              <a:gd name="T95" fmla="*/ 5489 h 6417"/>
              <a:gd name="T96" fmla="*/ 1659 w 3706"/>
              <a:gd name="T97" fmla="*/ 4977 h 6417"/>
              <a:gd name="T98" fmla="*/ 1958 w 3706"/>
              <a:gd name="T99" fmla="*/ 4818 h 6417"/>
              <a:gd name="T100" fmla="*/ 2108 w 3706"/>
              <a:gd name="T101" fmla="*/ 4554 h 6417"/>
              <a:gd name="T102" fmla="*/ 2002 w 3706"/>
              <a:gd name="T103" fmla="*/ 4183 h 6417"/>
              <a:gd name="T104" fmla="*/ 1712 w 3706"/>
              <a:gd name="T105" fmla="*/ 4068 h 6417"/>
              <a:gd name="T106" fmla="*/ 1730 w 3706"/>
              <a:gd name="T107" fmla="*/ 3583 h 6417"/>
              <a:gd name="T108" fmla="*/ 1818 w 3706"/>
              <a:gd name="T109" fmla="*/ 3248 h 6417"/>
              <a:gd name="T110" fmla="*/ 1949 w 3706"/>
              <a:gd name="T111" fmla="*/ 3107 h 6417"/>
              <a:gd name="T112" fmla="*/ 2126 w 3706"/>
              <a:gd name="T113" fmla="*/ 2930 h 6417"/>
              <a:gd name="T114" fmla="*/ 2496 w 3706"/>
              <a:gd name="T115" fmla="*/ 2683 h 6417"/>
              <a:gd name="T116" fmla="*/ 2964 w 3706"/>
              <a:gd name="T117" fmla="*/ 2304 h 6417"/>
              <a:gd name="T118" fmla="*/ 2920 w 3706"/>
              <a:gd name="T119" fmla="*/ 2056 h 6417"/>
              <a:gd name="T120" fmla="*/ 3035 w 3706"/>
              <a:gd name="T121" fmla="*/ 1809 h 6417"/>
              <a:gd name="T122" fmla="*/ 3317 w 3706"/>
              <a:gd name="T123" fmla="*/ 1624 h 6417"/>
              <a:gd name="T124" fmla="*/ 3705 w 3706"/>
              <a:gd name="T125" fmla="*/ 1633 h 6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706" h="6417">
                <a:moveTo>
                  <a:pt x="2179" y="5357"/>
                </a:moveTo>
                <a:lnTo>
                  <a:pt x="2179" y="5357"/>
                </a:lnTo>
                <a:lnTo>
                  <a:pt x="2143" y="5357"/>
                </a:lnTo>
                <a:lnTo>
                  <a:pt x="2117" y="5374"/>
                </a:lnTo>
                <a:lnTo>
                  <a:pt x="2090" y="5392"/>
                </a:lnTo>
                <a:lnTo>
                  <a:pt x="2064" y="5410"/>
                </a:lnTo>
                <a:lnTo>
                  <a:pt x="2029" y="5463"/>
                </a:lnTo>
                <a:lnTo>
                  <a:pt x="1993" y="5533"/>
                </a:lnTo>
                <a:lnTo>
                  <a:pt x="1976" y="5595"/>
                </a:lnTo>
                <a:lnTo>
                  <a:pt x="1967" y="5657"/>
                </a:lnTo>
                <a:lnTo>
                  <a:pt x="1967" y="5710"/>
                </a:lnTo>
                <a:lnTo>
                  <a:pt x="1976" y="5745"/>
                </a:lnTo>
                <a:lnTo>
                  <a:pt x="1976" y="5745"/>
                </a:lnTo>
                <a:lnTo>
                  <a:pt x="1985" y="5745"/>
                </a:lnTo>
                <a:lnTo>
                  <a:pt x="2002" y="5736"/>
                </a:lnTo>
                <a:lnTo>
                  <a:pt x="2046" y="5701"/>
                </a:lnTo>
                <a:lnTo>
                  <a:pt x="2099" y="5639"/>
                </a:lnTo>
                <a:lnTo>
                  <a:pt x="2152" y="5560"/>
                </a:lnTo>
                <a:lnTo>
                  <a:pt x="2196" y="5489"/>
                </a:lnTo>
                <a:lnTo>
                  <a:pt x="2223" y="5418"/>
                </a:lnTo>
                <a:lnTo>
                  <a:pt x="2223" y="5392"/>
                </a:lnTo>
                <a:lnTo>
                  <a:pt x="2214" y="5374"/>
                </a:lnTo>
                <a:lnTo>
                  <a:pt x="2205" y="5357"/>
                </a:lnTo>
                <a:lnTo>
                  <a:pt x="2179" y="5357"/>
                </a:lnTo>
                <a:close/>
                <a:moveTo>
                  <a:pt x="3661" y="1492"/>
                </a:moveTo>
                <a:lnTo>
                  <a:pt x="3661" y="1492"/>
                </a:lnTo>
                <a:lnTo>
                  <a:pt x="3626" y="1448"/>
                </a:lnTo>
                <a:lnTo>
                  <a:pt x="3591" y="1395"/>
                </a:lnTo>
                <a:lnTo>
                  <a:pt x="3582" y="1368"/>
                </a:lnTo>
                <a:lnTo>
                  <a:pt x="3582" y="1351"/>
                </a:lnTo>
                <a:lnTo>
                  <a:pt x="3582" y="1342"/>
                </a:lnTo>
                <a:lnTo>
                  <a:pt x="3608" y="1333"/>
                </a:lnTo>
                <a:lnTo>
                  <a:pt x="3608" y="1333"/>
                </a:lnTo>
                <a:lnTo>
                  <a:pt x="3626" y="1324"/>
                </a:lnTo>
                <a:lnTo>
                  <a:pt x="3652" y="1298"/>
                </a:lnTo>
                <a:lnTo>
                  <a:pt x="3661" y="1262"/>
                </a:lnTo>
                <a:lnTo>
                  <a:pt x="3670" y="1218"/>
                </a:lnTo>
                <a:lnTo>
                  <a:pt x="3670" y="1174"/>
                </a:lnTo>
                <a:lnTo>
                  <a:pt x="3661" y="1139"/>
                </a:lnTo>
                <a:lnTo>
                  <a:pt x="3643" y="1103"/>
                </a:lnTo>
                <a:lnTo>
                  <a:pt x="3617" y="1077"/>
                </a:lnTo>
                <a:lnTo>
                  <a:pt x="3617" y="1077"/>
                </a:lnTo>
                <a:lnTo>
                  <a:pt x="3599" y="1059"/>
                </a:lnTo>
                <a:lnTo>
                  <a:pt x="3582" y="1024"/>
                </a:lnTo>
                <a:lnTo>
                  <a:pt x="3582" y="989"/>
                </a:lnTo>
                <a:lnTo>
                  <a:pt x="3582" y="945"/>
                </a:lnTo>
                <a:lnTo>
                  <a:pt x="3582" y="865"/>
                </a:lnTo>
                <a:lnTo>
                  <a:pt x="3573" y="830"/>
                </a:lnTo>
                <a:lnTo>
                  <a:pt x="3546" y="812"/>
                </a:lnTo>
                <a:lnTo>
                  <a:pt x="3546" y="812"/>
                </a:lnTo>
                <a:lnTo>
                  <a:pt x="3529" y="786"/>
                </a:lnTo>
                <a:lnTo>
                  <a:pt x="3511" y="759"/>
                </a:lnTo>
                <a:lnTo>
                  <a:pt x="3511" y="733"/>
                </a:lnTo>
                <a:lnTo>
                  <a:pt x="3511" y="689"/>
                </a:lnTo>
                <a:lnTo>
                  <a:pt x="3520" y="609"/>
                </a:lnTo>
                <a:lnTo>
                  <a:pt x="3538" y="530"/>
                </a:lnTo>
                <a:lnTo>
                  <a:pt x="3538" y="530"/>
                </a:lnTo>
                <a:lnTo>
                  <a:pt x="3538" y="512"/>
                </a:lnTo>
                <a:lnTo>
                  <a:pt x="3529" y="495"/>
                </a:lnTo>
                <a:lnTo>
                  <a:pt x="3493" y="459"/>
                </a:lnTo>
                <a:lnTo>
                  <a:pt x="3449" y="424"/>
                </a:lnTo>
                <a:lnTo>
                  <a:pt x="3388" y="389"/>
                </a:lnTo>
                <a:lnTo>
                  <a:pt x="3246" y="327"/>
                </a:lnTo>
                <a:lnTo>
                  <a:pt x="3114" y="274"/>
                </a:lnTo>
                <a:lnTo>
                  <a:pt x="3114" y="274"/>
                </a:lnTo>
                <a:lnTo>
                  <a:pt x="3061" y="248"/>
                </a:lnTo>
                <a:lnTo>
                  <a:pt x="3008" y="212"/>
                </a:lnTo>
                <a:lnTo>
                  <a:pt x="2920" y="150"/>
                </a:lnTo>
                <a:lnTo>
                  <a:pt x="2849" y="80"/>
                </a:lnTo>
                <a:lnTo>
                  <a:pt x="2761" y="18"/>
                </a:lnTo>
                <a:lnTo>
                  <a:pt x="2761" y="18"/>
                </a:lnTo>
                <a:lnTo>
                  <a:pt x="2717" y="0"/>
                </a:lnTo>
                <a:lnTo>
                  <a:pt x="2682" y="9"/>
                </a:lnTo>
                <a:lnTo>
                  <a:pt x="2646" y="27"/>
                </a:lnTo>
                <a:lnTo>
                  <a:pt x="2629" y="62"/>
                </a:lnTo>
                <a:lnTo>
                  <a:pt x="2611" y="106"/>
                </a:lnTo>
                <a:lnTo>
                  <a:pt x="2593" y="150"/>
                </a:lnTo>
                <a:lnTo>
                  <a:pt x="2585" y="248"/>
                </a:lnTo>
                <a:lnTo>
                  <a:pt x="2585" y="248"/>
                </a:lnTo>
                <a:lnTo>
                  <a:pt x="2585" y="283"/>
                </a:lnTo>
                <a:lnTo>
                  <a:pt x="2567" y="309"/>
                </a:lnTo>
                <a:lnTo>
                  <a:pt x="2549" y="336"/>
                </a:lnTo>
                <a:lnTo>
                  <a:pt x="2523" y="345"/>
                </a:lnTo>
                <a:lnTo>
                  <a:pt x="2488" y="345"/>
                </a:lnTo>
                <a:lnTo>
                  <a:pt x="2461" y="336"/>
                </a:lnTo>
                <a:lnTo>
                  <a:pt x="2426" y="327"/>
                </a:lnTo>
                <a:lnTo>
                  <a:pt x="2390" y="301"/>
                </a:lnTo>
                <a:lnTo>
                  <a:pt x="2390" y="301"/>
                </a:lnTo>
                <a:lnTo>
                  <a:pt x="2355" y="283"/>
                </a:lnTo>
                <a:lnTo>
                  <a:pt x="2329" y="274"/>
                </a:lnTo>
                <a:lnTo>
                  <a:pt x="2249" y="265"/>
                </a:lnTo>
                <a:lnTo>
                  <a:pt x="2170" y="265"/>
                </a:lnTo>
                <a:lnTo>
                  <a:pt x="2126" y="265"/>
                </a:lnTo>
                <a:lnTo>
                  <a:pt x="2082" y="248"/>
                </a:lnTo>
                <a:lnTo>
                  <a:pt x="2082" y="248"/>
                </a:lnTo>
                <a:lnTo>
                  <a:pt x="2037" y="239"/>
                </a:lnTo>
                <a:lnTo>
                  <a:pt x="2020" y="239"/>
                </a:lnTo>
                <a:lnTo>
                  <a:pt x="2002" y="265"/>
                </a:lnTo>
                <a:lnTo>
                  <a:pt x="1993" y="301"/>
                </a:lnTo>
                <a:lnTo>
                  <a:pt x="2002" y="380"/>
                </a:lnTo>
                <a:lnTo>
                  <a:pt x="2011" y="459"/>
                </a:lnTo>
                <a:lnTo>
                  <a:pt x="2011" y="459"/>
                </a:lnTo>
                <a:lnTo>
                  <a:pt x="2002" y="486"/>
                </a:lnTo>
                <a:lnTo>
                  <a:pt x="1985" y="503"/>
                </a:lnTo>
                <a:lnTo>
                  <a:pt x="1958" y="521"/>
                </a:lnTo>
                <a:lnTo>
                  <a:pt x="1933" y="530"/>
                </a:lnTo>
                <a:lnTo>
                  <a:pt x="1853" y="539"/>
                </a:lnTo>
                <a:lnTo>
                  <a:pt x="1783" y="539"/>
                </a:lnTo>
                <a:lnTo>
                  <a:pt x="1783" y="539"/>
                </a:lnTo>
                <a:lnTo>
                  <a:pt x="1747" y="548"/>
                </a:lnTo>
                <a:lnTo>
                  <a:pt x="1712" y="556"/>
                </a:lnTo>
                <a:lnTo>
                  <a:pt x="1677" y="574"/>
                </a:lnTo>
                <a:lnTo>
                  <a:pt x="1641" y="592"/>
                </a:lnTo>
                <a:lnTo>
                  <a:pt x="1606" y="618"/>
                </a:lnTo>
                <a:lnTo>
                  <a:pt x="1580" y="645"/>
                </a:lnTo>
                <a:lnTo>
                  <a:pt x="1562" y="680"/>
                </a:lnTo>
                <a:lnTo>
                  <a:pt x="1562" y="715"/>
                </a:lnTo>
                <a:lnTo>
                  <a:pt x="1562" y="715"/>
                </a:lnTo>
                <a:lnTo>
                  <a:pt x="1553" y="751"/>
                </a:lnTo>
                <a:lnTo>
                  <a:pt x="1536" y="777"/>
                </a:lnTo>
                <a:lnTo>
                  <a:pt x="1500" y="830"/>
                </a:lnTo>
                <a:lnTo>
                  <a:pt x="1465" y="883"/>
                </a:lnTo>
                <a:lnTo>
                  <a:pt x="1465" y="901"/>
                </a:lnTo>
                <a:lnTo>
                  <a:pt x="1474" y="927"/>
                </a:lnTo>
                <a:lnTo>
                  <a:pt x="1474" y="927"/>
                </a:lnTo>
                <a:lnTo>
                  <a:pt x="1483" y="945"/>
                </a:lnTo>
                <a:lnTo>
                  <a:pt x="1491" y="962"/>
                </a:lnTo>
                <a:lnTo>
                  <a:pt x="1483" y="989"/>
                </a:lnTo>
                <a:lnTo>
                  <a:pt x="1474" y="1006"/>
                </a:lnTo>
                <a:lnTo>
                  <a:pt x="1447" y="1042"/>
                </a:lnTo>
                <a:lnTo>
                  <a:pt x="1403" y="1077"/>
                </a:lnTo>
                <a:lnTo>
                  <a:pt x="1403" y="1077"/>
                </a:lnTo>
                <a:lnTo>
                  <a:pt x="1359" y="1130"/>
                </a:lnTo>
                <a:lnTo>
                  <a:pt x="1324" y="1192"/>
                </a:lnTo>
                <a:lnTo>
                  <a:pt x="1280" y="1254"/>
                </a:lnTo>
                <a:lnTo>
                  <a:pt x="1244" y="1306"/>
                </a:lnTo>
                <a:lnTo>
                  <a:pt x="1244" y="1306"/>
                </a:lnTo>
                <a:lnTo>
                  <a:pt x="1235" y="1324"/>
                </a:lnTo>
                <a:lnTo>
                  <a:pt x="1235" y="1342"/>
                </a:lnTo>
                <a:lnTo>
                  <a:pt x="1235" y="1386"/>
                </a:lnTo>
                <a:lnTo>
                  <a:pt x="1235" y="1404"/>
                </a:lnTo>
                <a:lnTo>
                  <a:pt x="1227" y="1430"/>
                </a:lnTo>
                <a:lnTo>
                  <a:pt x="1218" y="1456"/>
                </a:lnTo>
                <a:lnTo>
                  <a:pt x="1191" y="1474"/>
                </a:lnTo>
                <a:lnTo>
                  <a:pt x="1191" y="1474"/>
                </a:lnTo>
                <a:lnTo>
                  <a:pt x="1156" y="1492"/>
                </a:lnTo>
                <a:lnTo>
                  <a:pt x="1130" y="1501"/>
                </a:lnTo>
                <a:lnTo>
                  <a:pt x="1059" y="1509"/>
                </a:lnTo>
                <a:lnTo>
                  <a:pt x="1006" y="1509"/>
                </a:lnTo>
                <a:lnTo>
                  <a:pt x="980" y="1518"/>
                </a:lnTo>
                <a:lnTo>
                  <a:pt x="962" y="1527"/>
                </a:lnTo>
                <a:lnTo>
                  <a:pt x="962" y="1527"/>
                </a:lnTo>
                <a:lnTo>
                  <a:pt x="953" y="1554"/>
                </a:lnTo>
                <a:lnTo>
                  <a:pt x="944" y="1571"/>
                </a:lnTo>
                <a:lnTo>
                  <a:pt x="944" y="1633"/>
                </a:lnTo>
                <a:lnTo>
                  <a:pt x="953" y="1712"/>
                </a:lnTo>
                <a:lnTo>
                  <a:pt x="953" y="1801"/>
                </a:lnTo>
                <a:lnTo>
                  <a:pt x="953" y="1801"/>
                </a:lnTo>
                <a:lnTo>
                  <a:pt x="944" y="1845"/>
                </a:lnTo>
                <a:lnTo>
                  <a:pt x="927" y="1898"/>
                </a:lnTo>
                <a:lnTo>
                  <a:pt x="883" y="1995"/>
                </a:lnTo>
                <a:lnTo>
                  <a:pt x="821" y="2092"/>
                </a:lnTo>
                <a:lnTo>
                  <a:pt x="750" y="2180"/>
                </a:lnTo>
                <a:lnTo>
                  <a:pt x="750" y="2180"/>
                </a:lnTo>
                <a:lnTo>
                  <a:pt x="733" y="2215"/>
                </a:lnTo>
                <a:lnTo>
                  <a:pt x="724" y="2251"/>
                </a:lnTo>
                <a:lnTo>
                  <a:pt x="724" y="2277"/>
                </a:lnTo>
                <a:lnTo>
                  <a:pt x="741" y="2295"/>
                </a:lnTo>
                <a:lnTo>
                  <a:pt x="759" y="2312"/>
                </a:lnTo>
                <a:lnTo>
                  <a:pt x="785" y="2321"/>
                </a:lnTo>
                <a:lnTo>
                  <a:pt x="821" y="2339"/>
                </a:lnTo>
                <a:lnTo>
                  <a:pt x="821" y="2339"/>
                </a:lnTo>
                <a:lnTo>
                  <a:pt x="838" y="2348"/>
                </a:lnTo>
                <a:lnTo>
                  <a:pt x="847" y="2357"/>
                </a:lnTo>
                <a:lnTo>
                  <a:pt x="856" y="2392"/>
                </a:lnTo>
                <a:lnTo>
                  <a:pt x="847" y="2445"/>
                </a:lnTo>
                <a:lnTo>
                  <a:pt x="821" y="2507"/>
                </a:lnTo>
                <a:lnTo>
                  <a:pt x="821" y="2507"/>
                </a:lnTo>
                <a:lnTo>
                  <a:pt x="803" y="2533"/>
                </a:lnTo>
                <a:lnTo>
                  <a:pt x="785" y="2542"/>
                </a:lnTo>
                <a:lnTo>
                  <a:pt x="759" y="2551"/>
                </a:lnTo>
                <a:lnTo>
                  <a:pt x="733" y="2551"/>
                </a:lnTo>
                <a:lnTo>
                  <a:pt x="680" y="2533"/>
                </a:lnTo>
                <a:lnTo>
                  <a:pt x="627" y="2515"/>
                </a:lnTo>
                <a:lnTo>
                  <a:pt x="627" y="2515"/>
                </a:lnTo>
                <a:lnTo>
                  <a:pt x="600" y="2515"/>
                </a:lnTo>
                <a:lnTo>
                  <a:pt x="565" y="2524"/>
                </a:lnTo>
                <a:lnTo>
                  <a:pt x="530" y="2542"/>
                </a:lnTo>
                <a:lnTo>
                  <a:pt x="485" y="2559"/>
                </a:lnTo>
                <a:lnTo>
                  <a:pt x="450" y="2586"/>
                </a:lnTo>
                <a:lnTo>
                  <a:pt x="406" y="2621"/>
                </a:lnTo>
                <a:lnTo>
                  <a:pt x="362" y="2665"/>
                </a:lnTo>
                <a:lnTo>
                  <a:pt x="327" y="2718"/>
                </a:lnTo>
                <a:lnTo>
                  <a:pt x="327" y="2718"/>
                </a:lnTo>
                <a:lnTo>
                  <a:pt x="300" y="2771"/>
                </a:lnTo>
                <a:lnTo>
                  <a:pt x="282" y="2815"/>
                </a:lnTo>
                <a:lnTo>
                  <a:pt x="274" y="2851"/>
                </a:lnTo>
                <a:lnTo>
                  <a:pt x="274" y="2895"/>
                </a:lnTo>
                <a:lnTo>
                  <a:pt x="282" y="2957"/>
                </a:lnTo>
                <a:lnTo>
                  <a:pt x="300" y="3009"/>
                </a:lnTo>
                <a:lnTo>
                  <a:pt x="300" y="3009"/>
                </a:lnTo>
                <a:lnTo>
                  <a:pt x="309" y="3045"/>
                </a:lnTo>
                <a:lnTo>
                  <a:pt x="300" y="3071"/>
                </a:lnTo>
                <a:lnTo>
                  <a:pt x="282" y="3133"/>
                </a:lnTo>
                <a:lnTo>
                  <a:pt x="274" y="3177"/>
                </a:lnTo>
                <a:lnTo>
                  <a:pt x="274" y="3212"/>
                </a:lnTo>
                <a:lnTo>
                  <a:pt x="282" y="3257"/>
                </a:lnTo>
                <a:lnTo>
                  <a:pt x="300" y="3310"/>
                </a:lnTo>
                <a:lnTo>
                  <a:pt x="300" y="3310"/>
                </a:lnTo>
                <a:lnTo>
                  <a:pt x="318" y="3362"/>
                </a:lnTo>
                <a:lnTo>
                  <a:pt x="327" y="3398"/>
                </a:lnTo>
                <a:lnTo>
                  <a:pt x="327" y="3433"/>
                </a:lnTo>
                <a:lnTo>
                  <a:pt x="318" y="3460"/>
                </a:lnTo>
                <a:lnTo>
                  <a:pt x="291" y="3521"/>
                </a:lnTo>
                <a:lnTo>
                  <a:pt x="291" y="3557"/>
                </a:lnTo>
                <a:lnTo>
                  <a:pt x="291" y="3592"/>
                </a:lnTo>
                <a:lnTo>
                  <a:pt x="291" y="3592"/>
                </a:lnTo>
                <a:lnTo>
                  <a:pt x="300" y="3627"/>
                </a:lnTo>
                <a:lnTo>
                  <a:pt x="327" y="3654"/>
                </a:lnTo>
                <a:lnTo>
                  <a:pt x="353" y="3680"/>
                </a:lnTo>
                <a:lnTo>
                  <a:pt x="388" y="3698"/>
                </a:lnTo>
                <a:lnTo>
                  <a:pt x="424" y="3715"/>
                </a:lnTo>
                <a:lnTo>
                  <a:pt x="450" y="3742"/>
                </a:lnTo>
                <a:lnTo>
                  <a:pt x="477" y="3768"/>
                </a:lnTo>
                <a:lnTo>
                  <a:pt x="485" y="3804"/>
                </a:lnTo>
                <a:lnTo>
                  <a:pt x="485" y="3804"/>
                </a:lnTo>
                <a:lnTo>
                  <a:pt x="485" y="3848"/>
                </a:lnTo>
                <a:lnTo>
                  <a:pt x="485" y="3874"/>
                </a:lnTo>
                <a:lnTo>
                  <a:pt x="468" y="3901"/>
                </a:lnTo>
                <a:lnTo>
                  <a:pt x="459" y="3927"/>
                </a:lnTo>
                <a:lnTo>
                  <a:pt x="432" y="3945"/>
                </a:lnTo>
                <a:lnTo>
                  <a:pt x="415" y="3954"/>
                </a:lnTo>
                <a:lnTo>
                  <a:pt x="371" y="3962"/>
                </a:lnTo>
                <a:lnTo>
                  <a:pt x="371" y="3962"/>
                </a:lnTo>
                <a:lnTo>
                  <a:pt x="353" y="3962"/>
                </a:lnTo>
                <a:lnTo>
                  <a:pt x="344" y="3980"/>
                </a:lnTo>
                <a:lnTo>
                  <a:pt x="335" y="3998"/>
                </a:lnTo>
                <a:lnTo>
                  <a:pt x="335" y="4024"/>
                </a:lnTo>
                <a:lnTo>
                  <a:pt x="353" y="4068"/>
                </a:lnTo>
                <a:lnTo>
                  <a:pt x="371" y="4086"/>
                </a:lnTo>
                <a:lnTo>
                  <a:pt x="388" y="4104"/>
                </a:lnTo>
                <a:lnTo>
                  <a:pt x="388" y="4104"/>
                </a:lnTo>
                <a:lnTo>
                  <a:pt x="406" y="4121"/>
                </a:lnTo>
                <a:lnTo>
                  <a:pt x="415" y="4148"/>
                </a:lnTo>
                <a:lnTo>
                  <a:pt x="424" y="4192"/>
                </a:lnTo>
                <a:lnTo>
                  <a:pt x="424" y="4236"/>
                </a:lnTo>
                <a:lnTo>
                  <a:pt x="415" y="4315"/>
                </a:lnTo>
                <a:lnTo>
                  <a:pt x="397" y="4386"/>
                </a:lnTo>
                <a:lnTo>
                  <a:pt x="397" y="4386"/>
                </a:lnTo>
                <a:lnTo>
                  <a:pt x="380" y="4404"/>
                </a:lnTo>
                <a:lnTo>
                  <a:pt x="353" y="4413"/>
                </a:lnTo>
                <a:lnTo>
                  <a:pt x="282" y="4413"/>
                </a:lnTo>
                <a:lnTo>
                  <a:pt x="247" y="4413"/>
                </a:lnTo>
                <a:lnTo>
                  <a:pt x="221" y="4421"/>
                </a:lnTo>
                <a:lnTo>
                  <a:pt x="203" y="4430"/>
                </a:lnTo>
                <a:lnTo>
                  <a:pt x="203" y="4457"/>
                </a:lnTo>
                <a:lnTo>
                  <a:pt x="203" y="4457"/>
                </a:lnTo>
                <a:lnTo>
                  <a:pt x="203" y="4483"/>
                </a:lnTo>
                <a:lnTo>
                  <a:pt x="203" y="4510"/>
                </a:lnTo>
                <a:lnTo>
                  <a:pt x="185" y="4580"/>
                </a:lnTo>
                <a:lnTo>
                  <a:pt x="168" y="4642"/>
                </a:lnTo>
                <a:lnTo>
                  <a:pt x="159" y="4695"/>
                </a:lnTo>
                <a:lnTo>
                  <a:pt x="159" y="4695"/>
                </a:lnTo>
                <a:lnTo>
                  <a:pt x="159" y="4757"/>
                </a:lnTo>
                <a:lnTo>
                  <a:pt x="150" y="4827"/>
                </a:lnTo>
                <a:lnTo>
                  <a:pt x="132" y="4863"/>
                </a:lnTo>
                <a:lnTo>
                  <a:pt x="124" y="4889"/>
                </a:lnTo>
                <a:lnTo>
                  <a:pt x="106" y="4898"/>
                </a:lnTo>
                <a:lnTo>
                  <a:pt x="88" y="4889"/>
                </a:lnTo>
                <a:lnTo>
                  <a:pt x="88" y="4889"/>
                </a:lnTo>
                <a:lnTo>
                  <a:pt x="71" y="4880"/>
                </a:lnTo>
                <a:lnTo>
                  <a:pt x="44" y="4880"/>
                </a:lnTo>
                <a:lnTo>
                  <a:pt x="0" y="4880"/>
                </a:lnTo>
                <a:lnTo>
                  <a:pt x="0" y="4880"/>
                </a:lnTo>
                <a:lnTo>
                  <a:pt x="0" y="4907"/>
                </a:lnTo>
                <a:lnTo>
                  <a:pt x="0" y="4907"/>
                </a:lnTo>
                <a:lnTo>
                  <a:pt x="0" y="4986"/>
                </a:lnTo>
                <a:lnTo>
                  <a:pt x="27" y="5066"/>
                </a:lnTo>
                <a:lnTo>
                  <a:pt x="71" y="5145"/>
                </a:lnTo>
                <a:lnTo>
                  <a:pt x="97" y="5171"/>
                </a:lnTo>
                <a:lnTo>
                  <a:pt x="132" y="5207"/>
                </a:lnTo>
                <a:lnTo>
                  <a:pt x="132" y="5207"/>
                </a:lnTo>
                <a:lnTo>
                  <a:pt x="159" y="5233"/>
                </a:lnTo>
                <a:lnTo>
                  <a:pt x="177" y="5268"/>
                </a:lnTo>
                <a:lnTo>
                  <a:pt x="185" y="5313"/>
                </a:lnTo>
                <a:lnTo>
                  <a:pt x="185" y="5348"/>
                </a:lnTo>
                <a:lnTo>
                  <a:pt x="194" y="5427"/>
                </a:lnTo>
                <a:lnTo>
                  <a:pt x="212" y="5471"/>
                </a:lnTo>
                <a:lnTo>
                  <a:pt x="238" y="5516"/>
                </a:lnTo>
                <a:lnTo>
                  <a:pt x="238" y="5516"/>
                </a:lnTo>
                <a:lnTo>
                  <a:pt x="265" y="5551"/>
                </a:lnTo>
                <a:lnTo>
                  <a:pt x="282" y="5595"/>
                </a:lnTo>
                <a:lnTo>
                  <a:pt x="309" y="5657"/>
                </a:lnTo>
                <a:lnTo>
                  <a:pt x="335" y="5718"/>
                </a:lnTo>
                <a:lnTo>
                  <a:pt x="353" y="5754"/>
                </a:lnTo>
                <a:lnTo>
                  <a:pt x="380" y="5780"/>
                </a:lnTo>
                <a:lnTo>
                  <a:pt x="380" y="5780"/>
                </a:lnTo>
                <a:lnTo>
                  <a:pt x="441" y="5833"/>
                </a:lnTo>
                <a:lnTo>
                  <a:pt x="450" y="5860"/>
                </a:lnTo>
                <a:lnTo>
                  <a:pt x="468" y="5886"/>
                </a:lnTo>
                <a:lnTo>
                  <a:pt x="468" y="5913"/>
                </a:lnTo>
                <a:lnTo>
                  <a:pt x="468" y="5939"/>
                </a:lnTo>
                <a:lnTo>
                  <a:pt x="441" y="6010"/>
                </a:lnTo>
                <a:lnTo>
                  <a:pt x="441" y="6010"/>
                </a:lnTo>
                <a:lnTo>
                  <a:pt x="441" y="6036"/>
                </a:lnTo>
                <a:lnTo>
                  <a:pt x="441" y="6063"/>
                </a:lnTo>
                <a:lnTo>
                  <a:pt x="450" y="6080"/>
                </a:lnTo>
                <a:lnTo>
                  <a:pt x="468" y="6089"/>
                </a:lnTo>
                <a:lnTo>
                  <a:pt x="512" y="6107"/>
                </a:lnTo>
                <a:lnTo>
                  <a:pt x="521" y="6124"/>
                </a:lnTo>
                <a:lnTo>
                  <a:pt x="530" y="6142"/>
                </a:lnTo>
                <a:lnTo>
                  <a:pt x="530" y="6142"/>
                </a:lnTo>
                <a:lnTo>
                  <a:pt x="530" y="6195"/>
                </a:lnTo>
                <a:lnTo>
                  <a:pt x="521" y="6266"/>
                </a:lnTo>
                <a:lnTo>
                  <a:pt x="521" y="6336"/>
                </a:lnTo>
                <a:lnTo>
                  <a:pt x="521" y="6363"/>
                </a:lnTo>
                <a:lnTo>
                  <a:pt x="530" y="6389"/>
                </a:lnTo>
                <a:lnTo>
                  <a:pt x="530" y="6389"/>
                </a:lnTo>
                <a:lnTo>
                  <a:pt x="547" y="6407"/>
                </a:lnTo>
                <a:lnTo>
                  <a:pt x="565" y="6416"/>
                </a:lnTo>
                <a:lnTo>
                  <a:pt x="582" y="6416"/>
                </a:lnTo>
                <a:lnTo>
                  <a:pt x="609" y="6416"/>
                </a:lnTo>
                <a:lnTo>
                  <a:pt x="671" y="6398"/>
                </a:lnTo>
                <a:lnTo>
                  <a:pt x="768" y="6389"/>
                </a:lnTo>
                <a:lnTo>
                  <a:pt x="768" y="6389"/>
                </a:lnTo>
                <a:lnTo>
                  <a:pt x="812" y="6380"/>
                </a:lnTo>
                <a:lnTo>
                  <a:pt x="838" y="6371"/>
                </a:lnTo>
                <a:lnTo>
                  <a:pt x="865" y="6354"/>
                </a:lnTo>
                <a:lnTo>
                  <a:pt x="874" y="6327"/>
                </a:lnTo>
                <a:lnTo>
                  <a:pt x="874" y="6274"/>
                </a:lnTo>
                <a:lnTo>
                  <a:pt x="874" y="6213"/>
                </a:lnTo>
                <a:lnTo>
                  <a:pt x="874" y="6213"/>
                </a:lnTo>
                <a:lnTo>
                  <a:pt x="883" y="6186"/>
                </a:lnTo>
                <a:lnTo>
                  <a:pt x="891" y="6169"/>
                </a:lnTo>
                <a:lnTo>
                  <a:pt x="900" y="6160"/>
                </a:lnTo>
                <a:lnTo>
                  <a:pt x="918" y="6151"/>
                </a:lnTo>
                <a:lnTo>
                  <a:pt x="944" y="6142"/>
                </a:lnTo>
                <a:lnTo>
                  <a:pt x="962" y="6133"/>
                </a:lnTo>
                <a:lnTo>
                  <a:pt x="971" y="6116"/>
                </a:lnTo>
                <a:lnTo>
                  <a:pt x="971" y="6116"/>
                </a:lnTo>
                <a:lnTo>
                  <a:pt x="980" y="6098"/>
                </a:lnTo>
                <a:lnTo>
                  <a:pt x="997" y="6080"/>
                </a:lnTo>
                <a:lnTo>
                  <a:pt x="1024" y="6071"/>
                </a:lnTo>
                <a:lnTo>
                  <a:pt x="1059" y="6071"/>
                </a:lnTo>
                <a:lnTo>
                  <a:pt x="1138" y="6071"/>
                </a:lnTo>
                <a:lnTo>
                  <a:pt x="1174" y="6080"/>
                </a:lnTo>
                <a:lnTo>
                  <a:pt x="1218" y="6098"/>
                </a:lnTo>
                <a:lnTo>
                  <a:pt x="1218" y="6098"/>
                </a:lnTo>
                <a:lnTo>
                  <a:pt x="1253" y="6107"/>
                </a:lnTo>
                <a:lnTo>
                  <a:pt x="1280" y="6107"/>
                </a:lnTo>
                <a:lnTo>
                  <a:pt x="1306" y="6098"/>
                </a:lnTo>
                <a:lnTo>
                  <a:pt x="1333" y="6080"/>
                </a:lnTo>
                <a:lnTo>
                  <a:pt x="1350" y="6063"/>
                </a:lnTo>
                <a:lnTo>
                  <a:pt x="1368" y="6027"/>
                </a:lnTo>
                <a:lnTo>
                  <a:pt x="1385" y="5957"/>
                </a:lnTo>
                <a:lnTo>
                  <a:pt x="1385" y="5957"/>
                </a:lnTo>
                <a:lnTo>
                  <a:pt x="1394" y="5930"/>
                </a:lnTo>
                <a:lnTo>
                  <a:pt x="1403" y="5913"/>
                </a:lnTo>
                <a:lnTo>
                  <a:pt x="1421" y="5921"/>
                </a:lnTo>
                <a:lnTo>
                  <a:pt x="1430" y="5930"/>
                </a:lnTo>
                <a:lnTo>
                  <a:pt x="1465" y="5974"/>
                </a:lnTo>
                <a:lnTo>
                  <a:pt x="1491" y="6001"/>
                </a:lnTo>
                <a:lnTo>
                  <a:pt x="1491" y="6001"/>
                </a:lnTo>
                <a:lnTo>
                  <a:pt x="1509" y="6001"/>
                </a:lnTo>
                <a:lnTo>
                  <a:pt x="1527" y="5983"/>
                </a:lnTo>
                <a:lnTo>
                  <a:pt x="1571" y="5913"/>
                </a:lnTo>
                <a:lnTo>
                  <a:pt x="1615" y="5816"/>
                </a:lnTo>
                <a:lnTo>
                  <a:pt x="1659" y="5718"/>
                </a:lnTo>
                <a:lnTo>
                  <a:pt x="1659" y="5718"/>
                </a:lnTo>
                <a:lnTo>
                  <a:pt x="1677" y="5657"/>
                </a:lnTo>
                <a:lnTo>
                  <a:pt x="1668" y="5639"/>
                </a:lnTo>
                <a:lnTo>
                  <a:pt x="1659" y="5639"/>
                </a:lnTo>
                <a:lnTo>
                  <a:pt x="1615" y="5674"/>
                </a:lnTo>
                <a:lnTo>
                  <a:pt x="1553" y="5736"/>
                </a:lnTo>
                <a:lnTo>
                  <a:pt x="1553" y="5736"/>
                </a:lnTo>
                <a:lnTo>
                  <a:pt x="1518" y="5763"/>
                </a:lnTo>
                <a:lnTo>
                  <a:pt x="1509" y="5771"/>
                </a:lnTo>
                <a:lnTo>
                  <a:pt x="1500" y="5763"/>
                </a:lnTo>
                <a:lnTo>
                  <a:pt x="1500" y="5745"/>
                </a:lnTo>
                <a:lnTo>
                  <a:pt x="1500" y="5710"/>
                </a:lnTo>
                <a:lnTo>
                  <a:pt x="1518" y="5621"/>
                </a:lnTo>
                <a:lnTo>
                  <a:pt x="1544" y="5533"/>
                </a:lnTo>
                <a:lnTo>
                  <a:pt x="1544" y="5533"/>
                </a:lnTo>
                <a:lnTo>
                  <a:pt x="1562" y="5489"/>
                </a:lnTo>
                <a:lnTo>
                  <a:pt x="1571" y="5436"/>
                </a:lnTo>
                <a:lnTo>
                  <a:pt x="1580" y="5313"/>
                </a:lnTo>
                <a:lnTo>
                  <a:pt x="1588" y="5189"/>
                </a:lnTo>
                <a:lnTo>
                  <a:pt x="1597" y="5110"/>
                </a:lnTo>
                <a:lnTo>
                  <a:pt x="1597" y="5110"/>
                </a:lnTo>
                <a:lnTo>
                  <a:pt x="1606" y="5057"/>
                </a:lnTo>
                <a:lnTo>
                  <a:pt x="1641" y="5004"/>
                </a:lnTo>
                <a:lnTo>
                  <a:pt x="1659" y="4977"/>
                </a:lnTo>
                <a:lnTo>
                  <a:pt x="1686" y="4960"/>
                </a:lnTo>
                <a:lnTo>
                  <a:pt x="1721" y="4942"/>
                </a:lnTo>
                <a:lnTo>
                  <a:pt x="1765" y="4933"/>
                </a:lnTo>
                <a:lnTo>
                  <a:pt x="1765" y="4933"/>
                </a:lnTo>
                <a:lnTo>
                  <a:pt x="1809" y="4915"/>
                </a:lnTo>
                <a:lnTo>
                  <a:pt x="1862" y="4889"/>
                </a:lnTo>
                <a:lnTo>
                  <a:pt x="1915" y="4854"/>
                </a:lnTo>
                <a:lnTo>
                  <a:pt x="1958" y="4818"/>
                </a:lnTo>
                <a:lnTo>
                  <a:pt x="1993" y="4783"/>
                </a:lnTo>
                <a:lnTo>
                  <a:pt x="2020" y="4739"/>
                </a:lnTo>
                <a:lnTo>
                  <a:pt x="2029" y="4704"/>
                </a:lnTo>
                <a:lnTo>
                  <a:pt x="2029" y="4677"/>
                </a:lnTo>
                <a:lnTo>
                  <a:pt x="2029" y="4677"/>
                </a:lnTo>
                <a:lnTo>
                  <a:pt x="2029" y="4651"/>
                </a:lnTo>
                <a:lnTo>
                  <a:pt x="2046" y="4624"/>
                </a:lnTo>
                <a:lnTo>
                  <a:pt x="2108" y="4554"/>
                </a:lnTo>
                <a:lnTo>
                  <a:pt x="2179" y="4492"/>
                </a:lnTo>
                <a:lnTo>
                  <a:pt x="2196" y="4465"/>
                </a:lnTo>
                <a:lnTo>
                  <a:pt x="2205" y="4439"/>
                </a:lnTo>
                <a:lnTo>
                  <a:pt x="2205" y="4439"/>
                </a:lnTo>
                <a:lnTo>
                  <a:pt x="2196" y="4404"/>
                </a:lnTo>
                <a:lnTo>
                  <a:pt x="2170" y="4368"/>
                </a:lnTo>
                <a:lnTo>
                  <a:pt x="2090" y="4271"/>
                </a:lnTo>
                <a:lnTo>
                  <a:pt x="2002" y="4183"/>
                </a:lnTo>
                <a:lnTo>
                  <a:pt x="1924" y="4121"/>
                </a:lnTo>
                <a:lnTo>
                  <a:pt x="1924" y="4121"/>
                </a:lnTo>
                <a:lnTo>
                  <a:pt x="1897" y="4113"/>
                </a:lnTo>
                <a:lnTo>
                  <a:pt x="1862" y="4104"/>
                </a:lnTo>
                <a:lnTo>
                  <a:pt x="1791" y="4095"/>
                </a:lnTo>
                <a:lnTo>
                  <a:pt x="1730" y="4095"/>
                </a:lnTo>
                <a:lnTo>
                  <a:pt x="1721" y="4086"/>
                </a:lnTo>
                <a:lnTo>
                  <a:pt x="1712" y="4068"/>
                </a:lnTo>
                <a:lnTo>
                  <a:pt x="1712" y="4068"/>
                </a:lnTo>
                <a:lnTo>
                  <a:pt x="1721" y="4007"/>
                </a:lnTo>
                <a:lnTo>
                  <a:pt x="1712" y="3918"/>
                </a:lnTo>
                <a:lnTo>
                  <a:pt x="1677" y="3733"/>
                </a:lnTo>
                <a:lnTo>
                  <a:pt x="1677" y="3733"/>
                </a:lnTo>
                <a:lnTo>
                  <a:pt x="1677" y="3698"/>
                </a:lnTo>
                <a:lnTo>
                  <a:pt x="1694" y="3662"/>
                </a:lnTo>
                <a:lnTo>
                  <a:pt x="1730" y="3583"/>
                </a:lnTo>
                <a:lnTo>
                  <a:pt x="1774" y="3512"/>
                </a:lnTo>
                <a:lnTo>
                  <a:pt x="1783" y="3477"/>
                </a:lnTo>
                <a:lnTo>
                  <a:pt x="1791" y="3442"/>
                </a:lnTo>
                <a:lnTo>
                  <a:pt x="1791" y="3442"/>
                </a:lnTo>
                <a:lnTo>
                  <a:pt x="1791" y="3371"/>
                </a:lnTo>
                <a:lnTo>
                  <a:pt x="1800" y="3310"/>
                </a:lnTo>
                <a:lnTo>
                  <a:pt x="1809" y="3274"/>
                </a:lnTo>
                <a:lnTo>
                  <a:pt x="1818" y="3248"/>
                </a:lnTo>
                <a:lnTo>
                  <a:pt x="1844" y="3230"/>
                </a:lnTo>
                <a:lnTo>
                  <a:pt x="1871" y="3212"/>
                </a:lnTo>
                <a:lnTo>
                  <a:pt x="1871" y="3212"/>
                </a:lnTo>
                <a:lnTo>
                  <a:pt x="1897" y="3204"/>
                </a:lnTo>
                <a:lnTo>
                  <a:pt x="1915" y="3186"/>
                </a:lnTo>
                <a:lnTo>
                  <a:pt x="1933" y="3142"/>
                </a:lnTo>
                <a:lnTo>
                  <a:pt x="1940" y="3124"/>
                </a:lnTo>
                <a:lnTo>
                  <a:pt x="1949" y="3107"/>
                </a:lnTo>
                <a:lnTo>
                  <a:pt x="1976" y="3089"/>
                </a:lnTo>
                <a:lnTo>
                  <a:pt x="2011" y="3080"/>
                </a:lnTo>
                <a:lnTo>
                  <a:pt x="2011" y="3080"/>
                </a:lnTo>
                <a:lnTo>
                  <a:pt x="2046" y="3062"/>
                </a:lnTo>
                <a:lnTo>
                  <a:pt x="2073" y="3036"/>
                </a:lnTo>
                <a:lnTo>
                  <a:pt x="2090" y="3009"/>
                </a:lnTo>
                <a:lnTo>
                  <a:pt x="2108" y="2974"/>
                </a:lnTo>
                <a:lnTo>
                  <a:pt x="2126" y="2930"/>
                </a:lnTo>
                <a:lnTo>
                  <a:pt x="2152" y="2895"/>
                </a:lnTo>
                <a:lnTo>
                  <a:pt x="2179" y="2868"/>
                </a:lnTo>
                <a:lnTo>
                  <a:pt x="2214" y="2842"/>
                </a:lnTo>
                <a:lnTo>
                  <a:pt x="2214" y="2842"/>
                </a:lnTo>
                <a:lnTo>
                  <a:pt x="2285" y="2807"/>
                </a:lnTo>
                <a:lnTo>
                  <a:pt x="2346" y="2771"/>
                </a:lnTo>
                <a:lnTo>
                  <a:pt x="2408" y="2736"/>
                </a:lnTo>
                <a:lnTo>
                  <a:pt x="2496" y="2683"/>
                </a:lnTo>
                <a:lnTo>
                  <a:pt x="2496" y="2683"/>
                </a:lnTo>
                <a:lnTo>
                  <a:pt x="2629" y="2612"/>
                </a:lnTo>
                <a:lnTo>
                  <a:pt x="2770" y="2515"/>
                </a:lnTo>
                <a:lnTo>
                  <a:pt x="2885" y="2418"/>
                </a:lnTo>
                <a:lnTo>
                  <a:pt x="2929" y="2374"/>
                </a:lnTo>
                <a:lnTo>
                  <a:pt x="2955" y="2339"/>
                </a:lnTo>
                <a:lnTo>
                  <a:pt x="2955" y="2339"/>
                </a:lnTo>
                <a:lnTo>
                  <a:pt x="2964" y="2304"/>
                </a:lnTo>
                <a:lnTo>
                  <a:pt x="2946" y="2268"/>
                </a:lnTo>
                <a:lnTo>
                  <a:pt x="2911" y="2198"/>
                </a:lnTo>
                <a:lnTo>
                  <a:pt x="2885" y="2162"/>
                </a:lnTo>
                <a:lnTo>
                  <a:pt x="2885" y="2127"/>
                </a:lnTo>
                <a:lnTo>
                  <a:pt x="2885" y="2109"/>
                </a:lnTo>
                <a:lnTo>
                  <a:pt x="2893" y="2092"/>
                </a:lnTo>
                <a:lnTo>
                  <a:pt x="2920" y="2056"/>
                </a:lnTo>
                <a:lnTo>
                  <a:pt x="2920" y="2056"/>
                </a:lnTo>
                <a:lnTo>
                  <a:pt x="2964" y="2021"/>
                </a:lnTo>
                <a:lnTo>
                  <a:pt x="2982" y="1977"/>
                </a:lnTo>
                <a:lnTo>
                  <a:pt x="2990" y="1942"/>
                </a:lnTo>
                <a:lnTo>
                  <a:pt x="2990" y="1906"/>
                </a:lnTo>
                <a:lnTo>
                  <a:pt x="2990" y="1880"/>
                </a:lnTo>
                <a:lnTo>
                  <a:pt x="2999" y="1854"/>
                </a:lnTo>
                <a:lnTo>
                  <a:pt x="3008" y="1827"/>
                </a:lnTo>
                <a:lnTo>
                  <a:pt x="3035" y="1809"/>
                </a:lnTo>
                <a:lnTo>
                  <a:pt x="3035" y="1809"/>
                </a:lnTo>
                <a:lnTo>
                  <a:pt x="3096" y="1783"/>
                </a:lnTo>
                <a:lnTo>
                  <a:pt x="3140" y="1748"/>
                </a:lnTo>
                <a:lnTo>
                  <a:pt x="3229" y="1659"/>
                </a:lnTo>
                <a:lnTo>
                  <a:pt x="3229" y="1659"/>
                </a:lnTo>
                <a:lnTo>
                  <a:pt x="3255" y="1642"/>
                </a:lnTo>
                <a:lnTo>
                  <a:pt x="3282" y="1624"/>
                </a:lnTo>
                <a:lnTo>
                  <a:pt x="3317" y="1624"/>
                </a:lnTo>
                <a:lnTo>
                  <a:pt x="3352" y="1624"/>
                </a:lnTo>
                <a:lnTo>
                  <a:pt x="3441" y="1633"/>
                </a:lnTo>
                <a:lnTo>
                  <a:pt x="3485" y="1633"/>
                </a:lnTo>
                <a:lnTo>
                  <a:pt x="3546" y="1624"/>
                </a:lnTo>
                <a:lnTo>
                  <a:pt x="3546" y="1624"/>
                </a:lnTo>
                <a:lnTo>
                  <a:pt x="3626" y="1624"/>
                </a:lnTo>
                <a:lnTo>
                  <a:pt x="3705" y="1633"/>
                </a:lnTo>
                <a:lnTo>
                  <a:pt x="3705" y="1633"/>
                </a:lnTo>
                <a:lnTo>
                  <a:pt x="3688" y="1545"/>
                </a:lnTo>
                <a:lnTo>
                  <a:pt x="3679" y="1509"/>
                </a:lnTo>
                <a:lnTo>
                  <a:pt x="3661" y="1492"/>
                </a:lnTo>
                <a:close/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4" name="Freeform 36"/>
          <p:cNvSpPr>
            <a:spLocks noChangeArrowheads="1"/>
          </p:cNvSpPr>
          <p:nvPr/>
        </p:nvSpPr>
        <p:spPr bwMode="auto">
          <a:xfrm>
            <a:off x="6184911" y="1247507"/>
            <a:ext cx="732572" cy="360873"/>
          </a:xfrm>
          <a:custGeom>
            <a:avLst/>
            <a:gdLst>
              <a:gd name="T0" fmla="*/ 97 w 1792"/>
              <a:gd name="T1" fmla="*/ 459 h 884"/>
              <a:gd name="T2" fmla="*/ 9 w 1792"/>
              <a:gd name="T3" fmla="*/ 583 h 884"/>
              <a:gd name="T4" fmla="*/ 9 w 1792"/>
              <a:gd name="T5" fmla="*/ 689 h 884"/>
              <a:gd name="T6" fmla="*/ 61 w 1792"/>
              <a:gd name="T7" fmla="*/ 689 h 884"/>
              <a:gd name="T8" fmla="*/ 282 w 1792"/>
              <a:gd name="T9" fmla="*/ 547 h 884"/>
              <a:gd name="T10" fmla="*/ 353 w 1792"/>
              <a:gd name="T11" fmla="*/ 477 h 884"/>
              <a:gd name="T12" fmla="*/ 317 w 1792"/>
              <a:gd name="T13" fmla="*/ 433 h 884"/>
              <a:gd name="T14" fmla="*/ 203 w 1792"/>
              <a:gd name="T15" fmla="*/ 424 h 884"/>
              <a:gd name="T16" fmla="*/ 282 w 1792"/>
              <a:gd name="T17" fmla="*/ 309 h 884"/>
              <a:gd name="T18" fmla="*/ 256 w 1792"/>
              <a:gd name="T19" fmla="*/ 274 h 884"/>
              <a:gd name="T20" fmla="*/ 132 w 1792"/>
              <a:gd name="T21" fmla="*/ 283 h 884"/>
              <a:gd name="T22" fmla="*/ 79 w 1792"/>
              <a:gd name="T23" fmla="*/ 318 h 884"/>
              <a:gd name="T24" fmla="*/ 114 w 1792"/>
              <a:gd name="T25" fmla="*/ 344 h 884"/>
              <a:gd name="T26" fmla="*/ 220 w 1792"/>
              <a:gd name="T27" fmla="*/ 353 h 884"/>
              <a:gd name="T28" fmla="*/ 282 w 1792"/>
              <a:gd name="T29" fmla="*/ 309 h 884"/>
              <a:gd name="T30" fmla="*/ 1720 w 1792"/>
              <a:gd name="T31" fmla="*/ 194 h 884"/>
              <a:gd name="T32" fmla="*/ 1782 w 1792"/>
              <a:gd name="T33" fmla="*/ 115 h 884"/>
              <a:gd name="T34" fmla="*/ 1765 w 1792"/>
              <a:gd name="T35" fmla="*/ 27 h 884"/>
              <a:gd name="T36" fmla="*/ 1703 w 1792"/>
              <a:gd name="T37" fmla="*/ 62 h 884"/>
              <a:gd name="T38" fmla="*/ 1579 w 1792"/>
              <a:gd name="T39" fmla="*/ 62 h 884"/>
              <a:gd name="T40" fmla="*/ 1200 w 1792"/>
              <a:gd name="T41" fmla="*/ 0 h 884"/>
              <a:gd name="T42" fmla="*/ 997 w 1792"/>
              <a:gd name="T43" fmla="*/ 18 h 884"/>
              <a:gd name="T44" fmla="*/ 679 w 1792"/>
              <a:gd name="T45" fmla="*/ 62 h 884"/>
              <a:gd name="T46" fmla="*/ 582 w 1792"/>
              <a:gd name="T47" fmla="*/ 115 h 884"/>
              <a:gd name="T48" fmla="*/ 432 w 1792"/>
              <a:gd name="T49" fmla="*/ 203 h 884"/>
              <a:gd name="T50" fmla="*/ 379 w 1792"/>
              <a:gd name="T51" fmla="*/ 256 h 884"/>
              <a:gd name="T52" fmla="*/ 423 w 1792"/>
              <a:gd name="T53" fmla="*/ 309 h 884"/>
              <a:gd name="T54" fmla="*/ 441 w 1792"/>
              <a:gd name="T55" fmla="*/ 371 h 884"/>
              <a:gd name="T56" fmla="*/ 467 w 1792"/>
              <a:gd name="T57" fmla="*/ 468 h 884"/>
              <a:gd name="T58" fmla="*/ 547 w 1792"/>
              <a:gd name="T59" fmla="*/ 565 h 884"/>
              <a:gd name="T60" fmla="*/ 644 w 1792"/>
              <a:gd name="T61" fmla="*/ 574 h 884"/>
              <a:gd name="T62" fmla="*/ 697 w 1792"/>
              <a:gd name="T63" fmla="*/ 574 h 884"/>
              <a:gd name="T64" fmla="*/ 741 w 1792"/>
              <a:gd name="T65" fmla="*/ 609 h 884"/>
              <a:gd name="T66" fmla="*/ 706 w 1792"/>
              <a:gd name="T67" fmla="*/ 689 h 884"/>
              <a:gd name="T68" fmla="*/ 697 w 1792"/>
              <a:gd name="T69" fmla="*/ 697 h 884"/>
              <a:gd name="T70" fmla="*/ 1015 w 1792"/>
              <a:gd name="T71" fmla="*/ 689 h 884"/>
              <a:gd name="T72" fmla="*/ 1253 w 1792"/>
              <a:gd name="T73" fmla="*/ 847 h 884"/>
              <a:gd name="T74" fmla="*/ 1315 w 1792"/>
              <a:gd name="T75" fmla="*/ 865 h 884"/>
              <a:gd name="T76" fmla="*/ 1597 w 1792"/>
              <a:gd name="T77" fmla="*/ 883 h 884"/>
              <a:gd name="T78" fmla="*/ 1597 w 1792"/>
              <a:gd name="T79" fmla="*/ 839 h 884"/>
              <a:gd name="T80" fmla="*/ 1615 w 1792"/>
              <a:gd name="T81" fmla="*/ 803 h 884"/>
              <a:gd name="T82" fmla="*/ 1694 w 1792"/>
              <a:gd name="T83" fmla="*/ 759 h 884"/>
              <a:gd name="T84" fmla="*/ 1694 w 1792"/>
              <a:gd name="T85" fmla="*/ 706 h 884"/>
              <a:gd name="T86" fmla="*/ 1632 w 1792"/>
              <a:gd name="T87" fmla="*/ 592 h 884"/>
              <a:gd name="T88" fmla="*/ 1606 w 1792"/>
              <a:gd name="T89" fmla="*/ 450 h 884"/>
              <a:gd name="T90" fmla="*/ 1606 w 1792"/>
              <a:gd name="T91" fmla="*/ 380 h 884"/>
              <a:gd name="T92" fmla="*/ 1676 w 1792"/>
              <a:gd name="T93" fmla="*/ 274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92" h="884">
                <a:moveTo>
                  <a:pt x="150" y="433"/>
                </a:moveTo>
                <a:lnTo>
                  <a:pt x="150" y="433"/>
                </a:lnTo>
                <a:lnTo>
                  <a:pt x="97" y="459"/>
                </a:lnTo>
                <a:lnTo>
                  <a:pt x="53" y="495"/>
                </a:lnTo>
                <a:lnTo>
                  <a:pt x="26" y="539"/>
                </a:lnTo>
                <a:lnTo>
                  <a:pt x="9" y="583"/>
                </a:lnTo>
                <a:lnTo>
                  <a:pt x="0" y="627"/>
                </a:lnTo>
                <a:lnTo>
                  <a:pt x="0" y="662"/>
                </a:lnTo>
                <a:lnTo>
                  <a:pt x="9" y="689"/>
                </a:lnTo>
                <a:lnTo>
                  <a:pt x="26" y="697"/>
                </a:lnTo>
                <a:lnTo>
                  <a:pt x="26" y="697"/>
                </a:lnTo>
                <a:lnTo>
                  <a:pt x="61" y="689"/>
                </a:lnTo>
                <a:lnTo>
                  <a:pt x="106" y="671"/>
                </a:lnTo>
                <a:lnTo>
                  <a:pt x="194" y="609"/>
                </a:lnTo>
                <a:lnTo>
                  <a:pt x="282" y="547"/>
                </a:lnTo>
                <a:lnTo>
                  <a:pt x="335" y="495"/>
                </a:lnTo>
                <a:lnTo>
                  <a:pt x="335" y="495"/>
                </a:lnTo>
                <a:lnTo>
                  <a:pt x="353" y="477"/>
                </a:lnTo>
                <a:lnTo>
                  <a:pt x="353" y="459"/>
                </a:lnTo>
                <a:lnTo>
                  <a:pt x="344" y="442"/>
                </a:lnTo>
                <a:lnTo>
                  <a:pt x="317" y="433"/>
                </a:lnTo>
                <a:lnTo>
                  <a:pt x="291" y="424"/>
                </a:lnTo>
                <a:lnTo>
                  <a:pt x="247" y="424"/>
                </a:lnTo>
                <a:lnTo>
                  <a:pt x="203" y="424"/>
                </a:lnTo>
                <a:lnTo>
                  <a:pt x="150" y="433"/>
                </a:lnTo>
                <a:close/>
                <a:moveTo>
                  <a:pt x="282" y="309"/>
                </a:moveTo>
                <a:lnTo>
                  <a:pt x="282" y="309"/>
                </a:lnTo>
                <a:lnTo>
                  <a:pt x="282" y="300"/>
                </a:lnTo>
                <a:lnTo>
                  <a:pt x="282" y="292"/>
                </a:lnTo>
                <a:lnTo>
                  <a:pt x="256" y="274"/>
                </a:lnTo>
                <a:lnTo>
                  <a:pt x="220" y="274"/>
                </a:lnTo>
                <a:lnTo>
                  <a:pt x="176" y="274"/>
                </a:lnTo>
                <a:lnTo>
                  <a:pt x="132" y="283"/>
                </a:lnTo>
                <a:lnTo>
                  <a:pt x="97" y="292"/>
                </a:lnTo>
                <a:lnTo>
                  <a:pt x="79" y="309"/>
                </a:lnTo>
                <a:lnTo>
                  <a:pt x="79" y="318"/>
                </a:lnTo>
                <a:lnTo>
                  <a:pt x="88" y="336"/>
                </a:lnTo>
                <a:lnTo>
                  <a:pt x="88" y="336"/>
                </a:lnTo>
                <a:lnTo>
                  <a:pt x="114" y="344"/>
                </a:lnTo>
                <a:lnTo>
                  <a:pt x="132" y="353"/>
                </a:lnTo>
                <a:lnTo>
                  <a:pt x="194" y="362"/>
                </a:lnTo>
                <a:lnTo>
                  <a:pt x="220" y="353"/>
                </a:lnTo>
                <a:lnTo>
                  <a:pt x="238" y="344"/>
                </a:lnTo>
                <a:lnTo>
                  <a:pt x="264" y="327"/>
                </a:lnTo>
                <a:lnTo>
                  <a:pt x="282" y="309"/>
                </a:lnTo>
                <a:close/>
                <a:moveTo>
                  <a:pt x="1703" y="221"/>
                </a:moveTo>
                <a:lnTo>
                  <a:pt x="1703" y="221"/>
                </a:lnTo>
                <a:lnTo>
                  <a:pt x="1720" y="194"/>
                </a:lnTo>
                <a:lnTo>
                  <a:pt x="1738" y="177"/>
                </a:lnTo>
                <a:lnTo>
                  <a:pt x="1773" y="133"/>
                </a:lnTo>
                <a:lnTo>
                  <a:pt x="1782" y="115"/>
                </a:lnTo>
                <a:lnTo>
                  <a:pt x="1791" y="89"/>
                </a:lnTo>
                <a:lnTo>
                  <a:pt x="1782" y="62"/>
                </a:lnTo>
                <a:lnTo>
                  <a:pt x="1765" y="27"/>
                </a:lnTo>
                <a:lnTo>
                  <a:pt x="1765" y="27"/>
                </a:lnTo>
                <a:lnTo>
                  <a:pt x="1738" y="44"/>
                </a:lnTo>
                <a:lnTo>
                  <a:pt x="1703" y="62"/>
                </a:lnTo>
                <a:lnTo>
                  <a:pt x="1703" y="62"/>
                </a:lnTo>
                <a:lnTo>
                  <a:pt x="1641" y="62"/>
                </a:lnTo>
                <a:lnTo>
                  <a:pt x="1579" y="62"/>
                </a:lnTo>
                <a:lnTo>
                  <a:pt x="1429" y="36"/>
                </a:lnTo>
                <a:lnTo>
                  <a:pt x="1270" y="0"/>
                </a:lnTo>
                <a:lnTo>
                  <a:pt x="1200" y="0"/>
                </a:lnTo>
                <a:lnTo>
                  <a:pt x="1138" y="0"/>
                </a:lnTo>
                <a:lnTo>
                  <a:pt x="1138" y="0"/>
                </a:lnTo>
                <a:lnTo>
                  <a:pt x="997" y="18"/>
                </a:lnTo>
                <a:lnTo>
                  <a:pt x="829" y="36"/>
                </a:lnTo>
                <a:lnTo>
                  <a:pt x="750" y="53"/>
                </a:lnTo>
                <a:lnTo>
                  <a:pt x="679" y="62"/>
                </a:lnTo>
                <a:lnTo>
                  <a:pt x="617" y="89"/>
                </a:lnTo>
                <a:lnTo>
                  <a:pt x="582" y="115"/>
                </a:lnTo>
                <a:lnTo>
                  <a:pt x="582" y="115"/>
                </a:lnTo>
                <a:lnTo>
                  <a:pt x="547" y="142"/>
                </a:lnTo>
                <a:lnTo>
                  <a:pt x="512" y="159"/>
                </a:lnTo>
                <a:lnTo>
                  <a:pt x="432" y="203"/>
                </a:lnTo>
                <a:lnTo>
                  <a:pt x="406" y="221"/>
                </a:lnTo>
                <a:lnTo>
                  <a:pt x="388" y="239"/>
                </a:lnTo>
                <a:lnTo>
                  <a:pt x="379" y="256"/>
                </a:lnTo>
                <a:lnTo>
                  <a:pt x="406" y="283"/>
                </a:lnTo>
                <a:lnTo>
                  <a:pt x="406" y="283"/>
                </a:lnTo>
                <a:lnTo>
                  <a:pt x="423" y="309"/>
                </a:lnTo>
                <a:lnTo>
                  <a:pt x="441" y="327"/>
                </a:lnTo>
                <a:lnTo>
                  <a:pt x="441" y="353"/>
                </a:lnTo>
                <a:lnTo>
                  <a:pt x="441" y="371"/>
                </a:lnTo>
                <a:lnTo>
                  <a:pt x="441" y="415"/>
                </a:lnTo>
                <a:lnTo>
                  <a:pt x="450" y="442"/>
                </a:lnTo>
                <a:lnTo>
                  <a:pt x="467" y="468"/>
                </a:lnTo>
                <a:lnTo>
                  <a:pt x="467" y="468"/>
                </a:lnTo>
                <a:lnTo>
                  <a:pt x="503" y="530"/>
                </a:lnTo>
                <a:lnTo>
                  <a:pt x="547" y="565"/>
                </a:lnTo>
                <a:lnTo>
                  <a:pt x="564" y="574"/>
                </a:lnTo>
                <a:lnTo>
                  <a:pt x="582" y="574"/>
                </a:lnTo>
                <a:lnTo>
                  <a:pt x="644" y="574"/>
                </a:lnTo>
                <a:lnTo>
                  <a:pt x="644" y="574"/>
                </a:lnTo>
                <a:lnTo>
                  <a:pt x="670" y="574"/>
                </a:lnTo>
                <a:lnTo>
                  <a:pt x="697" y="574"/>
                </a:lnTo>
                <a:lnTo>
                  <a:pt x="723" y="583"/>
                </a:lnTo>
                <a:lnTo>
                  <a:pt x="732" y="592"/>
                </a:lnTo>
                <a:lnTo>
                  <a:pt x="741" y="609"/>
                </a:lnTo>
                <a:lnTo>
                  <a:pt x="741" y="636"/>
                </a:lnTo>
                <a:lnTo>
                  <a:pt x="723" y="662"/>
                </a:lnTo>
                <a:lnTo>
                  <a:pt x="706" y="689"/>
                </a:lnTo>
                <a:lnTo>
                  <a:pt x="706" y="689"/>
                </a:lnTo>
                <a:lnTo>
                  <a:pt x="697" y="697"/>
                </a:lnTo>
                <a:lnTo>
                  <a:pt x="697" y="697"/>
                </a:lnTo>
                <a:lnTo>
                  <a:pt x="900" y="680"/>
                </a:lnTo>
                <a:lnTo>
                  <a:pt x="979" y="680"/>
                </a:lnTo>
                <a:lnTo>
                  <a:pt x="1015" y="689"/>
                </a:lnTo>
                <a:lnTo>
                  <a:pt x="1015" y="689"/>
                </a:lnTo>
                <a:lnTo>
                  <a:pt x="1165" y="795"/>
                </a:lnTo>
                <a:lnTo>
                  <a:pt x="1253" y="847"/>
                </a:lnTo>
                <a:lnTo>
                  <a:pt x="1288" y="865"/>
                </a:lnTo>
                <a:lnTo>
                  <a:pt x="1315" y="865"/>
                </a:lnTo>
                <a:lnTo>
                  <a:pt x="1315" y="865"/>
                </a:lnTo>
                <a:lnTo>
                  <a:pt x="1359" y="865"/>
                </a:lnTo>
                <a:lnTo>
                  <a:pt x="1429" y="865"/>
                </a:lnTo>
                <a:lnTo>
                  <a:pt x="1597" y="883"/>
                </a:lnTo>
                <a:lnTo>
                  <a:pt x="1597" y="883"/>
                </a:lnTo>
                <a:lnTo>
                  <a:pt x="1597" y="865"/>
                </a:lnTo>
                <a:lnTo>
                  <a:pt x="1597" y="839"/>
                </a:lnTo>
                <a:lnTo>
                  <a:pt x="1597" y="821"/>
                </a:lnTo>
                <a:lnTo>
                  <a:pt x="1615" y="803"/>
                </a:lnTo>
                <a:lnTo>
                  <a:pt x="1615" y="803"/>
                </a:lnTo>
                <a:lnTo>
                  <a:pt x="1650" y="786"/>
                </a:lnTo>
                <a:lnTo>
                  <a:pt x="1685" y="768"/>
                </a:lnTo>
                <a:lnTo>
                  <a:pt x="1694" y="759"/>
                </a:lnTo>
                <a:lnTo>
                  <a:pt x="1703" y="742"/>
                </a:lnTo>
                <a:lnTo>
                  <a:pt x="1703" y="724"/>
                </a:lnTo>
                <a:lnTo>
                  <a:pt x="1694" y="706"/>
                </a:lnTo>
                <a:lnTo>
                  <a:pt x="1694" y="706"/>
                </a:lnTo>
                <a:lnTo>
                  <a:pt x="1641" y="627"/>
                </a:lnTo>
                <a:lnTo>
                  <a:pt x="1632" y="592"/>
                </a:lnTo>
                <a:lnTo>
                  <a:pt x="1623" y="547"/>
                </a:lnTo>
                <a:lnTo>
                  <a:pt x="1623" y="547"/>
                </a:lnTo>
                <a:lnTo>
                  <a:pt x="1606" y="450"/>
                </a:lnTo>
                <a:lnTo>
                  <a:pt x="1606" y="415"/>
                </a:lnTo>
                <a:lnTo>
                  <a:pt x="1606" y="380"/>
                </a:lnTo>
                <a:lnTo>
                  <a:pt x="1606" y="380"/>
                </a:lnTo>
                <a:lnTo>
                  <a:pt x="1615" y="344"/>
                </a:lnTo>
                <a:lnTo>
                  <a:pt x="1641" y="309"/>
                </a:lnTo>
                <a:lnTo>
                  <a:pt x="1676" y="274"/>
                </a:lnTo>
                <a:lnTo>
                  <a:pt x="1703" y="221"/>
                </a:lnTo>
                <a:close/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5" name="Freeform 37"/>
          <p:cNvSpPr>
            <a:spLocks noChangeArrowheads="1"/>
          </p:cNvSpPr>
          <p:nvPr/>
        </p:nvSpPr>
        <p:spPr bwMode="auto">
          <a:xfrm>
            <a:off x="4162217" y="-1083733"/>
            <a:ext cx="3126966" cy="2610916"/>
          </a:xfrm>
          <a:custGeom>
            <a:avLst/>
            <a:gdLst>
              <a:gd name="T0" fmla="*/ 9 w 7642"/>
              <a:gd name="T1" fmla="*/ 5153 h 6381"/>
              <a:gd name="T2" fmla="*/ 194 w 7642"/>
              <a:gd name="T3" fmla="*/ 5489 h 6381"/>
              <a:gd name="T4" fmla="*/ 291 w 7642"/>
              <a:gd name="T5" fmla="*/ 5577 h 6381"/>
              <a:gd name="T6" fmla="*/ 71 w 7642"/>
              <a:gd name="T7" fmla="*/ 5656 h 6381"/>
              <a:gd name="T8" fmla="*/ 274 w 7642"/>
              <a:gd name="T9" fmla="*/ 5762 h 6381"/>
              <a:gd name="T10" fmla="*/ 194 w 7642"/>
              <a:gd name="T11" fmla="*/ 6018 h 6381"/>
              <a:gd name="T12" fmla="*/ 1077 w 7642"/>
              <a:gd name="T13" fmla="*/ 6256 h 6381"/>
              <a:gd name="T14" fmla="*/ 1703 w 7642"/>
              <a:gd name="T15" fmla="*/ 5727 h 6381"/>
              <a:gd name="T16" fmla="*/ 2021 w 7642"/>
              <a:gd name="T17" fmla="*/ 5824 h 6381"/>
              <a:gd name="T18" fmla="*/ 2268 w 7642"/>
              <a:gd name="T19" fmla="*/ 5250 h 6381"/>
              <a:gd name="T20" fmla="*/ 2312 w 7642"/>
              <a:gd name="T21" fmla="*/ 4871 h 6381"/>
              <a:gd name="T22" fmla="*/ 2162 w 7642"/>
              <a:gd name="T23" fmla="*/ 4200 h 6381"/>
              <a:gd name="T24" fmla="*/ 2542 w 7642"/>
              <a:gd name="T25" fmla="*/ 3662 h 6381"/>
              <a:gd name="T26" fmla="*/ 2612 w 7642"/>
              <a:gd name="T27" fmla="*/ 3309 h 6381"/>
              <a:gd name="T28" fmla="*/ 3080 w 7642"/>
              <a:gd name="T29" fmla="*/ 2585 h 6381"/>
              <a:gd name="T30" fmla="*/ 3327 w 7642"/>
              <a:gd name="T31" fmla="*/ 2030 h 6381"/>
              <a:gd name="T32" fmla="*/ 3864 w 7642"/>
              <a:gd name="T33" fmla="*/ 1615 h 6381"/>
              <a:gd name="T34" fmla="*/ 4385 w 7642"/>
              <a:gd name="T35" fmla="*/ 1474 h 6381"/>
              <a:gd name="T36" fmla="*/ 4844 w 7642"/>
              <a:gd name="T37" fmla="*/ 1024 h 6381"/>
              <a:gd name="T38" fmla="*/ 5594 w 7642"/>
              <a:gd name="T39" fmla="*/ 1271 h 6381"/>
              <a:gd name="T40" fmla="*/ 6017 w 7642"/>
              <a:gd name="T41" fmla="*/ 1165 h 6381"/>
              <a:gd name="T42" fmla="*/ 6388 w 7642"/>
              <a:gd name="T43" fmla="*/ 662 h 6381"/>
              <a:gd name="T44" fmla="*/ 7103 w 7642"/>
              <a:gd name="T45" fmla="*/ 856 h 6381"/>
              <a:gd name="T46" fmla="*/ 7614 w 7642"/>
              <a:gd name="T47" fmla="*/ 794 h 6381"/>
              <a:gd name="T48" fmla="*/ 7279 w 7642"/>
              <a:gd name="T49" fmla="*/ 706 h 6381"/>
              <a:gd name="T50" fmla="*/ 7500 w 7642"/>
              <a:gd name="T51" fmla="*/ 494 h 6381"/>
              <a:gd name="T52" fmla="*/ 7138 w 7642"/>
              <a:gd name="T53" fmla="*/ 185 h 6381"/>
              <a:gd name="T54" fmla="*/ 6803 w 7642"/>
              <a:gd name="T55" fmla="*/ 335 h 6381"/>
              <a:gd name="T56" fmla="*/ 6573 w 7642"/>
              <a:gd name="T57" fmla="*/ 35 h 6381"/>
              <a:gd name="T58" fmla="*/ 6353 w 7642"/>
              <a:gd name="T59" fmla="*/ 229 h 6381"/>
              <a:gd name="T60" fmla="*/ 5867 w 7642"/>
              <a:gd name="T61" fmla="*/ 397 h 6381"/>
              <a:gd name="T62" fmla="*/ 6061 w 7642"/>
              <a:gd name="T63" fmla="*/ 0 h 6381"/>
              <a:gd name="T64" fmla="*/ 5673 w 7642"/>
              <a:gd name="T65" fmla="*/ 221 h 6381"/>
              <a:gd name="T66" fmla="*/ 5355 w 7642"/>
              <a:gd name="T67" fmla="*/ 388 h 6381"/>
              <a:gd name="T68" fmla="*/ 5214 w 7642"/>
              <a:gd name="T69" fmla="*/ 450 h 6381"/>
              <a:gd name="T70" fmla="*/ 5408 w 7642"/>
              <a:gd name="T71" fmla="*/ 159 h 6381"/>
              <a:gd name="T72" fmla="*/ 4985 w 7642"/>
              <a:gd name="T73" fmla="*/ 274 h 6381"/>
              <a:gd name="T74" fmla="*/ 4764 w 7642"/>
              <a:gd name="T75" fmla="*/ 494 h 6381"/>
              <a:gd name="T76" fmla="*/ 4685 w 7642"/>
              <a:gd name="T77" fmla="*/ 600 h 6381"/>
              <a:gd name="T78" fmla="*/ 4614 w 7642"/>
              <a:gd name="T79" fmla="*/ 715 h 6381"/>
              <a:gd name="T80" fmla="*/ 4305 w 7642"/>
              <a:gd name="T81" fmla="*/ 715 h 6381"/>
              <a:gd name="T82" fmla="*/ 4049 w 7642"/>
              <a:gd name="T83" fmla="*/ 662 h 6381"/>
              <a:gd name="T84" fmla="*/ 3820 w 7642"/>
              <a:gd name="T85" fmla="*/ 891 h 6381"/>
              <a:gd name="T86" fmla="*/ 3468 w 7642"/>
              <a:gd name="T87" fmla="*/ 1112 h 6381"/>
              <a:gd name="T88" fmla="*/ 3671 w 7642"/>
              <a:gd name="T89" fmla="*/ 1271 h 6381"/>
              <a:gd name="T90" fmla="*/ 3300 w 7642"/>
              <a:gd name="T91" fmla="*/ 1200 h 6381"/>
              <a:gd name="T92" fmla="*/ 3053 w 7642"/>
              <a:gd name="T93" fmla="*/ 1200 h 6381"/>
              <a:gd name="T94" fmla="*/ 2409 w 7642"/>
              <a:gd name="T95" fmla="*/ 1677 h 6381"/>
              <a:gd name="T96" fmla="*/ 3027 w 7642"/>
              <a:gd name="T97" fmla="*/ 1465 h 6381"/>
              <a:gd name="T98" fmla="*/ 3353 w 7642"/>
              <a:gd name="T99" fmla="*/ 1518 h 6381"/>
              <a:gd name="T100" fmla="*/ 3168 w 7642"/>
              <a:gd name="T101" fmla="*/ 1562 h 6381"/>
              <a:gd name="T102" fmla="*/ 2806 w 7642"/>
              <a:gd name="T103" fmla="*/ 1968 h 6381"/>
              <a:gd name="T104" fmla="*/ 2383 w 7642"/>
              <a:gd name="T105" fmla="*/ 2638 h 6381"/>
              <a:gd name="T106" fmla="*/ 2189 w 7642"/>
              <a:gd name="T107" fmla="*/ 3133 h 6381"/>
              <a:gd name="T108" fmla="*/ 1986 w 7642"/>
              <a:gd name="T109" fmla="*/ 3415 h 6381"/>
              <a:gd name="T110" fmla="*/ 1500 w 7642"/>
              <a:gd name="T111" fmla="*/ 3680 h 6381"/>
              <a:gd name="T112" fmla="*/ 1121 w 7642"/>
              <a:gd name="T113" fmla="*/ 3821 h 6381"/>
              <a:gd name="T114" fmla="*/ 777 w 7642"/>
              <a:gd name="T115" fmla="*/ 4147 h 6381"/>
              <a:gd name="T116" fmla="*/ 512 w 7642"/>
              <a:gd name="T117" fmla="*/ 4324 h 6381"/>
              <a:gd name="T118" fmla="*/ 256 w 7642"/>
              <a:gd name="T119" fmla="*/ 4615 h 6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642" h="6381">
                <a:moveTo>
                  <a:pt x="115" y="4880"/>
                </a:moveTo>
                <a:lnTo>
                  <a:pt x="115" y="4880"/>
                </a:lnTo>
                <a:lnTo>
                  <a:pt x="106" y="4889"/>
                </a:lnTo>
                <a:lnTo>
                  <a:pt x="97" y="4906"/>
                </a:lnTo>
                <a:lnTo>
                  <a:pt x="62" y="4933"/>
                </a:lnTo>
                <a:lnTo>
                  <a:pt x="53" y="4950"/>
                </a:lnTo>
                <a:lnTo>
                  <a:pt x="53" y="4968"/>
                </a:lnTo>
                <a:lnTo>
                  <a:pt x="53" y="4977"/>
                </a:lnTo>
                <a:lnTo>
                  <a:pt x="80" y="4986"/>
                </a:lnTo>
                <a:lnTo>
                  <a:pt x="80" y="4986"/>
                </a:lnTo>
                <a:lnTo>
                  <a:pt x="106" y="4994"/>
                </a:lnTo>
                <a:lnTo>
                  <a:pt x="115" y="5003"/>
                </a:lnTo>
                <a:lnTo>
                  <a:pt x="115" y="5021"/>
                </a:lnTo>
                <a:lnTo>
                  <a:pt x="115" y="5039"/>
                </a:lnTo>
                <a:lnTo>
                  <a:pt x="88" y="5074"/>
                </a:lnTo>
                <a:lnTo>
                  <a:pt x="44" y="5091"/>
                </a:lnTo>
                <a:lnTo>
                  <a:pt x="44" y="5091"/>
                </a:lnTo>
                <a:lnTo>
                  <a:pt x="18" y="5118"/>
                </a:lnTo>
                <a:lnTo>
                  <a:pt x="9" y="5136"/>
                </a:lnTo>
                <a:lnTo>
                  <a:pt x="9" y="5153"/>
                </a:lnTo>
                <a:lnTo>
                  <a:pt x="18" y="5189"/>
                </a:lnTo>
                <a:lnTo>
                  <a:pt x="44" y="5233"/>
                </a:lnTo>
                <a:lnTo>
                  <a:pt x="44" y="5233"/>
                </a:lnTo>
                <a:lnTo>
                  <a:pt x="62" y="5259"/>
                </a:lnTo>
                <a:lnTo>
                  <a:pt x="53" y="5277"/>
                </a:lnTo>
                <a:lnTo>
                  <a:pt x="27" y="5312"/>
                </a:lnTo>
                <a:lnTo>
                  <a:pt x="18" y="5330"/>
                </a:lnTo>
                <a:lnTo>
                  <a:pt x="9" y="5356"/>
                </a:lnTo>
                <a:lnTo>
                  <a:pt x="9" y="5383"/>
                </a:lnTo>
                <a:lnTo>
                  <a:pt x="27" y="5418"/>
                </a:lnTo>
                <a:lnTo>
                  <a:pt x="27" y="5418"/>
                </a:lnTo>
                <a:lnTo>
                  <a:pt x="53" y="5444"/>
                </a:lnTo>
                <a:lnTo>
                  <a:pt x="71" y="5453"/>
                </a:lnTo>
                <a:lnTo>
                  <a:pt x="97" y="5453"/>
                </a:lnTo>
                <a:lnTo>
                  <a:pt x="115" y="5453"/>
                </a:lnTo>
                <a:lnTo>
                  <a:pt x="150" y="5436"/>
                </a:lnTo>
                <a:lnTo>
                  <a:pt x="168" y="5444"/>
                </a:lnTo>
                <a:lnTo>
                  <a:pt x="177" y="5462"/>
                </a:lnTo>
                <a:lnTo>
                  <a:pt x="177" y="5462"/>
                </a:lnTo>
                <a:lnTo>
                  <a:pt x="194" y="5489"/>
                </a:lnTo>
                <a:lnTo>
                  <a:pt x="212" y="5497"/>
                </a:lnTo>
                <a:lnTo>
                  <a:pt x="238" y="5497"/>
                </a:lnTo>
                <a:lnTo>
                  <a:pt x="256" y="5489"/>
                </a:lnTo>
                <a:lnTo>
                  <a:pt x="318" y="5444"/>
                </a:lnTo>
                <a:lnTo>
                  <a:pt x="388" y="5383"/>
                </a:lnTo>
                <a:lnTo>
                  <a:pt x="388" y="5383"/>
                </a:lnTo>
                <a:lnTo>
                  <a:pt x="424" y="5365"/>
                </a:lnTo>
                <a:lnTo>
                  <a:pt x="450" y="5365"/>
                </a:lnTo>
                <a:lnTo>
                  <a:pt x="468" y="5374"/>
                </a:lnTo>
                <a:lnTo>
                  <a:pt x="486" y="5400"/>
                </a:lnTo>
                <a:lnTo>
                  <a:pt x="486" y="5427"/>
                </a:lnTo>
                <a:lnTo>
                  <a:pt x="486" y="5453"/>
                </a:lnTo>
                <a:lnTo>
                  <a:pt x="468" y="5471"/>
                </a:lnTo>
                <a:lnTo>
                  <a:pt x="441" y="5480"/>
                </a:lnTo>
                <a:lnTo>
                  <a:pt x="441" y="5480"/>
                </a:lnTo>
                <a:lnTo>
                  <a:pt x="380" y="5480"/>
                </a:lnTo>
                <a:lnTo>
                  <a:pt x="327" y="5506"/>
                </a:lnTo>
                <a:lnTo>
                  <a:pt x="309" y="5524"/>
                </a:lnTo>
                <a:lnTo>
                  <a:pt x="291" y="5550"/>
                </a:lnTo>
                <a:lnTo>
                  <a:pt x="291" y="5577"/>
                </a:lnTo>
                <a:lnTo>
                  <a:pt x="291" y="5603"/>
                </a:lnTo>
                <a:lnTo>
                  <a:pt x="291" y="5603"/>
                </a:lnTo>
                <a:lnTo>
                  <a:pt x="291" y="5630"/>
                </a:lnTo>
                <a:lnTo>
                  <a:pt x="274" y="5639"/>
                </a:lnTo>
                <a:lnTo>
                  <a:pt x="256" y="5647"/>
                </a:lnTo>
                <a:lnTo>
                  <a:pt x="238" y="5647"/>
                </a:lnTo>
                <a:lnTo>
                  <a:pt x="212" y="5647"/>
                </a:lnTo>
                <a:lnTo>
                  <a:pt x="186" y="5630"/>
                </a:lnTo>
                <a:lnTo>
                  <a:pt x="177" y="5603"/>
                </a:lnTo>
                <a:lnTo>
                  <a:pt x="168" y="5568"/>
                </a:lnTo>
                <a:lnTo>
                  <a:pt x="168" y="5568"/>
                </a:lnTo>
                <a:lnTo>
                  <a:pt x="168" y="5542"/>
                </a:lnTo>
                <a:lnTo>
                  <a:pt x="150" y="5533"/>
                </a:lnTo>
                <a:lnTo>
                  <a:pt x="124" y="5533"/>
                </a:lnTo>
                <a:lnTo>
                  <a:pt x="97" y="5550"/>
                </a:lnTo>
                <a:lnTo>
                  <a:pt x="80" y="5577"/>
                </a:lnTo>
                <a:lnTo>
                  <a:pt x="62" y="5603"/>
                </a:lnTo>
                <a:lnTo>
                  <a:pt x="53" y="5630"/>
                </a:lnTo>
                <a:lnTo>
                  <a:pt x="71" y="5656"/>
                </a:lnTo>
                <a:lnTo>
                  <a:pt x="71" y="5656"/>
                </a:lnTo>
                <a:lnTo>
                  <a:pt x="88" y="5683"/>
                </a:lnTo>
                <a:lnTo>
                  <a:pt x="88" y="5709"/>
                </a:lnTo>
                <a:lnTo>
                  <a:pt x="88" y="5727"/>
                </a:lnTo>
                <a:lnTo>
                  <a:pt x="80" y="5744"/>
                </a:lnTo>
                <a:lnTo>
                  <a:pt x="62" y="5789"/>
                </a:lnTo>
                <a:lnTo>
                  <a:pt x="53" y="5806"/>
                </a:lnTo>
                <a:lnTo>
                  <a:pt x="44" y="5833"/>
                </a:lnTo>
                <a:lnTo>
                  <a:pt x="44" y="5833"/>
                </a:lnTo>
                <a:lnTo>
                  <a:pt x="53" y="5859"/>
                </a:lnTo>
                <a:lnTo>
                  <a:pt x="71" y="5868"/>
                </a:lnTo>
                <a:lnTo>
                  <a:pt x="88" y="5877"/>
                </a:lnTo>
                <a:lnTo>
                  <a:pt x="115" y="5877"/>
                </a:lnTo>
                <a:lnTo>
                  <a:pt x="141" y="5868"/>
                </a:lnTo>
                <a:lnTo>
                  <a:pt x="168" y="5859"/>
                </a:lnTo>
                <a:lnTo>
                  <a:pt x="194" y="5833"/>
                </a:lnTo>
                <a:lnTo>
                  <a:pt x="212" y="5815"/>
                </a:lnTo>
                <a:lnTo>
                  <a:pt x="212" y="5815"/>
                </a:lnTo>
                <a:lnTo>
                  <a:pt x="230" y="5789"/>
                </a:lnTo>
                <a:lnTo>
                  <a:pt x="256" y="5771"/>
                </a:lnTo>
                <a:lnTo>
                  <a:pt x="274" y="5762"/>
                </a:lnTo>
                <a:lnTo>
                  <a:pt x="300" y="5762"/>
                </a:lnTo>
                <a:lnTo>
                  <a:pt x="318" y="5771"/>
                </a:lnTo>
                <a:lnTo>
                  <a:pt x="344" y="5789"/>
                </a:lnTo>
                <a:lnTo>
                  <a:pt x="362" y="5806"/>
                </a:lnTo>
                <a:lnTo>
                  <a:pt x="371" y="5833"/>
                </a:lnTo>
                <a:lnTo>
                  <a:pt x="371" y="5833"/>
                </a:lnTo>
                <a:lnTo>
                  <a:pt x="380" y="5850"/>
                </a:lnTo>
                <a:lnTo>
                  <a:pt x="371" y="5868"/>
                </a:lnTo>
                <a:lnTo>
                  <a:pt x="344" y="5877"/>
                </a:lnTo>
                <a:lnTo>
                  <a:pt x="327" y="5886"/>
                </a:lnTo>
                <a:lnTo>
                  <a:pt x="318" y="5894"/>
                </a:lnTo>
                <a:lnTo>
                  <a:pt x="300" y="5921"/>
                </a:lnTo>
                <a:lnTo>
                  <a:pt x="300" y="5947"/>
                </a:lnTo>
                <a:lnTo>
                  <a:pt x="300" y="5947"/>
                </a:lnTo>
                <a:lnTo>
                  <a:pt x="291" y="5974"/>
                </a:lnTo>
                <a:lnTo>
                  <a:pt x="283" y="5992"/>
                </a:lnTo>
                <a:lnTo>
                  <a:pt x="274" y="6000"/>
                </a:lnTo>
                <a:lnTo>
                  <a:pt x="256" y="6000"/>
                </a:lnTo>
                <a:lnTo>
                  <a:pt x="221" y="6009"/>
                </a:lnTo>
                <a:lnTo>
                  <a:pt x="194" y="6018"/>
                </a:lnTo>
                <a:lnTo>
                  <a:pt x="177" y="6044"/>
                </a:lnTo>
                <a:lnTo>
                  <a:pt x="177" y="6044"/>
                </a:lnTo>
                <a:lnTo>
                  <a:pt x="168" y="6053"/>
                </a:lnTo>
                <a:lnTo>
                  <a:pt x="168" y="6071"/>
                </a:lnTo>
                <a:lnTo>
                  <a:pt x="186" y="6106"/>
                </a:lnTo>
                <a:lnTo>
                  <a:pt x="230" y="6150"/>
                </a:lnTo>
                <a:lnTo>
                  <a:pt x="274" y="6186"/>
                </a:lnTo>
                <a:lnTo>
                  <a:pt x="397" y="6247"/>
                </a:lnTo>
                <a:lnTo>
                  <a:pt x="486" y="6283"/>
                </a:lnTo>
                <a:lnTo>
                  <a:pt x="486" y="6283"/>
                </a:lnTo>
                <a:lnTo>
                  <a:pt x="556" y="6318"/>
                </a:lnTo>
                <a:lnTo>
                  <a:pt x="627" y="6353"/>
                </a:lnTo>
                <a:lnTo>
                  <a:pt x="671" y="6371"/>
                </a:lnTo>
                <a:lnTo>
                  <a:pt x="715" y="6380"/>
                </a:lnTo>
                <a:lnTo>
                  <a:pt x="777" y="6380"/>
                </a:lnTo>
                <a:lnTo>
                  <a:pt x="838" y="6380"/>
                </a:lnTo>
                <a:lnTo>
                  <a:pt x="838" y="6380"/>
                </a:lnTo>
                <a:lnTo>
                  <a:pt x="909" y="6353"/>
                </a:lnTo>
                <a:lnTo>
                  <a:pt x="989" y="6309"/>
                </a:lnTo>
                <a:lnTo>
                  <a:pt x="1077" y="6256"/>
                </a:lnTo>
                <a:lnTo>
                  <a:pt x="1165" y="6186"/>
                </a:lnTo>
                <a:lnTo>
                  <a:pt x="1306" y="6053"/>
                </a:lnTo>
                <a:lnTo>
                  <a:pt x="1386" y="5974"/>
                </a:lnTo>
                <a:lnTo>
                  <a:pt x="1386" y="5974"/>
                </a:lnTo>
                <a:lnTo>
                  <a:pt x="1403" y="5956"/>
                </a:lnTo>
                <a:lnTo>
                  <a:pt x="1430" y="5947"/>
                </a:lnTo>
                <a:lnTo>
                  <a:pt x="1483" y="5947"/>
                </a:lnTo>
                <a:lnTo>
                  <a:pt x="1544" y="5947"/>
                </a:lnTo>
                <a:lnTo>
                  <a:pt x="1571" y="5939"/>
                </a:lnTo>
                <a:lnTo>
                  <a:pt x="1597" y="5930"/>
                </a:lnTo>
                <a:lnTo>
                  <a:pt x="1597" y="5930"/>
                </a:lnTo>
                <a:lnTo>
                  <a:pt x="1615" y="5903"/>
                </a:lnTo>
                <a:lnTo>
                  <a:pt x="1624" y="5877"/>
                </a:lnTo>
                <a:lnTo>
                  <a:pt x="1641" y="5806"/>
                </a:lnTo>
                <a:lnTo>
                  <a:pt x="1650" y="5744"/>
                </a:lnTo>
                <a:lnTo>
                  <a:pt x="1659" y="5727"/>
                </a:lnTo>
                <a:lnTo>
                  <a:pt x="1668" y="5709"/>
                </a:lnTo>
                <a:lnTo>
                  <a:pt x="1668" y="5709"/>
                </a:lnTo>
                <a:lnTo>
                  <a:pt x="1686" y="5709"/>
                </a:lnTo>
                <a:lnTo>
                  <a:pt x="1703" y="5727"/>
                </a:lnTo>
                <a:lnTo>
                  <a:pt x="1730" y="5780"/>
                </a:lnTo>
                <a:lnTo>
                  <a:pt x="1756" y="5833"/>
                </a:lnTo>
                <a:lnTo>
                  <a:pt x="1774" y="5859"/>
                </a:lnTo>
                <a:lnTo>
                  <a:pt x="1792" y="5877"/>
                </a:lnTo>
                <a:lnTo>
                  <a:pt x="1792" y="5877"/>
                </a:lnTo>
                <a:lnTo>
                  <a:pt x="1818" y="5886"/>
                </a:lnTo>
                <a:lnTo>
                  <a:pt x="1836" y="5912"/>
                </a:lnTo>
                <a:lnTo>
                  <a:pt x="1853" y="5956"/>
                </a:lnTo>
                <a:lnTo>
                  <a:pt x="1862" y="6009"/>
                </a:lnTo>
                <a:lnTo>
                  <a:pt x="1862" y="6009"/>
                </a:lnTo>
                <a:lnTo>
                  <a:pt x="1906" y="6009"/>
                </a:lnTo>
                <a:lnTo>
                  <a:pt x="1933" y="6009"/>
                </a:lnTo>
                <a:lnTo>
                  <a:pt x="1950" y="6018"/>
                </a:lnTo>
                <a:lnTo>
                  <a:pt x="1950" y="6018"/>
                </a:lnTo>
                <a:lnTo>
                  <a:pt x="1968" y="6027"/>
                </a:lnTo>
                <a:lnTo>
                  <a:pt x="1986" y="6018"/>
                </a:lnTo>
                <a:lnTo>
                  <a:pt x="1994" y="5992"/>
                </a:lnTo>
                <a:lnTo>
                  <a:pt x="2012" y="5956"/>
                </a:lnTo>
                <a:lnTo>
                  <a:pt x="2021" y="5886"/>
                </a:lnTo>
                <a:lnTo>
                  <a:pt x="2021" y="5824"/>
                </a:lnTo>
                <a:lnTo>
                  <a:pt x="2021" y="5824"/>
                </a:lnTo>
                <a:lnTo>
                  <a:pt x="2030" y="5771"/>
                </a:lnTo>
                <a:lnTo>
                  <a:pt x="2047" y="5709"/>
                </a:lnTo>
                <a:lnTo>
                  <a:pt x="2065" y="5639"/>
                </a:lnTo>
                <a:lnTo>
                  <a:pt x="2065" y="5612"/>
                </a:lnTo>
                <a:lnTo>
                  <a:pt x="2065" y="5586"/>
                </a:lnTo>
                <a:lnTo>
                  <a:pt x="2065" y="5586"/>
                </a:lnTo>
                <a:lnTo>
                  <a:pt x="2065" y="5559"/>
                </a:lnTo>
                <a:lnTo>
                  <a:pt x="2083" y="5550"/>
                </a:lnTo>
                <a:lnTo>
                  <a:pt x="2109" y="5542"/>
                </a:lnTo>
                <a:lnTo>
                  <a:pt x="2144" y="5542"/>
                </a:lnTo>
                <a:lnTo>
                  <a:pt x="2215" y="5542"/>
                </a:lnTo>
                <a:lnTo>
                  <a:pt x="2242" y="5533"/>
                </a:lnTo>
                <a:lnTo>
                  <a:pt x="2259" y="5515"/>
                </a:lnTo>
                <a:lnTo>
                  <a:pt x="2259" y="5515"/>
                </a:lnTo>
                <a:lnTo>
                  <a:pt x="2277" y="5444"/>
                </a:lnTo>
                <a:lnTo>
                  <a:pt x="2286" y="5365"/>
                </a:lnTo>
                <a:lnTo>
                  <a:pt x="2286" y="5321"/>
                </a:lnTo>
                <a:lnTo>
                  <a:pt x="2277" y="5277"/>
                </a:lnTo>
                <a:lnTo>
                  <a:pt x="2268" y="5250"/>
                </a:lnTo>
                <a:lnTo>
                  <a:pt x="2250" y="5233"/>
                </a:lnTo>
                <a:lnTo>
                  <a:pt x="2250" y="5233"/>
                </a:lnTo>
                <a:lnTo>
                  <a:pt x="2233" y="5215"/>
                </a:lnTo>
                <a:lnTo>
                  <a:pt x="2215" y="5197"/>
                </a:lnTo>
                <a:lnTo>
                  <a:pt x="2197" y="5153"/>
                </a:lnTo>
                <a:lnTo>
                  <a:pt x="2197" y="5127"/>
                </a:lnTo>
                <a:lnTo>
                  <a:pt x="2206" y="5109"/>
                </a:lnTo>
                <a:lnTo>
                  <a:pt x="2215" y="5091"/>
                </a:lnTo>
                <a:lnTo>
                  <a:pt x="2233" y="5091"/>
                </a:lnTo>
                <a:lnTo>
                  <a:pt x="2233" y="5091"/>
                </a:lnTo>
                <a:lnTo>
                  <a:pt x="2277" y="5083"/>
                </a:lnTo>
                <a:lnTo>
                  <a:pt x="2294" y="5074"/>
                </a:lnTo>
                <a:lnTo>
                  <a:pt x="2321" y="5056"/>
                </a:lnTo>
                <a:lnTo>
                  <a:pt x="2330" y="5030"/>
                </a:lnTo>
                <a:lnTo>
                  <a:pt x="2347" y="5003"/>
                </a:lnTo>
                <a:lnTo>
                  <a:pt x="2347" y="4977"/>
                </a:lnTo>
                <a:lnTo>
                  <a:pt x="2347" y="4933"/>
                </a:lnTo>
                <a:lnTo>
                  <a:pt x="2347" y="4933"/>
                </a:lnTo>
                <a:lnTo>
                  <a:pt x="2339" y="4897"/>
                </a:lnTo>
                <a:lnTo>
                  <a:pt x="2312" y="4871"/>
                </a:lnTo>
                <a:lnTo>
                  <a:pt x="2286" y="4844"/>
                </a:lnTo>
                <a:lnTo>
                  <a:pt x="2250" y="4827"/>
                </a:lnTo>
                <a:lnTo>
                  <a:pt x="2215" y="4809"/>
                </a:lnTo>
                <a:lnTo>
                  <a:pt x="2189" y="4783"/>
                </a:lnTo>
                <a:lnTo>
                  <a:pt x="2162" y="4756"/>
                </a:lnTo>
                <a:lnTo>
                  <a:pt x="2153" y="4721"/>
                </a:lnTo>
                <a:lnTo>
                  <a:pt x="2153" y="4721"/>
                </a:lnTo>
                <a:lnTo>
                  <a:pt x="2153" y="4686"/>
                </a:lnTo>
                <a:lnTo>
                  <a:pt x="2153" y="4650"/>
                </a:lnTo>
                <a:lnTo>
                  <a:pt x="2180" y="4589"/>
                </a:lnTo>
                <a:lnTo>
                  <a:pt x="2189" y="4562"/>
                </a:lnTo>
                <a:lnTo>
                  <a:pt x="2189" y="4527"/>
                </a:lnTo>
                <a:lnTo>
                  <a:pt x="2180" y="4491"/>
                </a:lnTo>
                <a:lnTo>
                  <a:pt x="2162" y="4439"/>
                </a:lnTo>
                <a:lnTo>
                  <a:pt x="2162" y="4439"/>
                </a:lnTo>
                <a:lnTo>
                  <a:pt x="2144" y="4386"/>
                </a:lnTo>
                <a:lnTo>
                  <a:pt x="2136" y="4341"/>
                </a:lnTo>
                <a:lnTo>
                  <a:pt x="2136" y="4306"/>
                </a:lnTo>
                <a:lnTo>
                  <a:pt x="2144" y="4262"/>
                </a:lnTo>
                <a:lnTo>
                  <a:pt x="2162" y="4200"/>
                </a:lnTo>
                <a:lnTo>
                  <a:pt x="2171" y="4174"/>
                </a:lnTo>
                <a:lnTo>
                  <a:pt x="2162" y="4138"/>
                </a:lnTo>
                <a:lnTo>
                  <a:pt x="2162" y="4138"/>
                </a:lnTo>
                <a:lnTo>
                  <a:pt x="2144" y="4086"/>
                </a:lnTo>
                <a:lnTo>
                  <a:pt x="2136" y="4024"/>
                </a:lnTo>
                <a:lnTo>
                  <a:pt x="2136" y="3980"/>
                </a:lnTo>
                <a:lnTo>
                  <a:pt x="2144" y="3944"/>
                </a:lnTo>
                <a:lnTo>
                  <a:pt x="2162" y="3900"/>
                </a:lnTo>
                <a:lnTo>
                  <a:pt x="2189" y="3847"/>
                </a:lnTo>
                <a:lnTo>
                  <a:pt x="2189" y="3847"/>
                </a:lnTo>
                <a:lnTo>
                  <a:pt x="2224" y="3794"/>
                </a:lnTo>
                <a:lnTo>
                  <a:pt x="2268" y="3750"/>
                </a:lnTo>
                <a:lnTo>
                  <a:pt x="2312" y="3715"/>
                </a:lnTo>
                <a:lnTo>
                  <a:pt x="2347" y="3688"/>
                </a:lnTo>
                <a:lnTo>
                  <a:pt x="2392" y="3671"/>
                </a:lnTo>
                <a:lnTo>
                  <a:pt x="2427" y="3653"/>
                </a:lnTo>
                <a:lnTo>
                  <a:pt x="2462" y="3644"/>
                </a:lnTo>
                <a:lnTo>
                  <a:pt x="2489" y="3644"/>
                </a:lnTo>
                <a:lnTo>
                  <a:pt x="2489" y="3644"/>
                </a:lnTo>
                <a:lnTo>
                  <a:pt x="2542" y="3662"/>
                </a:lnTo>
                <a:lnTo>
                  <a:pt x="2595" y="3680"/>
                </a:lnTo>
                <a:lnTo>
                  <a:pt x="2621" y="3680"/>
                </a:lnTo>
                <a:lnTo>
                  <a:pt x="2647" y="3671"/>
                </a:lnTo>
                <a:lnTo>
                  <a:pt x="2665" y="3662"/>
                </a:lnTo>
                <a:lnTo>
                  <a:pt x="2683" y="3636"/>
                </a:lnTo>
                <a:lnTo>
                  <a:pt x="2683" y="3636"/>
                </a:lnTo>
                <a:lnTo>
                  <a:pt x="2709" y="3574"/>
                </a:lnTo>
                <a:lnTo>
                  <a:pt x="2718" y="3521"/>
                </a:lnTo>
                <a:lnTo>
                  <a:pt x="2709" y="3486"/>
                </a:lnTo>
                <a:lnTo>
                  <a:pt x="2700" y="3477"/>
                </a:lnTo>
                <a:lnTo>
                  <a:pt x="2683" y="3468"/>
                </a:lnTo>
                <a:lnTo>
                  <a:pt x="2683" y="3468"/>
                </a:lnTo>
                <a:lnTo>
                  <a:pt x="2647" y="3450"/>
                </a:lnTo>
                <a:lnTo>
                  <a:pt x="2621" y="3441"/>
                </a:lnTo>
                <a:lnTo>
                  <a:pt x="2603" y="3424"/>
                </a:lnTo>
                <a:lnTo>
                  <a:pt x="2586" y="3406"/>
                </a:lnTo>
                <a:lnTo>
                  <a:pt x="2586" y="3380"/>
                </a:lnTo>
                <a:lnTo>
                  <a:pt x="2595" y="3344"/>
                </a:lnTo>
                <a:lnTo>
                  <a:pt x="2612" y="3309"/>
                </a:lnTo>
                <a:lnTo>
                  <a:pt x="2612" y="3309"/>
                </a:lnTo>
                <a:lnTo>
                  <a:pt x="2683" y="3221"/>
                </a:lnTo>
                <a:lnTo>
                  <a:pt x="2745" y="3124"/>
                </a:lnTo>
                <a:lnTo>
                  <a:pt x="2789" y="3027"/>
                </a:lnTo>
                <a:lnTo>
                  <a:pt x="2806" y="2974"/>
                </a:lnTo>
                <a:lnTo>
                  <a:pt x="2815" y="2930"/>
                </a:lnTo>
                <a:lnTo>
                  <a:pt x="2815" y="2930"/>
                </a:lnTo>
                <a:lnTo>
                  <a:pt x="2815" y="2841"/>
                </a:lnTo>
                <a:lnTo>
                  <a:pt x="2806" y="2762"/>
                </a:lnTo>
                <a:lnTo>
                  <a:pt x="2806" y="2700"/>
                </a:lnTo>
                <a:lnTo>
                  <a:pt x="2815" y="2683"/>
                </a:lnTo>
                <a:lnTo>
                  <a:pt x="2824" y="2656"/>
                </a:lnTo>
                <a:lnTo>
                  <a:pt x="2824" y="2656"/>
                </a:lnTo>
                <a:lnTo>
                  <a:pt x="2842" y="2647"/>
                </a:lnTo>
                <a:lnTo>
                  <a:pt x="2868" y="2638"/>
                </a:lnTo>
                <a:lnTo>
                  <a:pt x="2921" y="2638"/>
                </a:lnTo>
                <a:lnTo>
                  <a:pt x="2992" y="2630"/>
                </a:lnTo>
                <a:lnTo>
                  <a:pt x="3018" y="2621"/>
                </a:lnTo>
                <a:lnTo>
                  <a:pt x="3053" y="2603"/>
                </a:lnTo>
                <a:lnTo>
                  <a:pt x="3053" y="2603"/>
                </a:lnTo>
                <a:lnTo>
                  <a:pt x="3080" y="2585"/>
                </a:lnTo>
                <a:lnTo>
                  <a:pt x="3089" y="2559"/>
                </a:lnTo>
                <a:lnTo>
                  <a:pt x="3097" y="2533"/>
                </a:lnTo>
                <a:lnTo>
                  <a:pt x="3097" y="2515"/>
                </a:lnTo>
                <a:lnTo>
                  <a:pt x="3097" y="2471"/>
                </a:lnTo>
                <a:lnTo>
                  <a:pt x="3097" y="2453"/>
                </a:lnTo>
                <a:lnTo>
                  <a:pt x="3106" y="2435"/>
                </a:lnTo>
                <a:lnTo>
                  <a:pt x="3106" y="2435"/>
                </a:lnTo>
                <a:lnTo>
                  <a:pt x="3142" y="2383"/>
                </a:lnTo>
                <a:lnTo>
                  <a:pt x="3186" y="2321"/>
                </a:lnTo>
                <a:lnTo>
                  <a:pt x="3221" y="2259"/>
                </a:lnTo>
                <a:lnTo>
                  <a:pt x="3265" y="2206"/>
                </a:lnTo>
                <a:lnTo>
                  <a:pt x="3265" y="2206"/>
                </a:lnTo>
                <a:lnTo>
                  <a:pt x="3309" y="2171"/>
                </a:lnTo>
                <a:lnTo>
                  <a:pt x="3336" y="2135"/>
                </a:lnTo>
                <a:lnTo>
                  <a:pt x="3345" y="2118"/>
                </a:lnTo>
                <a:lnTo>
                  <a:pt x="3353" y="2091"/>
                </a:lnTo>
                <a:lnTo>
                  <a:pt x="3345" y="2074"/>
                </a:lnTo>
                <a:lnTo>
                  <a:pt x="3336" y="2056"/>
                </a:lnTo>
                <a:lnTo>
                  <a:pt x="3336" y="2056"/>
                </a:lnTo>
                <a:lnTo>
                  <a:pt x="3327" y="2030"/>
                </a:lnTo>
                <a:lnTo>
                  <a:pt x="3327" y="2012"/>
                </a:lnTo>
                <a:lnTo>
                  <a:pt x="3362" y="1959"/>
                </a:lnTo>
                <a:lnTo>
                  <a:pt x="3398" y="1906"/>
                </a:lnTo>
                <a:lnTo>
                  <a:pt x="3415" y="1880"/>
                </a:lnTo>
                <a:lnTo>
                  <a:pt x="3424" y="1844"/>
                </a:lnTo>
                <a:lnTo>
                  <a:pt x="3424" y="1844"/>
                </a:lnTo>
                <a:lnTo>
                  <a:pt x="3424" y="1809"/>
                </a:lnTo>
                <a:lnTo>
                  <a:pt x="3442" y="1774"/>
                </a:lnTo>
                <a:lnTo>
                  <a:pt x="3468" y="1747"/>
                </a:lnTo>
                <a:lnTo>
                  <a:pt x="3503" y="1721"/>
                </a:lnTo>
                <a:lnTo>
                  <a:pt x="3539" y="1703"/>
                </a:lnTo>
                <a:lnTo>
                  <a:pt x="3574" y="1685"/>
                </a:lnTo>
                <a:lnTo>
                  <a:pt x="3609" y="1677"/>
                </a:lnTo>
                <a:lnTo>
                  <a:pt x="3645" y="1668"/>
                </a:lnTo>
                <a:lnTo>
                  <a:pt x="3645" y="1668"/>
                </a:lnTo>
                <a:lnTo>
                  <a:pt x="3715" y="1668"/>
                </a:lnTo>
                <a:lnTo>
                  <a:pt x="3795" y="1659"/>
                </a:lnTo>
                <a:lnTo>
                  <a:pt x="3820" y="1650"/>
                </a:lnTo>
                <a:lnTo>
                  <a:pt x="3847" y="1632"/>
                </a:lnTo>
                <a:lnTo>
                  <a:pt x="3864" y="1615"/>
                </a:lnTo>
                <a:lnTo>
                  <a:pt x="3873" y="1588"/>
                </a:lnTo>
                <a:lnTo>
                  <a:pt x="3873" y="1588"/>
                </a:lnTo>
                <a:lnTo>
                  <a:pt x="3864" y="1509"/>
                </a:lnTo>
                <a:lnTo>
                  <a:pt x="3855" y="1430"/>
                </a:lnTo>
                <a:lnTo>
                  <a:pt x="3864" y="1394"/>
                </a:lnTo>
                <a:lnTo>
                  <a:pt x="3882" y="1368"/>
                </a:lnTo>
                <a:lnTo>
                  <a:pt x="3899" y="1368"/>
                </a:lnTo>
                <a:lnTo>
                  <a:pt x="3944" y="1377"/>
                </a:lnTo>
                <a:lnTo>
                  <a:pt x="3944" y="1377"/>
                </a:lnTo>
                <a:lnTo>
                  <a:pt x="3988" y="1394"/>
                </a:lnTo>
                <a:lnTo>
                  <a:pt x="4032" y="1394"/>
                </a:lnTo>
                <a:lnTo>
                  <a:pt x="4111" y="1394"/>
                </a:lnTo>
                <a:lnTo>
                  <a:pt x="4191" y="1403"/>
                </a:lnTo>
                <a:lnTo>
                  <a:pt x="4217" y="1412"/>
                </a:lnTo>
                <a:lnTo>
                  <a:pt x="4252" y="1430"/>
                </a:lnTo>
                <a:lnTo>
                  <a:pt x="4252" y="1430"/>
                </a:lnTo>
                <a:lnTo>
                  <a:pt x="4288" y="1456"/>
                </a:lnTo>
                <a:lnTo>
                  <a:pt x="4323" y="1465"/>
                </a:lnTo>
                <a:lnTo>
                  <a:pt x="4350" y="1474"/>
                </a:lnTo>
                <a:lnTo>
                  <a:pt x="4385" y="1474"/>
                </a:lnTo>
                <a:lnTo>
                  <a:pt x="4411" y="1465"/>
                </a:lnTo>
                <a:lnTo>
                  <a:pt x="4429" y="1438"/>
                </a:lnTo>
                <a:lnTo>
                  <a:pt x="4447" y="1412"/>
                </a:lnTo>
                <a:lnTo>
                  <a:pt x="4447" y="1377"/>
                </a:lnTo>
                <a:lnTo>
                  <a:pt x="4447" y="1377"/>
                </a:lnTo>
                <a:lnTo>
                  <a:pt x="4455" y="1279"/>
                </a:lnTo>
                <a:lnTo>
                  <a:pt x="4473" y="1235"/>
                </a:lnTo>
                <a:lnTo>
                  <a:pt x="4491" y="1191"/>
                </a:lnTo>
                <a:lnTo>
                  <a:pt x="4508" y="1156"/>
                </a:lnTo>
                <a:lnTo>
                  <a:pt x="4544" y="1138"/>
                </a:lnTo>
                <a:lnTo>
                  <a:pt x="4579" y="1129"/>
                </a:lnTo>
                <a:lnTo>
                  <a:pt x="4623" y="1147"/>
                </a:lnTo>
                <a:lnTo>
                  <a:pt x="4623" y="1147"/>
                </a:lnTo>
                <a:lnTo>
                  <a:pt x="4650" y="1165"/>
                </a:lnTo>
                <a:lnTo>
                  <a:pt x="4650" y="1165"/>
                </a:lnTo>
                <a:lnTo>
                  <a:pt x="4685" y="1103"/>
                </a:lnTo>
                <a:lnTo>
                  <a:pt x="4738" y="1059"/>
                </a:lnTo>
                <a:lnTo>
                  <a:pt x="4791" y="1024"/>
                </a:lnTo>
                <a:lnTo>
                  <a:pt x="4817" y="1024"/>
                </a:lnTo>
                <a:lnTo>
                  <a:pt x="4844" y="1024"/>
                </a:lnTo>
                <a:lnTo>
                  <a:pt x="4844" y="1024"/>
                </a:lnTo>
                <a:lnTo>
                  <a:pt x="4888" y="1032"/>
                </a:lnTo>
                <a:lnTo>
                  <a:pt x="4923" y="1059"/>
                </a:lnTo>
                <a:lnTo>
                  <a:pt x="4994" y="1138"/>
                </a:lnTo>
                <a:lnTo>
                  <a:pt x="5038" y="1174"/>
                </a:lnTo>
                <a:lnTo>
                  <a:pt x="5073" y="1218"/>
                </a:lnTo>
                <a:lnTo>
                  <a:pt x="5117" y="1244"/>
                </a:lnTo>
                <a:lnTo>
                  <a:pt x="5170" y="1262"/>
                </a:lnTo>
                <a:lnTo>
                  <a:pt x="5170" y="1262"/>
                </a:lnTo>
                <a:lnTo>
                  <a:pt x="5276" y="1288"/>
                </a:lnTo>
                <a:lnTo>
                  <a:pt x="5373" y="1306"/>
                </a:lnTo>
                <a:lnTo>
                  <a:pt x="5408" y="1306"/>
                </a:lnTo>
                <a:lnTo>
                  <a:pt x="5444" y="1306"/>
                </a:lnTo>
                <a:lnTo>
                  <a:pt x="5479" y="1297"/>
                </a:lnTo>
                <a:lnTo>
                  <a:pt x="5497" y="1279"/>
                </a:lnTo>
                <a:lnTo>
                  <a:pt x="5497" y="1279"/>
                </a:lnTo>
                <a:lnTo>
                  <a:pt x="5514" y="1253"/>
                </a:lnTo>
                <a:lnTo>
                  <a:pt x="5541" y="1253"/>
                </a:lnTo>
                <a:lnTo>
                  <a:pt x="5567" y="1253"/>
                </a:lnTo>
                <a:lnTo>
                  <a:pt x="5594" y="1271"/>
                </a:lnTo>
                <a:lnTo>
                  <a:pt x="5655" y="1288"/>
                </a:lnTo>
                <a:lnTo>
                  <a:pt x="5691" y="1297"/>
                </a:lnTo>
                <a:lnTo>
                  <a:pt x="5726" y="1288"/>
                </a:lnTo>
                <a:lnTo>
                  <a:pt x="5726" y="1288"/>
                </a:lnTo>
                <a:lnTo>
                  <a:pt x="5753" y="1288"/>
                </a:lnTo>
                <a:lnTo>
                  <a:pt x="5770" y="1297"/>
                </a:lnTo>
                <a:lnTo>
                  <a:pt x="5805" y="1341"/>
                </a:lnTo>
                <a:lnTo>
                  <a:pt x="5823" y="1359"/>
                </a:lnTo>
                <a:lnTo>
                  <a:pt x="5841" y="1368"/>
                </a:lnTo>
                <a:lnTo>
                  <a:pt x="5867" y="1359"/>
                </a:lnTo>
                <a:lnTo>
                  <a:pt x="5894" y="1332"/>
                </a:lnTo>
                <a:lnTo>
                  <a:pt x="5894" y="1332"/>
                </a:lnTo>
                <a:lnTo>
                  <a:pt x="5911" y="1288"/>
                </a:lnTo>
                <a:lnTo>
                  <a:pt x="5929" y="1253"/>
                </a:lnTo>
                <a:lnTo>
                  <a:pt x="5938" y="1200"/>
                </a:lnTo>
                <a:lnTo>
                  <a:pt x="5938" y="1182"/>
                </a:lnTo>
                <a:lnTo>
                  <a:pt x="5947" y="1165"/>
                </a:lnTo>
                <a:lnTo>
                  <a:pt x="5973" y="1165"/>
                </a:lnTo>
                <a:lnTo>
                  <a:pt x="6017" y="1165"/>
                </a:lnTo>
                <a:lnTo>
                  <a:pt x="6017" y="1165"/>
                </a:lnTo>
                <a:lnTo>
                  <a:pt x="6061" y="1156"/>
                </a:lnTo>
                <a:lnTo>
                  <a:pt x="6088" y="1147"/>
                </a:lnTo>
                <a:lnTo>
                  <a:pt x="6097" y="1112"/>
                </a:lnTo>
                <a:lnTo>
                  <a:pt x="6097" y="1077"/>
                </a:lnTo>
                <a:lnTo>
                  <a:pt x="6088" y="988"/>
                </a:lnTo>
                <a:lnTo>
                  <a:pt x="6079" y="909"/>
                </a:lnTo>
                <a:lnTo>
                  <a:pt x="6079" y="909"/>
                </a:lnTo>
                <a:lnTo>
                  <a:pt x="6079" y="874"/>
                </a:lnTo>
                <a:lnTo>
                  <a:pt x="6106" y="847"/>
                </a:lnTo>
                <a:lnTo>
                  <a:pt x="6132" y="821"/>
                </a:lnTo>
                <a:lnTo>
                  <a:pt x="6167" y="803"/>
                </a:lnTo>
                <a:lnTo>
                  <a:pt x="6229" y="768"/>
                </a:lnTo>
                <a:lnTo>
                  <a:pt x="6247" y="741"/>
                </a:lnTo>
                <a:lnTo>
                  <a:pt x="6256" y="715"/>
                </a:lnTo>
                <a:lnTo>
                  <a:pt x="6256" y="715"/>
                </a:lnTo>
                <a:lnTo>
                  <a:pt x="6264" y="697"/>
                </a:lnTo>
                <a:lnTo>
                  <a:pt x="6273" y="688"/>
                </a:lnTo>
                <a:lnTo>
                  <a:pt x="6300" y="671"/>
                </a:lnTo>
                <a:lnTo>
                  <a:pt x="6344" y="662"/>
                </a:lnTo>
                <a:lnTo>
                  <a:pt x="6388" y="662"/>
                </a:lnTo>
                <a:lnTo>
                  <a:pt x="6494" y="662"/>
                </a:lnTo>
                <a:lnTo>
                  <a:pt x="6529" y="653"/>
                </a:lnTo>
                <a:lnTo>
                  <a:pt x="6556" y="644"/>
                </a:lnTo>
                <a:lnTo>
                  <a:pt x="6556" y="644"/>
                </a:lnTo>
                <a:lnTo>
                  <a:pt x="6573" y="618"/>
                </a:lnTo>
                <a:lnTo>
                  <a:pt x="6600" y="600"/>
                </a:lnTo>
                <a:lnTo>
                  <a:pt x="6635" y="591"/>
                </a:lnTo>
                <a:lnTo>
                  <a:pt x="6670" y="582"/>
                </a:lnTo>
                <a:lnTo>
                  <a:pt x="6706" y="582"/>
                </a:lnTo>
                <a:lnTo>
                  <a:pt x="6741" y="591"/>
                </a:lnTo>
                <a:lnTo>
                  <a:pt x="6767" y="609"/>
                </a:lnTo>
                <a:lnTo>
                  <a:pt x="6794" y="644"/>
                </a:lnTo>
                <a:lnTo>
                  <a:pt x="6794" y="644"/>
                </a:lnTo>
                <a:lnTo>
                  <a:pt x="6820" y="671"/>
                </a:lnTo>
                <a:lnTo>
                  <a:pt x="6864" y="706"/>
                </a:lnTo>
                <a:lnTo>
                  <a:pt x="6970" y="750"/>
                </a:lnTo>
                <a:lnTo>
                  <a:pt x="7059" y="794"/>
                </a:lnTo>
                <a:lnTo>
                  <a:pt x="7094" y="821"/>
                </a:lnTo>
                <a:lnTo>
                  <a:pt x="7103" y="856"/>
                </a:lnTo>
                <a:lnTo>
                  <a:pt x="7103" y="856"/>
                </a:lnTo>
                <a:lnTo>
                  <a:pt x="7111" y="927"/>
                </a:lnTo>
                <a:lnTo>
                  <a:pt x="7103" y="1015"/>
                </a:lnTo>
                <a:lnTo>
                  <a:pt x="7103" y="1015"/>
                </a:lnTo>
                <a:lnTo>
                  <a:pt x="7138" y="988"/>
                </a:lnTo>
                <a:lnTo>
                  <a:pt x="7173" y="971"/>
                </a:lnTo>
                <a:lnTo>
                  <a:pt x="7209" y="953"/>
                </a:lnTo>
                <a:lnTo>
                  <a:pt x="7244" y="953"/>
                </a:lnTo>
                <a:lnTo>
                  <a:pt x="7244" y="953"/>
                </a:lnTo>
                <a:lnTo>
                  <a:pt x="7279" y="944"/>
                </a:lnTo>
                <a:lnTo>
                  <a:pt x="7306" y="927"/>
                </a:lnTo>
                <a:lnTo>
                  <a:pt x="7367" y="882"/>
                </a:lnTo>
                <a:lnTo>
                  <a:pt x="7429" y="847"/>
                </a:lnTo>
                <a:lnTo>
                  <a:pt x="7456" y="838"/>
                </a:lnTo>
                <a:lnTo>
                  <a:pt x="7491" y="838"/>
                </a:lnTo>
                <a:lnTo>
                  <a:pt x="7491" y="838"/>
                </a:lnTo>
                <a:lnTo>
                  <a:pt x="7535" y="838"/>
                </a:lnTo>
                <a:lnTo>
                  <a:pt x="7561" y="838"/>
                </a:lnTo>
                <a:lnTo>
                  <a:pt x="7579" y="829"/>
                </a:lnTo>
                <a:lnTo>
                  <a:pt x="7597" y="812"/>
                </a:lnTo>
                <a:lnTo>
                  <a:pt x="7614" y="794"/>
                </a:lnTo>
                <a:lnTo>
                  <a:pt x="7632" y="768"/>
                </a:lnTo>
                <a:lnTo>
                  <a:pt x="7641" y="732"/>
                </a:lnTo>
                <a:lnTo>
                  <a:pt x="7641" y="732"/>
                </a:lnTo>
                <a:lnTo>
                  <a:pt x="7579" y="706"/>
                </a:lnTo>
                <a:lnTo>
                  <a:pt x="7509" y="697"/>
                </a:lnTo>
                <a:lnTo>
                  <a:pt x="7473" y="697"/>
                </a:lnTo>
                <a:lnTo>
                  <a:pt x="7447" y="706"/>
                </a:lnTo>
                <a:lnTo>
                  <a:pt x="7429" y="724"/>
                </a:lnTo>
                <a:lnTo>
                  <a:pt x="7420" y="741"/>
                </a:lnTo>
                <a:lnTo>
                  <a:pt x="7420" y="741"/>
                </a:lnTo>
                <a:lnTo>
                  <a:pt x="7411" y="759"/>
                </a:lnTo>
                <a:lnTo>
                  <a:pt x="7394" y="777"/>
                </a:lnTo>
                <a:lnTo>
                  <a:pt x="7367" y="785"/>
                </a:lnTo>
                <a:lnTo>
                  <a:pt x="7341" y="785"/>
                </a:lnTo>
                <a:lnTo>
                  <a:pt x="7323" y="777"/>
                </a:lnTo>
                <a:lnTo>
                  <a:pt x="7306" y="768"/>
                </a:lnTo>
                <a:lnTo>
                  <a:pt x="7288" y="750"/>
                </a:lnTo>
                <a:lnTo>
                  <a:pt x="7288" y="724"/>
                </a:lnTo>
                <a:lnTo>
                  <a:pt x="7288" y="724"/>
                </a:lnTo>
                <a:lnTo>
                  <a:pt x="7279" y="706"/>
                </a:lnTo>
                <a:lnTo>
                  <a:pt x="7261" y="679"/>
                </a:lnTo>
                <a:lnTo>
                  <a:pt x="7191" y="635"/>
                </a:lnTo>
                <a:lnTo>
                  <a:pt x="7129" y="600"/>
                </a:lnTo>
                <a:lnTo>
                  <a:pt x="7103" y="591"/>
                </a:lnTo>
                <a:lnTo>
                  <a:pt x="7094" y="574"/>
                </a:lnTo>
                <a:lnTo>
                  <a:pt x="7094" y="574"/>
                </a:lnTo>
                <a:lnTo>
                  <a:pt x="7094" y="565"/>
                </a:lnTo>
                <a:lnTo>
                  <a:pt x="7103" y="556"/>
                </a:lnTo>
                <a:lnTo>
                  <a:pt x="7138" y="556"/>
                </a:lnTo>
                <a:lnTo>
                  <a:pt x="7191" y="565"/>
                </a:lnTo>
                <a:lnTo>
                  <a:pt x="7244" y="591"/>
                </a:lnTo>
                <a:lnTo>
                  <a:pt x="7244" y="591"/>
                </a:lnTo>
                <a:lnTo>
                  <a:pt x="7288" y="609"/>
                </a:lnTo>
                <a:lnTo>
                  <a:pt x="7314" y="609"/>
                </a:lnTo>
                <a:lnTo>
                  <a:pt x="7341" y="600"/>
                </a:lnTo>
                <a:lnTo>
                  <a:pt x="7385" y="574"/>
                </a:lnTo>
                <a:lnTo>
                  <a:pt x="7438" y="529"/>
                </a:lnTo>
                <a:lnTo>
                  <a:pt x="7438" y="529"/>
                </a:lnTo>
                <a:lnTo>
                  <a:pt x="7473" y="503"/>
                </a:lnTo>
                <a:lnTo>
                  <a:pt x="7500" y="494"/>
                </a:lnTo>
                <a:lnTo>
                  <a:pt x="7570" y="485"/>
                </a:lnTo>
                <a:lnTo>
                  <a:pt x="7614" y="477"/>
                </a:lnTo>
                <a:lnTo>
                  <a:pt x="7632" y="468"/>
                </a:lnTo>
                <a:lnTo>
                  <a:pt x="7641" y="450"/>
                </a:lnTo>
                <a:lnTo>
                  <a:pt x="7641" y="450"/>
                </a:lnTo>
                <a:lnTo>
                  <a:pt x="7641" y="424"/>
                </a:lnTo>
                <a:lnTo>
                  <a:pt x="7632" y="406"/>
                </a:lnTo>
                <a:lnTo>
                  <a:pt x="7579" y="362"/>
                </a:lnTo>
                <a:lnTo>
                  <a:pt x="7526" y="326"/>
                </a:lnTo>
                <a:lnTo>
                  <a:pt x="7491" y="300"/>
                </a:lnTo>
                <a:lnTo>
                  <a:pt x="7491" y="300"/>
                </a:lnTo>
                <a:lnTo>
                  <a:pt x="7456" y="265"/>
                </a:lnTo>
                <a:lnTo>
                  <a:pt x="7403" y="238"/>
                </a:lnTo>
                <a:lnTo>
                  <a:pt x="7341" y="221"/>
                </a:lnTo>
                <a:lnTo>
                  <a:pt x="7297" y="221"/>
                </a:lnTo>
                <a:lnTo>
                  <a:pt x="7261" y="221"/>
                </a:lnTo>
                <a:lnTo>
                  <a:pt x="7261" y="221"/>
                </a:lnTo>
                <a:lnTo>
                  <a:pt x="7209" y="229"/>
                </a:lnTo>
                <a:lnTo>
                  <a:pt x="7173" y="212"/>
                </a:lnTo>
                <a:lnTo>
                  <a:pt x="7138" y="185"/>
                </a:lnTo>
                <a:lnTo>
                  <a:pt x="7103" y="150"/>
                </a:lnTo>
                <a:lnTo>
                  <a:pt x="7103" y="150"/>
                </a:lnTo>
                <a:lnTo>
                  <a:pt x="7076" y="132"/>
                </a:lnTo>
                <a:lnTo>
                  <a:pt x="7050" y="132"/>
                </a:lnTo>
                <a:lnTo>
                  <a:pt x="7006" y="141"/>
                </a:lnTo>
                <a:lnTo>
                  <a:pt x="6970" y="159"/>
                </a:lnTo>
                <a:lnTo>
                  <a:pt x="6935" y="194"/>
                </a:lnTo>
                <a:lnTo>
                  <a:pt x="6900" y="221"/>
                </a:lnTo>
                <a:lnTo>
                  <a:pt x="6882" y="265"/>
                </a:lnTo>
                <a:lnTo>
                  <a:pt x="6873" y="309"/>
                </a:lnTo>
                <a:lnTo>
                  <a:pt x="6873" y="309"/>
                </a:lnTo>
                <a:lnTo>
                  <a:pt x="6864" y="344"/>
                </a:lnTo>
                <a:lnTo>
                  <a:pt x="6856" y="371"/>
                </a:lnTo>
                <a:lnTo>
                  <a:pt x="6838" y="388"/>
                </a:lnTo>
                <a:lnTo>
                  <a:pt x="6820" y="388"/>
                </a:lnTo>
                <a:lnTo>
                  <a:pt x="6811" y="388"/>
                </a:lnTo>
                <a:lnTo>
                  <a:pt x="6794" y="379"/>
                </a:lnTo>
                <a:lnTo>
                  <a:pt x="6794" y="362"/>
                </a:lnTo>
                <a:lnTo>
                  <a:pt x="6803" y="335"/>
                </a:lnTo>
                <a:lnTo>
                  <a:pt x="6803" y="335"/>
                </a:lnTo>
                <a:lnTo>
                  <a:pt x="6811" y="309"/>
                </a:lnTo>
                <a:lnTo>
                  <a:pt x="6811" y="282"/>
                </a:lnTo>
                <a:lnTo>
                  <a:pt x="6803" y="238"/>
                </a:lnTo>
                <a:lnTo>
                  <a:pt x="6803" y="212"/>
                </a:lnTo>
                <a:lnTo>
                  <a:pt x="6803" y="194"/>
                </a:lnTo>
                <a:lnTo>
                  <a:pt x="6811" y="176"/>
                </a:lnTo>
                <a:lnTo>
                  <a:pt x="6838" y="168"/>
                </a:lnTo>
                <a:lnTo>
                  <a:pt x="6838" y="168"/>
                </a:lnTo>
                <a:lnTo>
                  <a:pt x="6864" y="159"/>
                </a:lnTo>
                <a:lnTo>
                  <a:pt x="6882" y="132"/>
                </a:lnTo>
                <a:lnTo>
                  <a:pt x="6882" y="106"/>
                </a:lnTo>
                <a:lnTo>
                  <a:pt x="6873" y="79"/>
                </a:lnTo>
                <a:lnTo>
                  <a:pt x="6847" y="53"/>
                </a:lnTo>
                <a:lnTo>
                  <a:pt x="6811" y="26"/>
                </a:lnTo>
                <a:lnTo>
                  <a:pt x="6767" y="9"/>
                </a:lnTo>
                <a:lnTo>
                  <a:pt x="6714" y="0"/>
                </a:lnTo>
                <a:lnTo>
                  <a:pt x="6714" y="0"/>
                </a:lnTo>
                <a:lnTo>
                  <a:pt x="6661" y="0"/>
                </a:lnTo>
                <a:lnTo>
                  <a:pt x="6608" y="18"/>
                </a:lnTo>
                <a:lnTo>
                  <a:pt x="6573" y="35"/>
                </a:lnTo>
                <a:lnTo>
                  <a:pt x="6547" y="62"/>
                </a:lnTo>
                <a:lnTo>
                  <a:pt x="6529" y="88"/>
                </a:lnTo>
                <a:lnTo>
                  <a:pt x="6520" y="124"/>
                </a:lnTo>
                <a:lnTo>
                  <a:pt x="6520" y="150"/>
                </a:lnTo>
                <a:lnTo>
                  <a:pt x="6529" y="168"/>
                </a:lnTo>
                <a:lnTo>
                  <a:pt x="6529" y="168"/>
                </a:lnTo>
                <a:lnTo>
                  <a:pt x="6538" y="194"/>
                </a:lnTo>
                <a:lnTo>
                  <a:pt x="6529" y="221"/>
                </a:lnTo>
                <a:lnTo>
                  <a:pt x="6511" y="265"/>
                </a:lnTo>
                <a:lnTo>
                  <a:pt x="6485" y="300"/>
                </a:lnTo>
                <a:lnTo>
                  <a:pt x="6450" y="335"/>
                </a:lnTo>
                <a:lnTo>
                  <a:pt x="6414" y="371"/>
                </a:lnTo>
                <a:lnTo>
                  <a:pt x="6379" y="388"/>
                </a:lnTo>
                <a:lnTo>
                  <a:pt x="6353" y="397"/>
                </a:lnTo>
                <a:lnTo>
                  <a:pt x="6353" y="397"/>
                </a:lnTo>
                <a:lnTo>
                  <a:pt x="6335" y="397"/>
                </a:lnTo>
                <a:lnTo>
                  <a:pt x="6326" y="371"/>
                </a:lnTo>
                <a:lnTo>
                  <a:pt x="6326" y="344"/>
                </a:lnTo>
                <a:lnTo>
                  <a:pt x="6335" y="309"/>
                </a:lnTo>
                <a:lnTo>
                  <a:pt x="6353" y="229"/>
                </a:lnTo>
                <a:lnTo>
                  <a:pt x="6361" y="150"/>
                </a:lnTo>
                <a:lnTo>
                  <a:pt x="6361" y="150"/>
                </a:lnTo>
                <a:lnTo>
                  <a:pt x="6353" y="124"/>
                </a:lnTo>
                <a:lnTo>
                  <a:pt x="6344" y="106"/>
                </a:lnTo>
                <a:lnTo>
                  <a:pt x="6326" y="106"/>
                </a:lnTo>
                <a:lnTo>
                  <a:pt x="6308" y="115"/>
                </a:lnTo>
                <a:lnTo>
                  <a:pt x="6247" y="168"/>
                </a:lnTo>
                <a:lnTo>
                  <a:pt x="6167" y="247"/>
                </a:lnTo>
                <a:lnTo>
                  <a:pt x="6167" y="247"/>
                </a:lnTo>
                <a:lnTo>
                  <a:pt x="6008" y="441"/>
                </a:lnTo>
                <a:lnTo>
                  <a:pt x="5938" y="503"/>
                </a:lnTo>
                <a:lnTo>
                  <a:pt x="5911" y="521"/>
                </a:lnTo>
                <a:lnTo>
                  <a:pt x="5885" y="529"/>
                </a:lnTo>
                <a:lnTo>
                  <a:pt x="5885" y="529"/>
                </a:lnTo>
                <a:lnTo>
                  <a:pt x="5858" y="529"/>
                </a:lnTo>
                <a:lnTo>
                  <a:pt x="5850" y="521"/>
                </a:lnTo>
                <a:lnTo>
                  <a:pt x="5841" y="494"/>
                </a:lnTo>
                <a:lnTo>
                  <a:pt x="5841" y="468"/>
                </a:lnTo>
                <a:lnTo>
                  <a:pt x="5850" y="432"/>
                </a:lnTo>
                <a:lnTo>
                  <a:pt x="5867" y="397"/>
                </a:lnTo>
                <a:lnTo>
                  <a:pt x="5903" y="371"/>
                </a:lnTo>
                <a:lnTo>
                  <a:pt x="5938" y="344"/>
                </a:lnTo>
                <a:lnTo>
                  <a:pt x="5938" y="344"/>
                </a:lnTo>
                <a:lnTo>
                  <a:pt x="5973" y="318"/>
                </a:lnTo>
                <a:lnTo>
                  <a:pt x="6008" y="282"/>
                </a:lnTo>
                <a:lnTo>
                  <a:pt x="6053" y="203"/>
                </a:lnTo>
                <a:lnTo>
                  <a:pt x="6088" y="141"/>
                </a:lnTo>
                <a:lnTo>
                  <a:pt x="6106" y="124"/>
                </a:lnTo>
                <a:lnTo>
                  <a:pt x="6132" y="115"/>
                </a:lnTo>
                <a:lnTo>
                  <a:pt x="6132" y="115"/>
                </a:lnTo>
                <a:lnTo>
                  <a:pt x="6158" y="115"/>
                </a:lnTo>
                <a:lnTo>
                  <a:pt x="6176" y="97"/>
                </a:lnTo>
                <a:lnTo>
                  <a:pt x="6185" y="88"/>
                </a:lnTo>
                <a:lnTo>
                  <a:pt x="6185" y="71"/>
                </a:lnTo>
                <a:lnTo>
                  <a:pt x="6176" y="44"/>
                </a:lnTo>
                <a:lnTo>
                  <a:pt x="6158" y="26"/>
                </a:lnTo>
                <a:lnTo>
                  <a:pt x="6132" y="9"/>
                </a:lnTo>
                <a:lnTo>
                  <a:pt x="6097" y="0"/>
                </a:lnTo>
                <a:lnTo>
                  <a:pt x="6097" y="0"/>
                </a:lnTo>
                <a:lnTo>
                  <a:pt x="6061" y="0"/>
                </a:lnTo>
                <a:lnTo>
                  <a:pt x="6026" y="9"/>
                </a:lnTo>
                <a:lnTo>
                  <a:pt x="6008" y="18"/>
                </a:lnTo>
                <a:lnTo>
                  <a:pt x="5982" y="44"/>
                </a:lnTo>
                <a:lnTo>
                  <a:pt x="5956" y="97"/>
                </a:lnTo>
                <a:lnTo>
                  <a:pt x="5929" y="132"/>
                </a:lnTo>
                <a:lnTo>
                  <a:pt x="5929" y="132"/>
                </a:lnTo>
                <a:lnTo>
                  <a:pt x="5911" y="141"/>
                </a:lnTo>
                <a:lnTo>
                  <a:pt x="5885" y="141"/>
                </a:lnTo>
                <a:lnTo>
                  <a:pt x="5814" y="124"/>
                </a:lnTo>
                <a:lnTo>
                  <a:pt x="5744" y="97"/>
                </a:lnTo>
                <a:lnTo>
                  <a:pt x="5726" y="97"/>
                </a:lnTo>
                <a:lnTo>
                  <a:pt x="5717" y="106"/>
                </a:lnTo>
                <a:lnTo>
                  <a:pt x="5717" y="106"/>
                </a:lnTo>
                <a:lnTo>
                  <a:pt x="5717" y="115"/>
                </a:lnTo>
                <a:lnTo>
                  <a:pt x="5708" y="132"/>
                </a:lnTo>
                <a:lnTo>
                  <a:pt x="5682" y="150"/>
                </a:lnTo>
                <a:lnTo>
                  <a:pt x="5664" y="168"/>
                </a:lnTo>
                <a:lnTo>
                  <a:pt x="5655" y="176"/>
                </a:lnTo>
                <a:lnTo>
                  <a:pt x="5655" y="194"/>
                </a:lnTo>
                <a:lnTo>
                  <a:pt x="5673" y="221"/>
                </a:lnTo>
                <a:lnTo>
                  <a:pt x="5673" y="221"/>
                </a:lnTo>
                <a:lnTo>
                  <a:pt x="5682" y="247"/>
                </a:lnTo>
                <a:lnTo>
                  <a:pt x="5682" y="265"/>
                </a:lnTo>
                <a:lnTo>
                  <a:pt x="5682" y="282"/>
                </a:lnTo>
                <a:lnTo>
                  <a:pt x="5673" y="300"/>
                </a:lnTo>
                <a:lnTo>
                  <a:pt x="5655" y="300"/>
                </a:lnTo>
                <a:lnTo>
                  <a:pt x="5638" y="300"/>
                </a:lnTo>
                <a:lnTo>
                  <a:pt x="5620" y="291"/>
                </a:lnTo>
                <a:lnTo>
                  <a:pt x="5603" y="265"/>
                </a:lnTo>
                <a:lnTo>
                  <a:pt x="5603" y="265"/>
                </a:lnTo>
                <a:lnTo>
                  <a:pt x="5585" y="238"/>
                </a:lnTo>
                <a:lnTo>
                  <a:pt x="5558" y="229"/>
                </a:lnTo>
                <a:lnTo>
                  <a:pt x="5532" y="229"/>
                </a:lnTo>
                <a:lnTo>
                  <a:pt x="5505" y="238"/>
                </a:lnTo>
                <a:lnTo>
                  <a:pt x="5470" y="256"/>
                </a:lnTo>
                <a:lnTo>
                  <a:pt x="5444" y="274"/>
                </a:lnTo>
                <a:lnTo>
                  <a:pt x="5417" y="300"/>
                </a:lnTo>
                <a:lnTo>
                  <a:pt x="5400" y="335"/>
                </a:lnTo>
                <a:lnTo>
                  <a:pt x="5400" y="335"/>
                </a:lnTo>
                <a:lnTo>
                  <a:pt x="5355" y="388"/>
                </a:lnTo>
                <a:lnTo>
                  <a:pt x="5320" y="415"/>
                </a:lnTo>
                <a:lnTo>
                  <a:pt x="5311" y="432"/>
                </a:lnTo>
                <a:lnTo>
                  <a:pt x="5311" y="441"/>
                </a:lnTo>
                <a:lnTo>
                  <a:pt x="5329" y="450"/>
                </a:lnTo>
                <a:lnTo>
                  <a:pt x="5329" y="450"/>
                </a:lnTo>
                <a:lnTo>
                  <a:pt x="5347" y="468"/>
                </a:lnTo>
                <a:lnTo>
                  <a:pt x="5355" y="485"/>
                </a:lnTo>
                <a:lnTo>
                  <a:pt x="5364" y="512"/>
                </a:lnTo>
                <a:lnTo>
                  <a:pt x="5364" y="538"/>
                </a:lnTo>
                <a:lnTo>
                  <a:pt x="5355" y="565"/>
                </a:lnTo>
                <a:lnTo>
                  <a:pt x="5338" y="591"/>
                </a:lnTo>
                <a:lnTo>
                  <a:pt x="5320" y="609"/>
                </a:lnTo>
                <a:lnTo>
                  <a:pt x="5294" y="618"/>
                </a:lnTo>
                <a:lnTo>
                  <a:pt x="5294" y="618"/>
                </a:lnTo>
                <a:lnTo>
                  <a:pt x="5285" y="618"/>
                </a:lnTo>
                <a:lnTo>
                  <a:pt x="5267" y="618"/>
                </a:lnTo>
                <a:lnTo>
                  <a:pt x="5250" y="600"/>
                </a:lnTo>
                <a:lnTo>
                  <a:pt x="5241" y="565"/>
                </a:lnTo>
                <a:lnTo>
                  <a:pt x="5232" y="521"/>
                </a:lnTo>
                <a:lnTo>
                  <a:pt x="5214" y="450"/>
                </a:lnTo>
                <a:lnTo>
                  <a:pt x="5205" y="432"/>
                </a:lnTo>
                <a:lnTo>
                  <a:pt x="5197" y="424"/>
                </a:lnTo>
                <a:lnTo>
                  <a:pt x="5188" y="424"/>
                </a:lnTo>
                <a:lnTo>
                  <a:pt x="5188" y="424"/>
                </a:lnTo>
                <a:lnTo>
                  <a:pt x="5170" y="432"/>
                </a:lnTo>
                <a:lnTo>
                  <a:pt x="5161" y="415"/>
                </a:lnTo>
                <a:lnTo>
                  <a:pt x="5153" y="397"/>
                </a:lnTo>
                <a:lnTo>
                  <a:pt x="5161" y="379"/>
                </a:lnTo>
                <a:lnTo>
                  <a:pt x="5170" y="353"/>
                </a:lnTo>
                <a:lnTo>
                  <a:pt x="5197" y="335"/>
                </a:lnTo>
                <a:lnTo>
                  <a:pt x="5214" y="318"/>
                </a:lnTo>
                <a:lnTo>
                  <a:pt x="5250" y="309"/>
                </a:lnTo>
                <a:lnTo>
                  <a:pt x="5250" y="309"/>
                </a:lnTo>
                <a:lnTo>
                  <a:pt x="5276" y="309"/>
                </a:lnTo>
                <a:lnTo>
                  <a:pt x="5311" y="291"/>
                </a:lnTo>
                <a:lnTo>
                  <a:pt x="5338" y="274"/>
                </a:lnTo>
                <a:lnTo>
                  <a:pt x="5364" y="247"/>
                </a:lnTo>
                <a:lnTo>
                  <a:pt x="5400" y="194"/>
                </a:lnTo>
                <a:lnTo>
                  <a:pt x="5408" y="176"/>
                </a:lnTo>
                <a:lnTo>
                  <a:pt x="5408" y="159"/>
                </a:lnTo>
                <a:lnTo>
                  <a:pt x="5408" y="159"/>
                </a:lnTo>
                <a:lnTo>
                  <a:pt x="5400" y="141"/>
                </a:lnTo>
                <a:lnTo>
                  <a:pt x="5382" y="132"/>
                </a:lnTo>
                <a:lnTo>
                  <a:pt x="5364" y="124"/>
                </a:lnTo>
                <a:lnTo>
                  <a:pt x="5347" y="132"/>
                </a:lnTo>
                <a:lnTo>
                  <a:pt x="5329" y="132"/>
                </a:lnTo>
                <a:lnTo>
                  <a:pt x="5311" y="150"/>
                </a:lnTo>
                <a:lnTo>
                  <a:pt x="5303" y="159"/>
                </a:lnTo>
                <a:lnTo>
                  <a:pt x="5303" y="185"/>
                </a:lnTo>
                <a:lnTo>
                  <a:pt x="5303" y="185"/>
                </a:lnTo>
                <a:lnTo>
                  <a:pt x="5294" y="203"/>
                </a:lnTo>
                <a:lnTo>
                  <a:pt x="5276" y="221"/>
                </a:lnTo>
                <a:lnTo>
                  <a:pt x="5250" y="229"/>
                </a:lnTo>
                <a:lnTo>
                  <a:pt x="5223" y="238"/>
                </a:lnTo>
                <a:lnTo>
                  <a:pt x="5144" y="238"/>
                </a:lnTo>
                <a:lnTo>
                  <a:pt x="5055" y="229"/>
                </a:lnTo>
                <a:lnTo>
                  <a:pt x="5055" y="229"/>
                </a:lnTo>
                <a:lnTo>
                  <a:pt x="5020" y="238"/>
                </a:lnTo>
                <a:lnTo>
                  <a:pt x="4994" y="256"/>
                </a:lnTo>
                <a:lnTo>
                  <a:pt x="4985" y="274"/>
                </a:lnTo>
                <a:lnTo>
                  <a:pt x="4976" y="300"/>
                </a:lnTo>
                <a:lnTo>
                  <a:pt x="4985" y="335"/>
                </a:lnTo>
                <a:lnTo>
                  <a:pt x="5002" y="371"/>
                </a:lnTo>
                <a:lnTo>
                  <a:pt x="5038" y="406"/>
                </a:lnTo>
                <a:lnTo>
                  <a:pt x="5073" y="432"/>
                </a:lnTo>
                <a:lnTo>
                  <a:pt x="5073" y="432"/>
                </a:lnTo>
                <a:lnTo>
                  <a:pt x="5108" y="459"/>
                </a:lnTo>
                <a:lnTo>
                  <a:pt x="5126" y="477"/>
                </a:lnTo>
                <a:lnTo>
                  <a:pt x="5117" y="494"/>
                </a:lnTo>
                <a:lnTo>
                  <a:pt x="5100" y="512"/>
                </a:lnTo>
                <a:lnTo>
                  <a:pt x="5082" y="512"/>
                </a:lnTo>
                <a:lnTo>
                  <a:pt x="5047" y="512"/>
                </a:lnTo>
                <a:lnTo>
                  <a:pt x="5020" y="512"/>
                </a:lnTo>
                <a:lnTo>
                  <a:pt x="4994" y="494"/>
                </a:lnTo>
                <a:lnTo>
                  <a:pt x="4994" y="494"/>
                </a:lnTo>
                <a:lnTo>
                  <a:pt x="4967" y="477"/>
                </a:lnTo>
                <a:lnTo>
                  <a:pt x="4941" y="468"/>
                </a:lnTo>
                <a:lnTo>
                  <a:pt x="4879" y="468"/>
                </a:lnTo>
                <a:lnTo>
                  <a:pt x="4826" y="477"/>
                </a:lnTo>
                <a:lnTo>
                  <a:pt x="4764" y="494"/>
                </a:lnTo>
                <a:lnTo>
                  <a:pt x="4764" y="494"/>
                </a:lnTo>
                <a:lnTo>
                  <a:pt x="4755" y="503"/>
                </a:lnTo>
                <a:lnTo>
                  <a:pt x="4755" y="512"/>
                </a:lnTo>
                <a:lnTo>
                  <a:pt x="4764" y="529"/>
                </a:lnTo>
                <a:lnTo>
                  <a:pt x="4826" y="565"/>
                </a:lnTo>
                <a:lnTo>
                  <a:pt x="4897" y="609"/>
                </a:lnTo>
                <a:lnTo>
                  <a:pt x="4923" y="627"/>
                </a:lnTo>
                <a:lnTo>
                  <a:pt x="4932" y="644"/>
                </a:lnTo>
                <a:lnTo>
                  <a:pt x="4932" y="644"/>
                </a:lnTo>
                <a:lnTo>
                  <a:pt x="4932" y="653"/>
                </a:lnTo>
                <a:lnTo>
                  <a:pt x="4923" y="653"/>
                </a:lnTo>
                <a:lnTo>
                  <a:pt x="4879" y="644"/>
                </a:lnTo>
                <a:lnTo>
                  <a:pt x="4826" y="627"/>
                </a:lnTo>
                <a:lnTo>
                  <a:pt x="4808" y="627"/>
                </a:lnTo>
                <a:lnTo>
                  <a:pt x="4791" y="627"/>
                </a:lnTo>
                <a:lnTo>
                  <a:pt x="4791" y="627"/>
                </a:lnTo>
                <a:lnTo>
                  <a:pt x="4782" y="635"/>
                </a:lnTo>
                <a:lnTo>
                  <a:pt x="4755" y="635"/>
                </a:lnTo>
                <a:lnTo>
                  <a:pt x="4711" y="618"/>
                </a:lnTo>
                <a:lnTo>
                  <a:pt x="4685" y="600"/>
                </a:lnTo>
                <a:lnTo>
                  <a:pt x="4658" y="582"/>
                </a:lnTo>
                <a:lnTo>
                  <a:pt x="4641" y="556"/>
                </a:lnTo>
                <a:lnTo>
                  <a:pt x="4632" y="529"/>
                </a:lnTo>
                <a:lnTo>
                  <a:pt x="4632" y="529"/>
                </a:lnTo>
                <a:lnTo>
                  <a:pt x="4632" y="521"/>
                </a:lnTo>
                <a:lnTo>
                  <a:pt x="4623" y="512"/>
                </a:lnTo>
                <a:lnTo>
                  <a:pt x="4605" y="503"/>
                </a:lnTo>
                <a:lnTo>
                  <a:pt x="4570" y="512"/>
                </a:lnTo>
                <a:lnTo>
                  <a:pt x="4544" y="521"/>
                </a:lnTo>
                <a:lnTo>
                  <a:pt x="4517" y="538"/>
                </a:lnTo>
                <a:lnTo>
                  <a:pt x="4508" y="556"/>
                </a:lnTo>
                <a:lnTo>
                  <a:pt x="4508" y="565"/>
                </a:lnTo>
                <a:lnTo>
                  <a:pt x="4508" y="574"/>
                </a:lnTo>
                <a:lnTo>
                  <a:pt x="4535" y="591"/>
                </a:lnTo>
                <a:lnTo>
                  <a:pt x="4535" y="591"/>
                </a:lnTo>
                <a:lnTo>
                  <a:pt x="4570" y="600"/>
                </a:lnTo>
                <a:lnTo>
                  <a:pt x="4597" y="618"/>
                </a:lnTo>
                <a:lnTo>
                  <a:pt x="4605" y="635"/>
                </a:lnTo>
                <a:lnTo>
                  <a:pt x="4614" y="662"/>
                </a:lnTo>
                <a:lnTo>
                  <a:pt x="4614" y="715"/>
                </a:lnTo>
                <a:lnTo>
                  <a:pt x="4605" y="785"/>
                </a:lnTo>
                <a:lnTo>
                  <a:pt x="4605" y="785"/>
                </a:lnTo>
                <a:lnTo>
                  <a:pt x="4605" y="812"/>
                </a:lnTo>
                <a:lnTo>
                  <a:pt x="4588" y="829"/>
                </a:lnTo>
                <a:lnTo>
                  <a:pt x="4570" y="829"/>
                </a:lnTo>
                <a:lnTo>
                  <a:pt x="4552" y="821"/>
                </a:lnTo>
                <a:lnTo>
                  <a:pt x="4526" y="803"/>
                </a:lnTo>
                <a:lnTo>
                  <a:pt x="4517" y="777"/>
                </a:lnTo>
                <a:lnTo>
                  <a:pt x="4508" y="750"/>
                </a:lnTo>
                <a:lnTo>
                  <a:pt x="4508" y="724"/>
                </a:lnTo>
                <a:lnTo>
                  <a:pt x="4508" y="724"/>
                </a:lnTo>
                <a:lnTo>
                  <a:pt x="4508" y="697"/>
                </a:lnTo>
                <a:lnTo>
                  <a:pt x="4508" y="679"/>
                </a:lnTo>
                <a:lnTo>
                  <a:pt x="4491" y="671"/>
                </a:lnTo>
                <a:lnTo>
                  <a:pt x="4464" y="662"/>
                </a:lnTo>
                <a:lnTo>
                  <a:pt x="4411" y="679"/>
                </a:lnTo>
                <a:lnTo>
                  <a:pt x="4341" y="706"/>
                </a:lnTo>
                <a:lnTo>
                  <a:pt x="4341" y="706"/>
                </a:lnTo>
                <a:lnTo>
                  <a:pt x="4314" y="715"/>
                </a:lnTo>
                <a:lnTo>
                  <a:pt x="4305" y="715"/>
                </a:lnTo>
                <a:lnTo>
                  <a:pt x="4305" y="697"/>
                </a:lnTo>
                <a:lnTo>
                  <a:pt x="4314" y="671"/>
                </a:lnTo>
                <a:lnTo>
                  <a:pt x="4323" y="600"/>
                </a:lnTo>
                <a:lnTo>
                  <a:pt x="4323" y="565"/>
                </a:lnTo>
                <a:lnTo>
                  <a:pt x="4323" y="538"/>
                </a:lnTo>
                <a:lnTo>
                  <a:pt x="4323" y="538"/>
                </a:lnTo>
                <a:lnTo>
                  <a:pt x="4305" y="512"/>
                </a:lnTo>
                <a:lnTo>
                  <a:pt x="4288" y="503"/>
                </a:lnTo>
                <a:lnTo>
                  <a:pt x="4261" y="503"/>
                </a:lnTo>
                <a:lnTo>
                  <a:pt x="4235" y="512"/>
                </a:lnTo>
                <a:lnTo>
                  <a:pt x="4182" y="529"/>
                </a:lnTo>
                <a:lnTo>
                  <a:pt x="4111" y="556"/>
                </a:lnTo>
                <a:lnTo>
                  <a:pt x="4111" y="556"/>
                </a:lnTo>
                <a:lnTo>
                  <a:pt x="4049" y="565"/>
                </a:lnTo>
                <a:lnTo>
                  <a:pt x="4014" y="582"/>
                </a:lnTo>
                <a:lnTo>
                  <a:pt x="4005" y="591"/>
                </a:lnTo>
                <a:lnTo>
                  <a:pt x="4005" y="600"/>
                </a:lnTo>
                <a:lnTo>
                  <a:pt x="4032" y="635"/>
                </a:lnTo>
                <a:lnTo>
                  <a:pt x="4032" y="635"/>
                </a:lnTo>
                <a:lnTo>
                  <a:pt x="4049" y="662"/>
                </a:lnTo>
                <a:lnTo>
                  <a:pt x="4058" y="688"/>
                </a:lnTo>
                <a:lnTo>
                  <a:pt x="4067" y="715"/>
                </a:lnTo>
                <a:lnTo>
                  <a:pt x="4067" y="732"/>
                </a:lnTo>
                <a:lnTo>
                  <a:pt x="4058" y="750"/>
                </a:lnTo>
                <a:lnTo>
                  <a:pt x="4049" y="768"/>
                </a:lnTo>
                <a:lnTo>
                  <a:pt x="4032" y="777"/>
                </a:lnTo>
                <a:lnTo>
                  <a:pt x="4005" y="777"/>
                </a:lnTo>
                <a:lnTo>
                  <a:pt x="4005" y="777"/>
                </a:lnTo>
                <a:lnTo>
                  <a:pt x="3952" y="768"/>
                </a:lnTo>
                <a:lnTo>
                  <a:pt x="3926" y="777"/>
                </a:lnTo>
                <a:lnTo>
                  <a:pt x="3917" y="785"/>
                </a:lnTo>
                <a:lnTo>
                  <a:pt x="3908" y="803"/>
                </a:lnTo>
                <a:lnTo>
                  <a:pt x="3908" y="847"/>
                </a:lnTo>
                <a:lnTo>
                  <a:pt x="3908" y="847"/>
                </a:lnTo>
                <a:lnTo>
                  <a:pt x="3908" y="865"/>
                </a:lnTo>
                <a:lnTo>
                  <a:pt x="3891" y="882"/>
                </a:lnTo>
                <a:lnTo>
                  <a:pt x="3882" y="900"/>
                </a:lnTo>
                <a:lnTo>
                  <a:pt x="3864" y="900"/>
                </a:lnTo>
                <a:lnTo>
                  <a:pt x="3838" y="900"/>
                </a:lnTo>
                <a:lnTo>
                  <a:pt x="3820" y="891"/>
                </a:lnTo>
                <a:lnTo>
                  <a:pt x="3811" y="874"/>
                </a:lnTo>
                <a:lnTo>
                  <a:pt x="3802" y="856"/>
                </a:lnTo>
                <a:lnTo>
                  <a:pt x="3802" y="856"/>
                </a:lnTo>
                <a:lnTo>
                  <a:pt x="3795" y="838"/>
                </a:lnTo>
                <a:lnTo>
                  <a:pt x="3768" y="829"/>
                </a:lnTo>
                <a:lnTo>
                  <a:pt x="3742" y="821"/>
                </a:lnTo>
                <a:lnTo>
                  <a:pt x="3715" y="821"/>
                </a:lnTo>
                <a:lnTo>
                  <a:pt x="3680" y="829"/>
                </a:lnTo>
                <a:lnTo>
                  <a:pt x="3645" y="838"/>
                </a:lnTo>
                <a:lnTo>
                  <a:pt x="3618" y="856"/>
                </a:lnTo>
                <a:lnTo>
                  <a:pt x="3600" y="882"/>
                </a:lnTo>
                <a:lnTo>
                  <a:pt x="3600" y="882"/>
                </a:lnTo>
                <a:lnTo>
                  <a:pt x="3556" y="935"/>
                </a:lnTo>
                <a:lnTo>
                  <a:pt x="3503" y="979"/>
                </a:lnTo>
                <a:lnTo>
                  <a:pt x="3459" y="1032"/>
                </a:lnTo>
                <a:lnTo>
                  <a:pt x="3450" y="1059"/>
                </a:lnTo>
                <a:lnTo>
                  <a:pt x="3442" y="1085"/>
                </a:lnTo>
                <a:lnTo>
                  <a:pt x="3442" y="1085"/>
                </a:lnTo>
                <a:lnTo>
                  <a:pt x="3450" y="1112"/>
                </a:lnTo>
                <a:lnTo>
                  <a:pt x="3468" y="1112"/>
                </a:lnTo>
                <a:lnTo>
                  <a:pt x="3495" y="1112"/>
                </a:lnTo>
                <a:lnTo>
                  <a:pt x="3512" y="1103"/>
                </a:lnTo>
                <a:lnTo>
                  <a:pt x="3574" y="1077"/>
                </a:lnTo>
                <a:lnTo>
                  <a:pt x="3600" y="1068"/>
                </a:lnTo>
                <a:lnTo>
                  <a:pt x="3636" y="1077"/>
                </a:lnTo>
                <a:lnTo>
                  <a:pt x="3636" y="1077"/>
                </a:lnTo>
                <a:lnTo>
                  <a:pt x="3653" y="1085"/>
                </a:lnTo>
                <a:lnTo>
                  <a:pt x="3671" y="1094"/>
                </a:lnTo>
                <a:lnTo>
                  <a:pt x="3671" y="1112"/>
                </a:lnTo>
                <a:lnTo>
                  <a:pt x="3671" y="1121"/>
                </a:lnTo>
                <a:lnTo>
                  <a:pt x="3662" y="1147"/>
                </a:lnTo>
                <a:lnTo>
                  <a:pt x="3662" y="1165"/>
                </a:lnTo>
                <a:lnTo>
                  <a:pt x="3671" y="1182"/>
                </a:lnTo>
                <a:lnTo>
                  <a:pt x="3671" y="1182"/>
                </a:lnTo>
                <a:lnTo>
                  <a:pt x="3689" y="1200"/>
                </a:lnTo>
                <a:lnTo>
                  <a:pt x="3698" y="1218"/>
                </a:lnTo>
                <a:lnTo>
                  <a:pt x="3698" y="1253"/>
                </a:lnTo>
                <a:lnTo>
                  <a:pt x="3698" y="1271"/>
                </a:lnTo>
                <a:lnTo>
                  <a:pt x="3680" y="1271"/>
                </a:lnTo>
                <a:lnTo>
                  <a:pt x="3671" y="1271"/>
                </a:lnTo>
                <a:lnTo>
                  <a:pt x="3645" y="1262"/>
                </a:lnTo>
                <a:lnTo>
                  <a:pt x="3645" y="1262"/>
                </a:lnTo>
                <a:lnTo>
                  <a:pt x="3600" y="1227"/>
                </a:lnTo>
                <a:lnTo>
                  <a:pt x="3574" y="1218"/>
                </a:lnTo>
                <a:lnTo>
                  <a:pt x="3556" y="1209"/>
                </a:lnTo>
                <a:lnTo>
                  <a:pt x="3530" y="1218"/>
                </a:lnTo>
                <a:lnTo>
                  <a:pt x="3512" y="1227"/>
                </a:lnTo>
                <a:lnTo>
                  <a:pt x="3503" y="1244"/>
                </a:lnTo>
                <a:lnTo>
                  <a:pt x="3495" y="1279"/>
                </a:lnTo>
                <a:lnTo>
                  <a:pt x="3495" y="1279"/>
                </a:lnTo>
                <a:lnTo>
                  <a:pt x="3486" y="1297"/>
                </a:lnTo>
                <a:lnTo>
                  <a:pt x="3477" y="1315"/>
                </a:lnTo>
                <a:lnTo>
                  <a:pt x="3459" y="1306"/>
                </a:lnTo>
                <a:lnTo>
                  <a:pt x="3442" y="1297"/>
                </a:lnTo>
                <a:lnTo>
                  <a:pt x="3406" y="1253"/>
                </a:lnTo>
                <a:lnTo>
                  <a:pt x="3362" y="1200"/>
                </a:lnTo>
                <a:lnTo>
                  <a:pt x="3362" y="1200"/>
                </a:lnTo>
                <a:lnTo>
                  <a:pt x="3345" y="1182"/>
                </a:lnTo>
                <a:lnTo>
                  <a:pt x="3318" y="1191"/>
                </a:lnTo>
                <a:lnTo>
                  <a:pt x="3300" y="1200"/>
                </a:lnTo>
                <a:lnTo>
                  <a:pt x="3283" y="1227"/>
                </a:lnTo>
                <a:lnTo>
                  <a:pt x="3239" y="1271"/>
                </a:lnTo>
                <a:lnTo>
                  <a:pt x="3221" y="1279"/>
                </a:lnTo>
                <a:lnTo>
                  <a:pt x="3203" y="1279"/>
                </a:lnTo>
                <a:lnTo>
                  <a:pt x="3203" y="1279"/>
                </a:lnTo>
                <a:lnTo>
                  <a:pt x="3186" y="1253"/>
                </a:lnTo>
                <a:lnTo>
                  <a:pt x="3195" y="1227"/>
                </a:lnTo>
                <a:lnTo>
                  <a:pt x="3230" y="1165"/>
                </a:lnTo>
                <a:lnTo>
                  <a:pt x="3265" y="1085"/>
                </a:lnTo>
                <a:lnTo>
                  <a:pt x="3274" y="1059"/>
                </a:lnTo>
                <a:lnTo>
                  <a:pt x="3274" y="1032"/>
                </a:lnTo>
                <a:lnTo>
                  <a:pt x="3274" y="1032"/>
                </a:lnTo>
                <a:lnTo>
                  <a:pt x="3256" y="1015"/>
                </a:lnTo>
                <a:lnTo>
                  <a:pt x="3239" y="1006"/>
                </a:lnTo>
                <a:lnTo>
                  <a:pt x="3221" y="1015"/>
                </a:lnTo>
                <a:lnTo>
                  <a:pt x="3203" y="1041"/>
                </a:lnTo>
                <a:lnTo>
                  <a:pt x="3159" y="1094"/>
                </a:lnTo>
                <a:lnTo>
                  <a:pt x="3097" y="1174"/>
                </a:lnTo>
                <a:lnTo>
                  <a:pt x="3097" y="1174"/>
                </a:lnTo>
                <a:lnTo>
                  <a:pt x="3053" y="1200"/>
                </a:lnTo>
                <a:lnTo>
                  <a:pt x="3018" y="1227"/>
                </a:lnTo>
                <a:lnTo>
                  <a:pt x="2947" y="1262"/>
                </a:lnTo>
                <a:lnTo>
                  <a:pt x="2903" y="1288"/>
                </a:lnTo>
                <a:lnTo>
                  <a:pt x="2895" y="1297"/>
                </a:lnTo>
                <a:lnTo>
                  <a:pt x="2903" y="1315"/>
                </a:lnTo>
                <a:lnTo>
                  <a:pt x="2903" y="1315"/>
                </a:lnTo>
                <a:lnTo>
                  <a:pt x="2912" y="1332"/>
                </a:lnTo>
                <a:lnTo>
                  <a:pt x="2912" y="1350"/>
                </a:lnTo>
                <a:lnTo>
                  <a:pt x="2868" y="1377"/>
                </a:lnTo>
                <a:lnTo>
                  <a:pt x="2815" y="1421"/>
                </a:lnTo>
                <a:lnTo>
                  <a:pt x="2789" y="1447"/>
                </a:lnTo>
                <a:lnTo>
                  <a:pt x="2780" y="1474"/>
                </a:lnTo>
                <a:lnTo>
                  <a:pt x="2780" y="1474"/>
                </a:lnTo>
                <a:lnTo>
                  <a:pt x="2762" y="1500"/>
                </a:lnTo>
                <a:lnTo>
                  <a:pt x="2727" y="1527"/>
                </a:lnTo>
                <a:lnTo>
                  <a:pt x="2639" y="1571"/>
                </a:lnTo>
                <a:lnTo>
                  <a:pt x="2524" y="1615"/>
                </a:lnTo>
                <a:lnTo>
                  <a:pt x="2462" y="1641"/>
                </a:lnTo>
                <a:lnTo>
                  <a:pt x="2409" y="1677"/>
                </a:lnTo>
                <a:lnTo>
                  <a:pt x="2409" y="1677"/>
                </a:lnTo>
                <a:lnTo>
                  <a:pt x="2374" y="1703"/>
                </a:lnTo>
                <a:lnTo>
                  <a:pt x="2365" y="1730"/>
                </a:lnTo>
                <a:lnTo>
                  <a:pt x="2365" y="1738"/>
                </a:lnTo>
                <a:lnTo>
                  <a:pt x="2383" y="1747"/>
                </a:lnTo>
                <a:lnTo>
                  <a:pt x="2418" y="1738"/>
                </a:lnTo>
                <a:lnTo>
                  <a:pt x="2444" y="1730"/>
                </a:lnTo>
                <a:lnTo>
                  <a:pt x="2480" y="1712"/>
                </a:lnTo>
                <a:lnTo>
                  <a:pt x="2515" y="1685"/>
                </a:lnTo>
                <a:lnTo>
                  <a:pt x="2515" y="1685"/>
                </a:lnTo>
                <a:lnTo>
                  <a:pt x="2542" y="1659"/>
                </a:lnTo>
                <a:lnTo>
                  <a:pt x="2559" y="1641"/>
                </a:lnTo>
                <a:lnTo>
                  <a:pt x="2603" y="1624"/>
                </a:lnTo>
                <a:lnTo>
                  <a:pt x="2656" y="1615"/>
                </a:lnTo>
                <a:lnTo>
                  <a:pt x="2736" y="1571"/>
                </a:lnTo>
                <a:lnTo>
                  <a:pt x="2736" y="1571"/>
                </a:lnTo>
                <a:lnTo>
                  <a:pt x="2824" y="1518"/>
                </a:lnTo>
                <a:lnTo>
                  <a:pt x="2903" y="1482"/>
                </a:lnTo>
                <a:lnTo>
                  <a:pt x="2974" y="1465"/>
                </a:lnTo>
                <a:lnTo>
                  <a:pt x="3000" y="1465"/>
                </a:lnTo>
                <a:lnTo>
                  <a:pt x="3027" y="1465"/>
                </a:lnTo>
                <a:lnTo>
                  <a:pt x="3027" y="1465"/>
                </a:lnTo>
                <a:lnTo>
                  <a:pt x="3062" y="1491"/>
                </a:lnTo>
                <a:lnTo>
                  <a:pt x="3106" y="1500"/>
                </a:lnTo>
                <a:lnTo>
                  <a:pt x="3133" y="1491"/>
                </a:lnTo>
                <a:lnTo>
                  <a:pt x="3150" y="1482"/>
                </a:lnTo>
                <a:lnTo>
                  <a:pt x="3177" y="1465"/>
                </a:lnTo>
                <a:lnTo>
                  <a:pt x="3203" y="1438"/>
                </a:lnTo>
                <a:lnTo>
                  <a:pt x="3203" y="1438"/>
                </a:lnTo>
                <a:lnTo>
                  <a:pt x="3221" y="1421"/>
                </a:lnTo>
                <a:lnTo>
                  <a:pt x="3247" y="1403"/>
                </a:lnTo>
                <a:lnTo>
                  <a:pt x="3265" y="1394"/>
                </a:lnTo>
                <a:lnTo>
                  <a:pt x="3292" y="1385"/>
                </a:lnTo>
                <a:lnTo>
                  <a:pt x="3318" y="1394"/>
                </a:lnTo>
                <a:lnTo>
                  <a:pt x="3336" y="1403"/>
                </a:lnTo>
                <a:lnTo>
                  <a:pt x="3380" y="1430"/>
                </a:lnTo>
                <a:lnTo>
                  <a:pt x="3380" y="1430"/>
                </a:lnTo>
                <a:lnTo>
                  <a:pt x="3398" y="1447"/>
                </a:lnTo>
                <a:lnTo>
                  <a:pt x="3398" y="1465"/>
                </a:lnTo>
                <a:lnTo>
                  <a:pt x="3362" y="1500"/>
                </a:lnTo>
                <a:lnTo>
                  <a:pt x="3353" y="1518"/>
                </a:lnTo>
                <a:lnTo>
                  <a:pt x="3345" y="1544"/>
                </a:lnTo>
                <a:lnTo>
                  <a:pt x="3345" y="1562"/>
                </a:lnTo>
                <a:lnTo>
                  <a:pt x="3353" y="1588"/>
                </a:lnTo>
                <a:lnTo>
                  <a:pt x="3353" y="1588"/>
                </a:lnTo>
                <a:lnTo>
                  <a:pt x="3371" y="1615"/>
                </a:lnTo>
                <a:lnTo>
                  <a:pt x="3371" y="1632"/>
                </a:lnTo>
                <a:lnTo>
                  <a:pt x="3362" y="1650"/>
                </a:lnTo>
                <a:lnTo>
                  <a:pt x="3345" y="1659"/>
                </a:lnTo>
                <a:lnTo>
                  <a:pt x="3318" y="1668"/>
                </a:lnTo>
                <a:lnTo>
                  <a:pt x="3300" y="1668"/>
                </a:lnTo>
                <a:lnTo>
                  <a:pt x="3283" y="1650"/>
                </a:lnTo>
                <a:lnTo>
                  <a:pt x="3274" y="1632"/>
                </a:lnTo>
                <a:lnTo>
                  <a:pt x="3274" y="1632"/>
                </a:lnTo>
                <a:lnTo>
                  <a:pt x="3274" y="1615"/>
                </a:lnTo>
                <a:lnTo>
                  <a:pt x="3256" y="1597"/>
                </a:lnTo>
                <a:lnTo>
                  <a:pt x="3247" y="1580"/>
                </a:lnTo>
                <a:lnTo>
                  <a:pt x="3230" y="1562"/>
                </a:lnTo>
                <a:lnTo>
                  <a:pt x="3203" y="1553"/>
                </a:lnTo>
                <a:lnTo>
                  <a:pt x="3186" y="1553"/>
                </a:lnTo>
                <a:lnTo>
                  <a:pt x="3168" y="1562"/>
                </a:lnTo>
                <a:lnTo>
                  <a:pt x="3159" y="1580"/>
                </a:lnTo>
                <a:lnTo>
                  <a:pt x="3159" y="1580"/>
                </a:lnTo>
                <a:lnTo>
                  <a:pt x="3133" y="1624"/>
                </a:lnTo>
                <a:lnTo>
                  <a:pt x="3097" y="1659"/>
                </a:lnTo>
                <a:lnTo>
                  <a:pt x="3053" y="1685"/>
                </a:lnTo>
                <a:lnTo>
                  <a:pt x="3018" y="1703"/>
                </a:lnTo>
                <a:lnTo>
                  <a:pt x="3018" y="1703"/>
                </a:lnTo>
                <a:lnTo>
                  <a:pt x="2992" y="1712"/>
                </a:lnTo>
                <a:lnTo>
                  <a:pt x="2974" y="1721"/>
                </a:lnTo>
                <a:lnTo>
                  <a:pt x="2930" y="1774"/>
                </a:lnTo>
                <a:lnTo>
                  <a:pt x="2903" y="1835"/>
                </a:lnTo>
                <a:lnTo>
                  <a:pt x="2903" y="1880"/>
                </a:lnTo>
                <a:lnTo>
                  <a:pt x="2895" y="1915"/>
                </a:lnTo>
                <a:lnTo>
                  <a:pt x="2895" y="1915"/>
                </a:lnTo>
                <a:lnTo>
                  <a:pt x="2895" y="1950"/>
                </a:lnTo>
                <a:lnTo>
                  <a:pt x="2877" y="1959"/>
                </a:lnTo>
                <a:lnTo>
                  <a:pt x="2868" y="1968"/>
                </a:lnTo>
                <a:lnTo>
                  <a:pt x="2842" y="1968"/>
                </a:lnTo>
                <a:lnTo>
                  <a:pt x="2824" y="1968"/>
                </a:lnTo>
                <a:lnTo>
                  <a:pt x="2806" y="1968"/>
                </a:lnTo>
                <a:lnTo>
                  <a:pt x="2797" y="1985"/>
                </a:lnTo>
                <a:lnTo>
                  <a:pt x="2789" y="2012"/>
                </a:lnTo>
                <a:lnTo>
                  <a:pt x="2789" y="2012"/>
                </a:lnTo>
                <a:lnTo>
                  <a:pt x="2780" y="2047"/>
                </a:lnTo>
                <a:lnTo>
                  <a:pt x="2753" y="2091"/>
                </a:lnTo>
                <a:lnTo>
                  <a:pt x="2692" y="2188"/>
                </a:lnTo>
                <a:lnTo>
                  <a:pt x="2603" y="2285"/>
                </a:lnTo>
                <a:lnTo>
                  <a:pt x="2515" y="2383"/>
                </a:lnTo>
                <a:lnTo>
                  <a:pt x="2515" y="2383"/>
                </a:lnTo>
                <a:lnTo>
                  <a:pt x="2480" y="2427"/>
                </a:lnTo>
                <a:lnTo>
                  <a:pt x="2462" y="2453"/>
                </a:lnTo>
                <a:lnTo>
                  <a:pt x="2453" y="2488"/>
                </a:lnTo>
                <a:lnTo>
                  <a:pt x="2462" y="2506"/>
                </a:lnTo>
                <a:lnTo>
                  <a:pt x="2471" y="2550"/>
                </a:lnTo>
                <a:lnTo>
                  <a:pt x="2471" y="2577"/>
                </a:lnTo>
                <a:lnTo>
                  <a:pt x="2462" y="2603"/>
                </a:lnTo>
                <a:lnTo>
                  <a:pt x="2462" y="2603"/>
                </a:lnTo>
                <a:lnTo>
                  <a:pt x="2444" y="2621"/>
                </a:lnTo>
                <a:lnTo>
                  <a:pt x="2418" y="2638"/>
                </a:lnTo>
                <a:lnTo>
                  <a:pt x="2383" y="2638"/>
                </a:lnTo>
                <a:lnTo>
                  <a:pt x="2356" y="2638"/>
                </a:lnTo>
                <a:lnTo>
                  <a:pt x="2286" y="2630"/>
                </a:lnTo>
                <a:lnTo>
                  <a:pt x="2250" y="2638"/>
                </a:lnTo>
                <a:lnTo>
                  <a:pt x="2233" y="2638"/>
                </a:lnTo>
                <a:lnTo>
                  <a:pt x="2233" y="2638"/>
                </a:lnTo>
                <a:lnTo>
                  <a:pt x="2215" y="2665"/>
                </a:lnTo>
                <a:lnTo>
                  <a:pt x="2215" y="2691"/>
                </a:lnTo>
                <a:lnTo>
                  <a:pt x="2215" y="2771"/>
                </a:lnTo>
                <a:lnTo>
                  <a:pt x="2224" y="2850"/>
                </a:lnTo>
                <a:lnTo>
                  <a:pt x="2215" y="2885"/>
                </a:lnTo>
                <a:lnTo>
                  <a:pt x="2189" y="2912"/>
                </a:lnTo>
                <a:lnTo>
                  <a:pt x="2189" y="2912"/>
                </a:lnTo>
                <a:lnTo>
                  <a:pt x="2171" y="2938"/>
                </a:lnTo>
                <a:lnTo>
                  <a:pt x="2162" y="2965"/>
                </a:lnTo>
                <a:lnTo>
                  <a:pt x="2162" y="2983"/>
                </a:lnTo>
                <a:lnTo>
                  <a:pt x="2171" y="3009"/>
                </a:lnTo>
                <a:lnTo>
                  <a:pt x="2180" y="3062"/>
                </a:lnTo>
                <a:lnTo>
                  <a:pt x="2189" y="3115"/>
                </a:lnTo>
                <a:lnTo>
                  <a:pt x="2189" y="3115"/>
                </a:lnTo>
                <a:lnTo>
                  <a:pt x="2189" y="3133"/>
                </a:lnTo>
                <a:lnTo>
                  <a:pt x="2162" y="3141"/>
                </a:lnTo>
                <a:lnTo>
                  <a:pt x="2109" y="3133"/>
                </a:lnTo>
                <a:lnTo>
                  <a:pt x="2039" y="3124"/>
                </a:lnTo>
                <a:lnTo>
                  <a:pt x="2021" y="3124"/>
                </a:lnTo>
                <a:lnTo>
                  <a:pt x="2012" y="3141"/>
                </a:lnTo>
                <a:lnTo>
                  <a:pt x="2012" y="3141"/>
                </a:lnTo>
                <a:lnTo>
                  <a:pt x="1994" y="3168"/>
                </a:lnTo>
                <a:lnTo>
                  <a:pt x="1977" y="3177"/>
                </a:lnTo>
                <a:lnTo>
                  <a:pt x="1950" y="3185"/>
                </a:lnTo>
                <a:lnTo>
                  <a:pt x="1915" y="3194"/>
                </a:lnTo>
                <a:lnTo>
                  <a:pt x="1853" y="3203"/>
                </a:lnTo>
                <a:lnTo>
                  <a:pt x="1800" y="3212"/>
                </a:lnTo>
                <a:lnTo>
                  <a:pt x="1800" y="3212"/>
                </a:lnTo>
                <a:lnTo>
                  <a:pt x="1792" y="3221"/>
                </a:lnTo>
                <a:lnTo>
                  <a:pt x="1800" y="3238"/>
                </a:lnTo>
                <a:lnTo>
                  <a:pt x="1836" y="3283"/>
                </a:lnTo>
                <a:lnTo>
                  <a:pt x="1906" y="3344"/>
                </a:lnTo>
                <a:lnTo>
                  <a:pt x="1968" y="3397"/>
                </a:lnTo>
                <a:lnTo>
                  <a:pt x="1968" y="3397"/>
                </a:lnTo>
                <a:lnTo>
                  <a:pt x="1986" y="3415"/>
                </a:lnTo>
                <a:lnTo>
                  <a:pt x="1986" y="3433"/>
                </a:lnTo>
                <a:lnTo>
                  <a:pt x="1977" y="3450"/>
                </a:lnTo>
                <a:lnTo>
                  <a:pt x="1959" y="3459"/>
                </a:lnTo>
                <a:lnTo>
                  <a:pt x="1933" y="3468"/>
                </a:lnTo>
                <a:lnTo>
                  <a:pt x="1906" y="3468"/>
                </a:lnTo>
                <a:lnTo>
                  <a:pt x="1889" y="3459"/>
                </a:lnTo>
                <a:lnTo>
                  <a:pt x="1880" y="3433"/>
                </a:lnTo>
                <a:lnTo>
                  <a:pt x="1880" y="3433"/>
                </a:lnTo>
                <a:lnTo>
                  <a:pt x="1862" y="3415"/>
                </a:lnTo>
                <a:lnTo>
                  <a:pt x="1844" y="3415"/>
                </a:lnTo>
                <a:lnTo>
                  <a:pt x="1818" y="3424"/>
                </a:lnTo>
                <a:lnTo>
                  <a:pt x="1792" y="3433"/>
                </a:lnTo>
                <a:lnTo>
                  <a:pt x="1712" y="3486"/>
                </a:lnTo>
                <a:lnTo>
                  <a:pt x="1615" y="3538"/>
                </a:lnTo>
                <a:lnTo>
                  <a:pt x="1615" y="3538"/>
                </a:lnTo>
                <a:lnTo>
                  <a:pt x="1571" y="3565"/>
                </a:lnTo>
                <a:lnTo>
                  <a:pt x="1544" y="3591"/>
                </a:lnTo>
                <a:lnTo>
                  <a:pt x="1518" y="3627"/>
                </a:lnTo>
                <a:lnTo>
                  <a:pt x="1509" y="3653"/>
                </a:lnTo>
                <a:lnTo>
                  <a:pt x="1500" y="3680"/>
                </a:lnTo>
                <a:lnTo>
                  <a:pt x="1483" y="3706"/>
                </a:lnTo>
                <a:lnTo>
                  <a:pt x="1456" y="3724"/>
                </a:lnTo>
                <a:lnTo>
                  <a:pt x="1430" y="3724"/>
                </a:lnTo>
                <a:lnTo>
                  <a:pt x="1430" y="3724"/>
                </a:lnTo>
                <a:lnTo>
                  <a:pt x="1394" y="3733"/>
                </a:lnTo>
                <a:lnTo>
                  <a:pt x="1368" y="3759"/>
                </a:lnTo>
                <a:lnTo>
                  <a:pt x="1350" y="3786"/>
                </a:lnTo>
                <a:lnTo>
                  <a:pt x="1341" y="3821"/>
                </a:lnTo>
                <a:lnTo>
                  <a:pt x="1324" y="3891"/>
                </a:lnTo>
                <a:lnTo>
                  <a:pt x="1306" y="3927"/>
                </a:lnTo>
                <a:lnTo>
                  <a:pt x="1280" y="3953"/>
                </a:lnTo>
                <a:lnTo>
                  <a:pt x="1280" y="3953"/>
                </a:lnTo>
                <a:lnTo>
                  <a:pt x="1262" y="3962"/>
                </a:lnTo>
                <a:lnTo>
                  <a:pt x="1244" y="3953"/>
                </a:lnTo>
                <a:lnTo>
                  <a:pt x="1227" y="3936"/>
                </a:lnTo>
                <a:lnTo>
                  <a:pt x="1218" y="3909"/>
                </a:lnTo>
                <a:lnTo>
                  <a:pt x="1200" y="3883"/>
                </a:lnTo>
                <a:lnTo>
                  <a:pt x="1183" y="3856"/>
                </a:lnTo>
                <a:lnTo>
                  <a:pt x="1156" y="3830"/>
                </a:lnTo>
                <a:lnTo>
                  <a:pt x="1121" y="3821"/>
                </a:lnTo>
                <a:lnTo>
                  <a:pt x="1121" y="3821"/>
                </a:lnTo>
                <a:lnTo>
                  <a:pt x="1086" y="3830"/>
                </a:lnTo>
                <a:lnTo>
                  <a:pt x="1059" y="3838"/>
                </a:lnTo>
                <a:lnTo>
                  <a:pt x="1041" y="3847"/>
                </a:lnTo>
                <a:lnTo>
                  <a:pt x="1033" y="3874"/>
                </a:lnTo>
                <a:lnTo>
                  <a:pt x="1041" y="3900"/>
                </a:lnTo>
                <a:lnTo>
                  <a:pt x="1050" y="3927"/>
                </a:lnTo>
                <a:lnTo>
                  <a:pt x="1086" y="3988"/>
                </a:lnTo>
                <a:lnTo>
                  <a:pt x="1086" y="3988"/>
                </a:lnTo>
                <a:lnTo>
                  <a:pt x="1103" y="4024"/>
                </a:lnTo>
                <a:lnTo>
                  <a:pt x="1094" y="4033"/>
                </a:lnTo>
                <a:lnTo>
                  <a:pt x="1077" y="4041"/>
                </a:lnTo>
                <a:lnTo>
                  <a:pt x="1050" y="4050"/>
                </a:lnTo>
                <a:lnTo>
                  <a:pt x="980" y="4059"/>
                </a:lnTo>
                <a:lnTo>
                  <a:pt x="953" y="4068"/>
                </a:lnTo>
                <a:lnTo>
                  <a:pt x="918" y="4094"/>
                </a:lnTo>
                <a:lnTo>
                  <a:pt x="918" y="4094"/>
                </a:lnTo>
                <a:lnTo>
                  <a:pt x="891" y="4121"/>
                </a:lnTo>
                <a:lnTo>
                  <a:pt x="856" y="4130"/>
                </a:lnTo>
                <a:lnTo>
                  <a:pt x="777" y="4147"/>
                </a:lnTo>
                <a:lnTo>
                  <a:pt x="697" y="4165"/>
                </a:lnTo>
                <a:lnTo>
                  <a:pt x="662" y="4183"/>
                </a:lnTo>
                <a:lnTo>
                  <a:pt x="636" y="4200"/>
                </a:lnTo>
                <a:lnTo>
                  <a:pt x="636" y="4200"/>
                </a:lnTo>
                <a:lnTo>
                  <a:pt x="627" y="4218"/>
                </a:lnTo>
                <a:lnTo>
                  <a:pt x="636" y="4236"/>
                </a:lnTo>
                <a:lnTo>
                  <a:pt x="662" y="4253"/>
                </a:lnTo>
                <a:lnTo>
                  <a:pt x="688" y="4262"/>
                </a:lnTo>
                <a:lnTo>
                  <a:pt x="750" y="4289"/>
                </a:lnTo>
                <a:lnTo>
                  <a:pt x="777" y="4297"/>
                </a:lnTo>
                <a:lnTo>
                  <a:pt x="794" y="4315"/>
                </a:lnTo>
                <a:lnTo>
                  <a:pt x="794" y="4315"/>
                </a:lnTo>
                <a:lnTo>
                  <a:pt x="794" y="4333"/>
                </a:lnTo>
                <a:lnTo>
                  <a:pt x="777" y="4341"/>
                </a:lnTo>
                <a:lnTo>
                  <a:pt x="750" y="4350"/>
                </a:lnTo>
                <a:lnTo>
                  <a:pt x="715" y="4350"/>
                </a:lnTo>
                <a:lnTo>
                  <a:pt x="627" y="4341"/>
                </a:lnTo>
                <a:lnTo>
                  <a:pt x="538" y="4324"/>
                </a:lnTo>
                <a:lnTo>
                  <a:pt x="538" y="4324"/>
                </a:lnTo>
                <a:lnTo>
                  <a:pt x="512" y="4324"/>
                </a:lnTo>
                <a:lnTo>
                  <a:pt x="486" y="4333"/>
                </a:lnTo>
                <a:lnTo>
                  <a:pt x="468" y="4350"/>
                </a:lnTo>
                <a:lnTo>
                  <a:pt x="459" y="4377"/>
                </a:lnTo>
                <a:lnTo>
                  <a:pt x="441" y="4394"/>
                </a:lnTo>
                <a:lnTo>
                  <a:pt x="433" y="4412"/>
                </a:lnTo>
                <a:lnTo>
                  <a:pt x="406" y="4430"/>
                </a:lnTo>
                <a:lnTo>
                  <a:pt x="380" y="4430"/>
                </a:lnTo>
                <a:lnTo>
                  <a:pt x="380" y="4430"/>
                </a:lnTo>
                <a:lnTo>
                  <a:pt x="344" y="4430"/>
                </a:lnTo>
                <a:lnTo>
                  <a:pt x="318" y="4430"/>
                </a:lnTo>
                <a:lnTo>
                  <a:pt x="283" y="4447"/>
                </a:lnTo>
                <a:lnTo>
                  <a:pt x="256" y="4465"/>
                </a:lnTo>
                <a:lnTo>
                  <a:pt x="238" y="4491"/>
                </a:lnTo>
                <a:lnTo>
                  <a:pt x="230" y="4518"/>
                </a:lnTo>
                <a:lnTo>
                  <a:pt x="230" y="4536"/>
                </a:lnTo>
                <a:lnTo>
                  <a:pt x="247" y="4562"/>
                </a:lnTo>
                <a:lnTo>
                  <a:pt x="247" y="4562"/>
                </a:lnTo>
                <a:lnTo>
                  <a:pt x="265" y="4580"/>
                </a:lnTo>
                <a:lnTo>
                  <a:pt x="265" y="4597"/>
                </a:lnTo>
                <a:lnTo>
                  <a:pt x="256" y="4615"/>
                </a:lnTo>
                <a:lnTo>
                  <a:pt x="238" y="4615"/>
                </a:lnTo>
                <a:lnTo>
                  <a:pt x="186" y="4615"/>
                </a:lnTo>
                <a:lnTo>
                  <a:pt x="133" y="4597"/>
                </a:lnTo>
                <a:lnTo>
                  <a:pt x="133" y="4597"/>
                </a:lnTo>
                <a:lnTo>
                  <a:pt x="115" y="4589"/>
                </a:lnTo>
                <a:lnTo>
                  <a:pt x="88" y="4589"/>
                </a:lnTo>
                <a:lnTo>
                  <a:pt x="71" y="4597"/>
                </a:lnTo>
                <a:lnTo>
                  <a:pt x="53" y="4615"/>
                </a:lnTo>
                <a:lnTo>
                  <a:pt x="18" y="4668"/>
                </a:lnTo>
                <a:lnTo>
                  <a:pt x="0" y="4730"/>
                </a:lnTo>
                <a:lnTo>
                  <a:pt x="0" y="4730"/>
                </a:lnTo>
                <a:lnTo>
                  <a:pt x="0" y="4756"/>
                </a:lnTo>
                <a:lnTo>
                  <a:pt x="9" y="4774"/>
                </a:lnTo>
                <a:lnTo>
                  <a:pt x="27" y="4800"/>
                </a:lnTo>
                <a:lnTo>
                  <a:pt x="53" y="4818"/>
                </a:lnTo>
                <a:lnTo>
                  <a:pt x="97" y="4844"/>
                </a:lnTo>
                <a:lnTo>
                  <a:pt x="106" y="4862"/>
                </a:lnTo>
                <a:lnTo>
                  <a:pt x="115" y="4880"/>
                </a:lnTo>
              </a:path>
            </a:pathLst>
          </a:custGeom>
          <a:solidFill>
            <a:schemeClr val="accent4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6" name="Freeform 38"/>
          <p:cNvSpPr>
            <a:spLocks noChangeArrowheads="1"/>
          </p:cNvSpPr>
          <p:nvPr/>
        </p:nvSpPr>
        <p:spPr bwMode="auto">
          <a:xfrm>
            <a:off x="6838092" y="-809469"/>
            <a:ext cx="2318609" cy="4963809"/>
          </a:xfrm>
          <a:custGeom>
            <a:avLst/>
            <a:gdLst>
              <a:gd name="T0" fmla="*/ 5330 w 5666"/>
              <a:gd name="T1" fmla="*/ 1217 h 12133"/>
              <a:gd name="T2" fmla="*/ 5621 w 5666"/>
              <a:gd name="T3" fmla="*/ 838 h 12133"/>
              <a:gd name="T4" fmla="*/ 4871 w 5666"/>
              <a:gd name="T5" fmla="*/ 688 h 12133"/>
              <a:gd name="T6" fmla="*/ 5012 w 5666"/>
              <a:gd name="T7" fmla="*/ 1014 h 12133"/>
              <a:gd name="T8" fmla="*/ 5030 w 5666"/>
              <a:gd name="T9" fmla="*/ 1456 h 12133"/>
              <a:gd name="T10" fmla="*/ 4977 w 5666"/>
              <a:gd name="T11" fmla="*/ 1967 h 12133"/>
              <a:gd name="T12" fmla="*/ 4588 w 5666"/>
              <a:gd name="T13" fmla="*/ 1800 h 12133"/>
              <a:gd name="T14" fmla="*/ 4041 w 5666"/>
              <a:gd name="T15" fmla="*/ 1994 h 12133"/>
              <a:gd name="T16" fmla="*/ 3847 w 5666"/>
              <a:gd name="T17" fmla="*/ 2541 h 12133"/>
              <a:gd name="T18" fmla="*/ 3485 w 5666"/>
              <a:gd name="T19" fmla="*/ 2638 h 12133"/>
              <a:gd name="T20" fmla="*/ 2744 w 5666"/>
              <a:gd name="T21" fmla="*/ 2514 h 12133"/>
              <a:gd name="T22" fmla="*/ 3124 w 5666"/>
              <a:gd name="T23" fmla="*/ 2850 h 12133"/>
              <a:gd name="T24" fmla="*/ 2841 w 5666"/>
              <a:gd name="T25" fmla="*/ 3035 h 12133"/>
              <a:gd name="T26" fmla="*/ 2312 w 5666"/>
              <a:gd name="T27" fmla="*/ 2832 h 12133"/>
              <a:gd name="T28" fmla="*/ 2144 w 5666"/>
              <a:gd name="T29" fmla="*/ 2320 h 12133"/>
              <a:gd name="T30" fmla="*/ 2091 w 5666"/>
              <a:gd name="T31" fmla="*/ 1932 h 12133"/>
              <a:gd name="T32" fmla="*/ 1535 w 5666"/>
              <a:gd name="T33" fmla="*/ 1588 h 12133"/>
              <a:gd name="T34" fmla="*/ 1632 w 5666"/>
              <a:gd name="T35" fmla="*/ 1517 h 12133"/>
              <a:gd name="T36" fmla="*/ 3318 w 5666"/>
              <a:gd name="T37" fmla="*/ 1967 h 12133"/>
              <a:gd name="T38" fmla="*/ 4094 w 5666"/>
              <a:gd name="T39" fmla="*/ 1270 h 12133"/>
              <a:gd name="T40" fmla="*/ 3680 w 5666"/>
              <a:gd name="T41" fmla="*/ 953 h 12133"/>
              <a:gd name="T42" fmla="*/ 2894 w 5666"/>
              <a:gd name="T43" fmla="*/ 538 h 12133"/>
              <a:gd name="T44" fmla="*/ 2100 w 5666"/>
              <a:gd name="T45" fmla="*/ 273 h 12133"/>
              <a:gd name="T46" fmla="*/ 1509 w 5666"/>
              <a:gd name="T47" fmla="*/ 264 h 12133"/>
              <a:gd name="T48" fmla="*/ 1597 w 5666"/>
              <a:gd name="T49" fmla="*/ 79 h 12133"/>
              <a:gd name="T50" fmla="*/ 1174 w 5666"/>
              <a:gd name="T51" fmla="*/ 106 h 12133"/>
              <a:gd name="T52" fmla="*/ 768 w 5666"/>
              <a:gd name="T53" fmla="*/ 256 h 12133"/>
              <a:gd name="T54" fmla="*/ 388 w 5666"/>
              <a:gd name="T55" fmla="*/ 529 h 12133"/>
              <a:gd name="T56" fmla="*/ 476 w 5666"/>
              <a:gd name="T57" fmla="*/ 944 h 12133"/>
              <a:gd name="T58" fmla="*/ 556 w 5666"/>
              <a:gd name="T59" fmla="*/ 1447 h 12133"/>
              <a:gd name="T60" fmla="*/ 723 w 5666"/>
              <a:gd name="T61" fmla="*/ 2188 h 12133"/>
              <a:gd name="T62" fmla="*/ 671 w 5666"/>
              <a:gd name="T63" fmla="*/ 2532 h 12133"/>
              <a:gd name="T64" fmla="*/ 794 w 5666"/>
              <a:gd name="T65" fmla="*/ 2797 h 12133"/>
              <a:gd name="T66" fmla="*/ 794 w 5666"/>
              <a:gd name="T67" fmla="*/ 3159 h 12133"/>
              <a:gd name="T68" fmla="*/ 988 w 5666"/>
              <a:gd name="T69" fmla="*/ 3829 h 12133"/>
              <a:gd name="T70" fmla="*/ 168 w 5666"/>
              <a:gd name="T71" fmla="*/ 4597 h 12133"/>
              <a:gd name="T72" fmla="*/ 715 w 5666"/>
              <a:gd name="T73" fmla="*/ 4791 h 12133"/>
              <a:gd name="T74" fmla="*/ 247 w 5666"/>
              <a:gd name="T75" fmla="*/ 4976 h 12133"/>
              <a:gd name="T76" fmla="*/ 9 w 5666"/>
              <a:gd name="T77" fmla="*/ 5409 h 12133"/>
              <a:gd name="T78" fmla="*/ 18 w 5666"/>
              <a:gd name="T79" fmla="*/ 5832 h 12133"/>
              <a:gd name="T80" fmla="*/ 176 w 5666"/>
              <a:gd name="T81" fmla="*/ 6326 h 12133"/>
              <a:gd name="T82" fmla="*/ 538 w 5666"/>
              <a:gd name="T83" fmla="*/ 6609 h 12133"/>
              <a:gd name="T84" fmla="*/ 1015 w 5666"/>
              <a:gd name="T85" fmla="*/ 6741 h 12133"/>
              <a:gd name="T86" fmla="*/ 1174 w 5666"/>
              <a:gd name="T87" fmla="*/ 7315 h 12133"/>
              <a:gd name="T88" fmla="*/ 1535 w 5666"/>
              <a:gd name="T89" fmla="*/ 7668 h 12133"/>
              <a:gd name="T90" fmla="*/ 1191 w 5666"/>
              <a:gd name="T91" fmla="*/ 7931 h 12133"/>
              <a:gd name="T92" fmla="*/ 1641 w 5666"/>
              <a:gd name="T93" fmla="*/ 8117 h 12133"/>
              <a:gd name="T94" fmla="*/ 1959 w 5666"/>
              <a:gd name="T95" fmla="*/ 8390 h 12133"/>
              <a:gd name="T96" fmla="*/ 2382 w 5666"/>
              <a:gd name="T97" fmla="*/ 8832 h 12133"/>
              <a:gd name="T98" fmla="*/ 2788 w 5666"/>
              <a:gd name="T99" fmla="*/ 8920 h 12133"/>
              <a:gd name="T100" fmla="*/ 3300 w 5666"/>
              <a:gd name="T101" fmla="*/ 9087 h 12133"/>
              <a:gd name="T102" fmla="*/ 3715 w 5666"/>
              <a:gd name="T103" fmla="*/ 9343 h 12133"/>
              <a:gd name="T104" fmla="*/ 3635 w 5666"/>
              <a:gd name="T105" fmla="*/ 9555 h 12133"/>
              <a:gd name="T106" fmla="*/ 3406 w 5666"/>
              <a:gd name="T107" fmla="*/ 9837 h 12133"/>
              <a:gd name="T108" fmla="*/ 3432 w 5666"/>
              <a:gd name="T109" fmla="*/ 10120 h 12133"/>
              <a:gd name="T110" fmla="*/ 3212 w 5666"/>
              <a:gd name="T111" fmla="*/ 10490 h 12133"/>
              <a:gd name="T112" fmla="*/ 2947 w 5666"/>
              <a:gd name="T113" fmla="*/ 10808 h 12133"/>
              <a:gd name="T114" fmla="*/ 2921 w 5666"/>
              <a:gd name="T115" fmla="*/ 11029 h 12133"/>
              <a:gd name="T116" fmla="*/ 3777 w 5666"/>
              <a:gd name="T117" fmla="*/ 11479 h 12133"/>
              <a:gd name="T118" fmla="*/ 4677 w 5666"/>
              <a:gd name="T119" fmla="*/ 11708 h 12133"/>
              <a:gd name="T120" fmla="*/ 5294 w 5666"/>
              <a:gd name="T121" fmla="*/ 11805 h 12133"/>
              <a:gd name="T122" fmla="*/ 5665 w 5666"/>
              <a:gd name="T123" fmla="*/ 1632 h 12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666" h="12133">
                <a:moveTo>
                  <a:pt x="5577" y="1632"/>
                </a:moveTo>
                <a:lnTo>
                  <a:pt x="5577" y="1632"/>
                </a:lnTo>
                <a:lnTo>
                  <a:pt x="5533" y="1623"/>
                </a:lnTo>
                <a:lnTo>
                  <a:pt x="5506" y="1597"/>
                </a:lnTo>
                <a:lnTo>
                  <a:pt x="5471" y="1561"/>
                </a:lnTo>
                <a:lnTo>
                  <a:pt x="5444" y="1526"/>
                </a:lnTo>
                <a:lnTo>
                  <a:pt x="5400" y="1447"/>
                </a:lnTo>
                <a:lnTo>
                  <a:pt x="5365" y="1420"/>
                </a:lnTo>
                <a:lnTo>
                  <a:pt x="5339" y="1403"/>
                </a:lnTo>
                <a:lnTo>
                  <a:pt x="5339" y="1403"/>
                </a:lnTo>
                <a:lnTo>
                  <a:pt x="5312" y="1394"/>
                </a:lnTo>
                <a:lnTo>
                  <a:pt x="5294" y="1376"/>
                </a:lnTo>
                <a:lnTo>
                  <a:pt x="5286" y="1350"/>
                </a:lnTo>
                <a:lnTo>
                  <a:pt x="5294" y="1323"/>
                </a:lnTo>
                <a:lnTo>
                  <a:pt x="5303" y="1261"/>
                </a:lnTo>
                <a:lnTo>
                  <a:pt x="5330" y="1217"/>
                </a:lnTo>
                <a:lnTo>
                  <a:pt x="5330" y="1217"/>
                </a:lnTo>
                <a:lnTo>
                  <a:pt x="5339" y="1200"/>
                </a:lnTo>
                <a:lnTo>
                  <a:pt x="5356" y="1191"/>
                </a:lnTo>
                <a:lnTo>
                  <a:pt x="5400" y="1182"/>
                </a:lnTo>
                <a:lnTo>
                  <a:pt x="5462" y="1173"/>
                </a:lnTo>
                <a:lnTo>
                  <a:pt x="5497" y="1156"/>
                </a:lnTo>
                <a:lnTo>
                  <a:pt x="5533" y="1138"/>
                </a:lnTo>
                <a:lnTo>
                  <a:pt x="5533" y="1138"/>
                </a:lnTo>
                <a:lnTo>
                  <a:pt x="5568" y="1120"/>
                </a:lnTo>
                <a:lnTo>
                  <a:pt x="5603" y="1111"/>
                </a:lnTo>
                <a:lnTo>
                  <a:pt x="5630" y="1111"/>
                </a:lnTo>
                <a:lnTo>
                  <a:pt x="5665" y="1111"/>
                </a:lnTo>
                <a:lnTo>
                  <a:pt x="5665" y="926"/>
                </a:lnTo>
                <a:lnTo>
                  <a:pt x="5665" y="926"/>
                </a:lnTo>
                <a:lnTo>
                  <a:pt x="5639" y="882"/>
                </a:lnTo>
                <a:lnTo>
                  <a:pt x="5621" y="838"/>
                </a:lnTo>
                <a:lnTo>
                  <a:pt x="5621" y="838"/>
                </a:lnTo>
                <a:lnTo>
                  <a:pt x="5603" y="803"/>
                </a:lnTo>
                <a:lnTo>
                  <a:pt x="5577" y="767"/>
                </a:lnTo>
                <a:lnTo>
                  <a:pt x="5533" y="750"/>
                </a:lnTo>
                <a:lnTo>
                  <a:pt x="5471" y="732"/>
                </a:lnTo>
                <a:lnTo>
                  <a:pt x="5418" y="723"/>
                </a:lnTo>
                <a:lnTo>
                  <a:pt x="5356" y="714"/>
                </a:lnTo>
                <a:lnTo>
                  <a:pt x="5294" y="723"/>
                </a:lnTo>
                <a:lnTo>
                  <a:pt x="5241" y="732"/>
                </a:lnTo>
                <a:lnTo>
                  <a:pt x="5241" y="732"/>
                </a:lnTo>
                <a:lnTo>
                  <a:pt x="5188" y="741"/>
                </a:lnTo>
                <a:lnTo>
                  <a:pt x="5144" y="750"/>
                </a:lnTo>
                <a:lnTo>
                  <a:pt x="5038" y="741"/>
                </a:lnTo>
                <a:lnTo>
                  <a:pt x="4950" y="723"/>
                </a:lnTo>
                <a:lnTo>
                  <a:pt x="4871" y="688"/>
                </a:lnTo>
                <a:lnTo>
                  <a:pt x="4871" y="688"/>
                </a:lnTo>
                <a:lnTo>
                  <a:pt x="4844" y="679"/>
                </a:lnTo>
                <a:lnTo>
                  <a:pt x="4818" y="688"/>
                </a:lnTo>
                <a:lnTo>
                  <a:pt x="4809" y="697"/>
                </a:lnTo>
                <a:lnTo>
                  <a:pt x="4809" y="723"/>
                </a:lnTo>
                <a:lnTo>
                  <a:pt x="4827" y="741"/>
                </a:lnTo>
                <a:lnTo>
                  <a:pt x="4844" y="767"/>
                </a:lnTo>
                <a:lnTo>
                  <a:pt x="4880" y="794"/>
                </a:lnTo>
                <a:lnTo>
                  <a:pt x="4924" y="803"/>
                </a:lnTo>
                <a:lnTo>
                  <a:pt x="4924" y="803"/>
                </a:lnTo>
                <a:lnTo>
                  <a:pt x="4968" y="820"/>
                </a:lnTo>
                <a:lnTo>
                  <a:pt x="4994" y="847"/>
                </a:lnTo>
                <a:lnTo>
                  <a:pt x="5003" y="873"/>
                </a:lnTo>
                <a:lnTo>
                  <a:pt x="5012" y="900"/>
                </a:lnTo>
                <a:lnTo>
                  <a:pt x="5012" y="961"/>
                </a:lnTo>
                <a:lnTo>
                  <a:pt x="5012" y="988"/>
                </a:lnTo>
                <a:lnTo>
                  <a:pt x="5012" y="1014"/>
                </a:lnTo>
                <a:lnTo>
                  <a:pt x="5012" y="1014"/>
                </a:lnTo>
                <a:lnTo>
                  <a:pt x="5021" y="1041"/>
                </a:lnTo>
                <a:lnTo>
                  <a:pt x="5012" y="1076"/>
                </a:lnTo>
                <a:lnTo>
                  <a:pt x="4994" y="1156"/>
                </a:lnTo>
                <a:lnTo>
                  <a:pt x="4950" y="1253"/>
                </a:lnTo>
                <a:lnTo>
                  <a:pt x="4897" y="1341"/>
                </a:lnTo>
                <a:lnTo>
                  <a:pt x="4897" y="1341"/>
                </a:lnTo>
                <a:lnTo>
                  <a:pt x="4871" y="1376"/>
                </a:lnTo>
                <a:lnTo>
                  <a:pt x="4862" y="1411"/>
                </a:lnTo>
                <a:lnTo>
                  <a:pt x="4862" y="1429"/>
                </a:lnTo>
                <a:lnTo>
                  <a:pt x="4871" y="1438"/>
                </a:lnTo>
                <a:lnTo>
                  <a:pt x="4888" y="1447"/>
                </a:lnTo>
                <a:lnTo>
                  <a:pt x="4915" y="1447"/>
                </a:lnTo>
                <a:lnTo>
                  <a:pt x="4994" y="1447"/>
                </a:lnTo>
                <a:lnTo>
                  <a:pt x="4994" y="1447"/>
                </a:lnTo>
                <a:lnTo>
                  <a:pt x="5030" y="1456"/>
                </a:lnTo>
                <a:lnTo>
                  <a:pt x="5065" y="1473"/>
                </a:lnTo>
                <a:lnTo>
                  <a:pt x="5083" y="1500"/>
                </a:lnTo>
                <a:lnTo>
                  <a:pt x="5091" y="1535"/>
                </a:lnTo>
                <a:lnTo>
                  <a:pt x="5100" y="1623"/>
                </a:lnTo>
                <a:lnTo>
                  <a:pt x="5109" y="1712"/>
                </a:lnTo>
                <a:lnTo>
                  <a:pt x="5109" y="1712"/>
                </a:lnTo>
                <a:lnTo>
                  <a:pt x="5100" y="1756"/>
                </a:lnTo>
                <a:lnTo>
                  <a:pt x="5091" y="1782"/>
                </a:lnTo>
                <a:lnTo>
                  <a:pt x="5056" y="1835"/>
                </a:lnTo>
                <a:lnTo>
                  <a:pt x="5030" y="1888"/>
                </a:lnTo>
                <a:lnTo>
                  <a:pt x="5021" y="1914"/>
                </a:lnTo>
                <a:lnTo>
                  <a:pt x="5012" y="1941"/>
                </a:lnTo>
                <a:lnTo>
                  <a:pt x="5012" y="1941"/>
                </a:lnTo>
                <a:lnTo>
                  <a:pt x="5012" y="1967"/>
                </a:lnTo>
                <a:lnTo>
                  <a:pt x="4994" y="1967"/>
                </a:lnTo>
                <a:lnTo>
                  <a:pt x="4977" y="1967"/>
                </a:lnTo>
                <a:lnTo>
                  <a:pt x="4959" y="1959"/>
                </a:lnTo>
                <a:lnTo>
                  <a:pt x="4915" y="1932"/>
                </a:lnTo>
                <a:lnTo>
                  <a:pt x="4897" y="1932"/>
                </a:lnTo>
                <a:lnTo>
                  <a:pt x="4888" y="1932"/>
                </a:lnTo>
                <a:lnTo>
                  <a:pt x="4888" y="1932"/>
                </a:lnTo>
                <a:lnTo>
                  <a:pt x="4871" y="1950"/>
                </a:lnTo>
                <a:lnTo>
                  <a:pt x="4862" y="1950"/>
                </a:lnTo>
                <a:lnTo>
                  <a:pt x="4836" y="1932"/>
                </a:lnTo>
                <a:lnTo>
                  <a:pt x="4818" y="1897"/>
                </a:lnTo>
                <a:lnTo>
                  <a:pt x="4800" y="1853"/>
                </a:lnTo>
                <a:lnTo>
                  <a:pt x="4800" y="1853"/>
                </a:lnTo>
                <a:lnTo>
                  <a:pt x="4783" y="1826"/>
                </a:lnTo>
                <a:lnTo>
                  <a:pt x="4756" y="1817"/>
                </a:lnTo>
                <a:lnTo>
                  <a:pt x="4721" y="1809"/>
                </a:lnTo>
                <a:lnTo>
                  <a:pt x="4677" y="1800"/>
                </a:lnTo>
                <a:lnTo>
                  <a:pt x="4588" y="1800"/>
                </a:lnTo>
                <a:lnTo>
                  <a:pt x="4536" y="1800"/>
                </a:lnTo>
                <a:lnTo>
                  <a:pt x="4500" y="1791"/>
                </a:lnTo>
                <a:lnTo>
                  <a:pt x="4500" y="1791"/>
                </a:lnTo>
                <a:lnTo>
                  <a:pt x="4465" y="1782"/>
                </a:lnTo>
                <a:lnTo>
                  <a:pt x="4430" y="1782"/>
                </a:lnTo>
                <a:lnTo>
                  <a:pt x="4403" y="1791"/>
                </a:lnTo>
                <a:lnTo>
                  <a:pt x="4385" y="1800"/>
                </a:lnTo>
                <a:lnTo>
                  <a:pt x="4341" y="1835"/>
                </a:lnTo>
                <a:lnTo>
                  <a:pt x="4306" y="1879"/>
                </a:lnTo>
                <a:lnTo>
                  <a:pt x="4306" y="1879"/>
                </a:lnTo>
                <a:lnTo>
                  <a:pt x="4288" y="1906"/>
                </a:lnTo>
                <a:lnTo>
                  <a:pt x="4262" y="1932"/>
                </a:lnTo>
                <a:lnTo>
                  <a:pt x="4191" y="1967"/>
                </a:lnTo>
                <a:lnTo>
                  <a:pt x="4112" y="1985"/>
                </a:lnTo>
                <a:lnTo>
                  <a:pt x="4041" y="1994"/>
                </a:lnTo>
                <a:lnTo>
                  <a:pt x="4041" y="1994"/>
                </a:lnTo>
                <a:lnTo>
                  <a:pt x="4015" y="2012"/>
                </a:lnTo>
                <a:lnTo>
                  <a:pt x="3980" y="2029"/>
                </a:lnTo>
                <a:lnTo>
                  <a:pt x="3900" y="2082"/>
                </a:lnTo>
                <a:lnTo>
                  <a:pt x="3830" y="2153"/>
                </a:lnTo>
                <a:lnTo>
                  <a:pt x="3759" y="2206"/>
                </a:lnTo>
                <a:lnTo>
                  <a:pt x="3759" y="2206"/>
                </a:lnTo>
                <a:lnTo>
                  <a:pt x="3733" y="2223"/>
                </a:lnTo>
                <a:lnTo>
                  <a:pt x="3715" y="2250"/>
                </a:lnTo>
                <a:lnTo>
                  <a:pt x="3697" y="2285"/>
                </a:lnTo>
                <a:lnTo>
                  <a:pt x="3697" y="2312"/>
                </a:lnTo>
                <a:lnTo>
                  <a:pt x="3706" y="2347"/>
                </a:lnTo>
                <a:lnTo>
                  <a:pt x="3715" y="2382"/>
                </a:lnTo>
                <a:lnTo>
                  <a:pt x="3741" y="2426"/>
                </a:lnTo>
                <a:lnTo>
                  <a:pt x="3777" y="2462"/>
                </a:lnTo>
                <a:lnTo>
                  <a:pt x="3777" y="2462"/>
                </a:lnTo>
                <a:lnTo>
                  <a:pt x="3847" y="2541"/>
                </a:lnTo>
                <a:lnTo>
                  <a:pt x="3883" y="2603"/>
                </a:lnTo>
                <a:lnTo>
                  <a:pt x="3900" y="2647"/>
                </a:lnTo>
                <a:lnTo>
                  <a:pt x="3900" y="2700"/>
                </a:lnTo>
                <a:lnTo>
                  <a:pt x="3900" y="2700"/>
                </a:lnTo>
                <a:lnTo>
                  <a:pt x="3891" y="2709"/>
                </a:lnTo>
                <a:lnTo>
                  <a:pt x="3883" y="2717"/>
                </a:lnTo>
                <a:lnTo>
                  <a:pt x="3847" y="2726"/>
                </a:lnTo>
                <a:lnTo>
                  <a:pt x="3794" y="2735"/>
                </a:lnTo>
                <a:lnTo>
                  <a:pt x="3741" y="2726"/>
                </a:lnTo>
                <a:lnTo>
                  <a:pt x="3680" y="2726"/>
                </a:lnTo>
                <a:lnTo>
                  <a:pt x="3618" y="2709"/>
                </a:lnTo>
                <a:lnTo>
                  <a:pt x="3574" y="2700"/>
                </a:lnTo>
                <a:lnTo>
                  <a:pt x="3547" y="2673"/>
                </a:lnTo>
                <a:lnTo>
                  <a:pt x="3547" y="2673"/>
                </a:lnTo>
                <a:lnTo>
                  <a:pt x="3521" y="2656"/>
                </a:lnTo>
                <a:lnTo>
                  <a:pt x="3485" y="2638"/>
                </a:lnTo>
                <a:lnTo>
                  <a:pt x="3397" y="2612"/>
                </a:lnTo>
                <a:lnTo>
                  <a:pt x="3309" y="2603"/>
                </a:lnTo>
                <a:lnTo>
                  <a:pt x="3238" y="2603"/>
                </a:lnTo>
                <a:lnTo>
                  <a:pt x="3238" y="2603"/>
                </a:lnTo>
                <a:lnTo>
                  <a:pt x="3203" y="2603"/>
                </a:lnTo>
                <a:lnTo>
                  <a:pt x="3168" y="2576"/>
                </a:lnTo>
                <a:lnTo>
                  <a:pt x="3080" y="2506"/>
                </a:lnTo>
                <a:lnTo>
                  <a:pt x="2982" y="2435"/>
                </a:lnTo>
                <a:lnTo>
                  <a:pt x="2938" y="2409"/>
                </a:lnTo>
                <a:lnTo>
                  <a:pt x="2894" y="2400"/>
                </a:lnTo>
                <a:lnTo>
                  <a:pt x="2894" y="2400"/>
                </a:lnTo>
                <a:lnTo>
                  <a:pt x="2868" y="2409"/>
                </a:lnTo>
                <a:lnTo>
                  <a:pt x="2832" y="2417"/>
                </a:lnTo>
                <a:lnTo>
                  <a:pt x="2806" y="2435"/>
                </a:lnTo>
                <a:lnTo>
                  <a:pt x="2788" y="2462"/>
                </a:lnTo>
                <a:lnTo>
                  <a:pt x="2744" y="2514"/>
                </a:lnTo>
                <a:lnTo>
                  <a:pt x="2718" y="2567"/>
                </a:lnTo>
                <a:lnTo>
                  <a:pt x="2718" y="2567"/>
                </a:lnTo>
                <a:lnTo>
                  <a:pt x="2709" y="2585"/>
                </a:lnTo>
                <a:lnTo>
                  <a:pt x="2709" y="2603"/>
                </a:lnTo>
                <a:lnTo>
                  <a:pt x="2735" y="2638"/>
                </a:lnTo>
                <a:lnTo>
                  <a:pt x="2771" y="2682"/>
                </a:lnTo>
                <a:lnTo>
                  <a:pt x="2806" y="2744"/>
                </a:lnTo>
                <a:lnTo>
                  <a:pt x="2806" y="2744"/>
                </a:lnTo>
                <a:lnTo>
                  <a:pt x="2824" y="2770"/>
                </a:lnTo>
                <a:lnTo>
                  <a:pt x="2859" y="2797"/>
                </a:lnTo>
                <a:lnTo>
                  <a:pt x="2894" y="2815"/>
                </a:lnTo>
                <a:lnTo>
                  <a:pt x="2938" y="2823"/>
                </a:lnTo>
                <a:lnTo>
                  <a:pt x="3018" y="2841"/>
                </a:lnTo>
                <a:lnTo>
                  <a:pt x="3097" y="2841"/>
                </a:lnTo>
                <a:lnTo>
                  <a:pt x="3097" y="2841"/>
                </a:lnTo>
                <a:lnTo>
                  <a:pt x="3124" y="2850"/>
                </a:lnTo>
                <a:lnTo>
                  <a:pt x="3141" y="2859"/>
                </a:lnTo>
                <a:lnTo>
                  <a:pt x="3150" y="2885"/>
                </a:lnTo>
                <a:lnTo>
                  <a:pt x="3150" y="2912"/>
                </a:lnTo>
                <a:lnTo>
                  <a:pt x="3141" y="2973"/>
                </a:lnTo>
                <a:lnTo>
                  <a:pt x="3124" y="3026"/>
                </a:lnTo>
                <a:lnTo>
                  <a:pt x="3124" y="3026"/>
                </a:lnTo>
                <a:lnTo>
                  <a:pt x="3106" y="3044"/>
                </a:lnTo>
                <a:lnTo>
                  <a:pt x="3080" y="3062"/>
                </a:lnTo>
                <a:lnTo>
                  <a:pt x="3018" y="3079"/>
                </a:lnTo>
                <a:lnTo>
                  <a:pt x="2982" y="3088"/>
                </a:lnTo>
                <a:lnTo>
                  <a:pt x="2947" y="3079"/>
                </a:lnTo>
                <a:lnTo>
                  <a:pt x="2921" y="3070"/>
                </a:lnTo>
                <a:lnTo>
                  <a:pt x="2894" y="3053"/>
                </a:lnTo>
                <a:lnTo>
                  <a:pt x="2894" y="3053"/>
                </a:lnTo>
                <a:lnTo>
                  <a:pt x="2877" y="3044"/>
                </a:lnTo>
                <a:lnTo>
                  <a:pt x="2841" y="3035"/>
                </a:lnTo>
                <a:lnTo>
                  <a:pt x="2771" y="3026"/>
                </a:lnTo>
                <a:lnTo>
                  <a:pt x="2700" y="3017"/>
                </a:lnTo>
                <a:lnTo>
                  <a:pt x="2674" y="3009"/>
                </a:lnTo>
                <a:lnTo>
                  <a:pt x="2665" y="2991"/>
                </a:lnTo>
                <a:lnTo>
                  <a:pt x="2665" y="2991"/>
                </a:lnTo>
                <a:lnTo>
                  <a:pt x="2656" y="2956"/>
                </a:lnTo>
                <a:lnTo>
                  <a:pt x="2638" y="2929"/>
                </a:lnTo>
                <a:lnTo>
                  <a:pt x="2612" y="2903"/>
                </a:lnTo>
                <a:lnTo>
                  <a:pt x="2577" y="2876"/>
                </a:lnTo>
                <a:lnTo>
                  <a:pt x="2541" y="2850"/>
                </a:lnTo>
                <a:lnTo>
                  <a:pt x="2488" y="2841"/>
                </a:lnTo>
                <a:lnTo>
                  <a:pt x="2444" y="2832"/>
                </a:lnTo>
                <a:lnTo>
                  <a:pt x="2391" y="2832"/>
                </a:lnTo>
                <a:lnTo>
                  <a:pt x="2391" y="2832"/>
                </a:lnTo>
                <a:lnTo>
                  <a:pt x="2347" y="2832"/>
                </a:lnTo>
                <a:lnTo>
                  <a:pt x="2312" y="2832"/>
                </a:lnTo>
                <a:lnTo>
                  <a:pt x="2285" y="2815"/>
                </a:lnTo>
                <a:lnTo>
                  <a:pt x="2259" y="2797"/>
                </a:lnTo>
                <a:lnTo>
                  <a:pt x="2250" y="2770"/>
                </a:lnTo>
                <a:lnTo>
                  <a:pt x="2241" y="2735"/>
                </a:lnTo>
                <a:lnTo>
                  <a:pt x="2241" y="2665"/>
                </a:lnTo>
                <a:lnTo>
                  <a:pt x="2241" y="2665"/>
                </a:lnTo>
                <a:lnTo>
                  <a:pt x="2241" y="2620"/>
                </a:lnTo>
                <a:lnTo>
                  <a:pt x="2232" y="2594"/>
                </a:lnTo>
                <a:lnTo>
                  <a:pt x="2206" y="2532"/>
                </a:lnTo>
                <a:lnTo>
                  <a:pt x="2179" y="2488"/>
                </a:lnTo>
                <a:lnTo>
                  <a:pt x="2171" y="2462"/>
                </a:lnTo>
                <a:lnTo>
                  <a:pt x="2171" y="2444"/>
                </a:lnTo>
                <a:lnTo>
                  <a:pt x="2171" y="2444"/>
                </a:lnTo>
                <a:lnTo>
                  <a:pt x="2162" y="2400"/>
                </a:lnTo>
                <a:lnTo>
                  <a:pt x="2144" y="2347"/>
                </a:lnTo>
                <a:lnTo>
                  <a:pt x="2144" y="2320"/>
                </a:lnTo>
                <a:lnTo>
                  <a:pt x="2144" y="2294"/>
                </a:lnTo>
                <a:lnTo>
                  <a:pt x="2153" y="2276"/>
                </a:lnTo>
                <a:lnTo>
                  <a:pt x="2179" y="2250"/>
                </a:lnTo>
                <a:lnTo>
                  <a:pt x="2179" y="2250"/>
                </a:lnTo>
                <a:lnTo>
                  <a:pt x="2197" y="2232"/>
                </a:lnTo>
                <a:lnTo>
                  <a:pt x="2206" y="2214"/>
                </a:lnTo>
                <a:lnTo>
                  <a:pt x="2215" y="2188"/>
                </a:lnTo>
                <a:lnTo>
                  <a:pt x="2215" y="2162"/>
                </a:lnTo>
                <a:lnTo>
                  <a:pt x="2206" y="2117"/>
                </a:lnTo>
                <a:lnTo>
                  <a:pt x="2197" y="2064"/>
                </a:lnTo>
                <a:lnTo>
                  <a:pt x="2197" y="2064"/>
                </a:lnTo>
                <a:lnTo>
                  <a:pt x="2197" y="2038"/>
                </a:lnTo>
                <a:lnTo>
                  <a:pt x="2179" y="2012"/>
                </a:lnTo>
                <a:lnTo>
                  <a:pt x="2162" y="1985"/>
                </a:lnTo>
                <a:lnTo>
                  <a:pt x="2127" y="1959"/>
                </a:lnTo>
                <a:lnTo>
                  <a:pt x="2091" y="1932"/>
                </a:lnTo>
                <a:lnTo>
                  <a:pt x="2056" y="1914"/>
                </a:lnTo>
                <a:lnTo>
                  <a:pt x="2012" y="1897"/>
                </a:lnTo>
                <a:lnTo>
                  <a:pt x="1968" y="1897"/>
                </a:lnTo>
                <a:lnTo>
                  <a:pt x="1968" y="1897"/>
                </a:lnTo>
                <a:lnTo>
                  <a:pt x="1932" y="1888"/>
                </a:lnTo>
                <a:lnTo>
                  <a:pt x="1906" y="1879"/>
                </a:lnTo>
                <a:lnTo>
                  <a:pt x="1888" y="1862"/>
                </a:lnTo>
                <a:lnTo>
                  <a:pt x="1871" y="1835"/>
                </a:lnTo>
                <a:lnTo>
                  <a:pt x="1844" y="1791"/>
                </a:lnTo>
                <a:lnTo>
                  <a:pt x="1818" y="1773"/>
                </a:lnTo>
                <a:lnTo>
                  <a:pt x="1791" y="1764"/>
                </a:lnTo>
                <a:lnTo>
                  <a:pt x="1791" y="1764"/>
                </a:lnTo>
                <a:lnTo>
                  <a:pt x="1756" y="1747"/>
                </a:lnTo>
                <a:lnTo>
                  <a:pt x="1712" y="1729"/>
                </a:lnTo>
                <a:lnTo>
                  <a:pt x="1615" y="1659"/>
                </a:lnTo>
                <a:lnTo>
                  <a:pt x="1535" y="1588"/>
                </a:lnTo>
                <a:lnTo>
                  <a:pt x="1509" y="1553"/>
                </a:lnTo>
                <a:lnTo>
                  <a:pt x="1500" y="1526"/>
                </a:lnTo>
                <a:lnTo>
                  <a:pt x="1500" y="1526"/>
                </a:lnTo>
                <a:lnTo>
                  <a:pt x="1491" y="1500"/>
                </a:lnTo>
                <a:lnTo>
                  <a:pt x="1474" y="1482"/>
                </a:lnTo>
                <a:lnTo>
                  <a:pt x="1421" y="1456"/>
                </a:lnTo>
                <a:lnTo>
                  <a:pt x="1385" y="1438"/>
                </a:lnTo>
                <a:lnTo>
                  <a:pt x="1385" y="1438"/>
                </a:lnTo>
                <a:lnTo>
                  <a:pt x="1394" y="1429"/>
                </a:lnTo>
                <a:lnTo>
                  <a:pt x="1394" y="1429"/>
                </a:lnTo>
                <a:lnTo>
                  <a:pt x="1412" y="1420"/>
                </a:lnTo>
                <a:lnTo>
                  <a:pt x="1438" y="1420"/>
                </a:lnTo>
                <a:lnTo>
                  <a:pt x="1500" y="1429"/>
                </a:lnTo>
                <a:lnTo>
                  <a:pt x="1571" y="1464"/>
                </a:lnTo>
                <a:lnTo>
                  <a:pt x="1632" y="1517"/>
                </a:lnTo>
                <a:lnTo>
                  <a:pt x="1632" y="1517"/>
                </a:lnTo>
                <a:lnTo>
                  <a:pt x="1703" y="1570"/>
                </a:lnTo>
                <a:lnTo>
                  <a:pt x="1791" y="1623"/>
                </a:lnTo>
                <a:lnTo>
                  <a:pt x="1906" y="1659"/>
                </a:lnTo>
                <a:lnTo>
                  <a:pt x="2047" y="1694"/>
                </a:lnTo>
                <a:lnTo>
                  <a:pt x="2047" y="1694"/>
                </a:lnTo>
                <a:lnTo>
                  <a:pt x="2118" y="1703"/>
                </a:lnTo>
                <a:lnTo>
                  <a:pt x="2179" y="1720"/>
                </a:lnTo>
                <a:lnTo>
                  <a:pt x="2294" y="1764"/>
                </a:lnTo>
                <a:lnTo>
                  <a:pt x="2418" y="1817"/>
                </a:lnTo>
                <a:lnTo>
                  <a:pt x="2488" y="1835"/>
                </a:lnTo>
                <a:lnTo>
                  <a:pt x="2568" y="1853"/>
                </a:lnTo>
                <a:lnTo>
                  <a:pt x="2568" y="1853"/>
                </a:lnTo>
                <a:lnTo>
                  <a:pt x="2877" y="1906"/>
                </a:lnTo>
                <a:lnTo>
                  <a:pt x="3256" y="1967"/>
                </a:lnTo>
                <a:lnTo>
                  <a:pt x="3256" y="1967"/>
                </a:lnTo>
                <a:lnTo>
                  <a:pt x="3318" y="1967"/>
                </a:lnTo>
                <a:lnTo>
                  <a:pt x="3388" y="1967"/>
                </a:lnTo>
                <a:lnTo>
                  <a:pt x="3450" y="1959"/>
                </a:lnTo>
                <a:lnTo>
                  <a:pt x="3521" y="1941"/>
                </a:lnTo>
                <a:lnTo>
                  <a:pt x="3653" y="1897"/>
                </a:lnTo>
                <a:lnTo>
                  <a:pt x="3777" y="1835"/>
                </a:lnTo>
                <a:lnTo>
                  <a:pt x="3891" y="1764"/>
                </a:lnTo>
                <a:lnTo>
                  <a:pt x="3997" y="1694"/>
                </a:lnTo>
                <a:lnTo>
                  <a:pt x="4068" y="1632"/>
                </a:lnTo>
                <a:lnTo>
                  <a:pt x="4121" y="1588"/>
                </a:lnTo>
                <a:lnTo>
                  <a:pt x="4121" y="1588"/>
                </a:lnTo>
                <a:lnTo>
                  <a:pt x="4147" y="1553"/>
                </a:lnTo>
                <a:lnTo>
                  <a:pt x="4156" y="1509"/>
                </a:lnTo>
                <a:lnTo>
                  <a:pt x="4156" y="1456"/>
                </a:lnTo>
                <a:lnTo>
                  <a:pt x="4138" y="1403"/>
                </a:lnTo>
                <a:lnTo>
                  <a:pt x="4112" y="1306"/>
                </a:lnTo>
                <a:lnTo>
                  <a:pt x="4094" y="1270"/>
                </a:lnTo>
                <a:lnTo>
                  <a:pt x="4094" y="1235"/>
                </a:lnTo>
                <a:lnTo>
                  <a:pt x="4094" y="1235"/>
                </a:lnTo>
                <a:lnTo>
                  <a:pt x="4085" y="1217"/>
                </a:lnTo>
                <a:lnTo>
                  <a:pt x="4068" y="1191"/>
                </a:lnTo>
                <a:lnTo>
                  <a:pt x="4015" y="1164"/>
                </a:lnTo>
                <a:lnTo>
                  <a:pt x="3962" y="1138"/>
                </a:lnTo>
                <a:lnTo>
                  <a:pt x="3935" y="1120"/>
                </a:lnTo>
                <a:lnTo>
                  <a:pt x="3918" y="1103"/>
                </a:lnTo>
                <a:lnTo>
                  <a:pt x="3918" y="1103"/>
                </a:lnTo>
                <a:lnTo>
                  <a:pt x="3891" y="1059"/>
                </a:lnTo>
                <a:lnTo>
                  <a:pt x="3838" y="1014"/>
                </a:lnTo>
                <a:lnTo>
                  <a:pt x="3803" y="988"/>
                </a:lnTo>
                <a:lnTo>
                  <a:pt x="3768" y="970"/>
                </a:lnTo>
                <a:lnTo>
                  <a:pt x="3724" y="961"/>
                </a:lnTo>
                <a:lnTo>
                  <a:pt x="3680" y="953"/>
                </a:lnTo>
                <a:lnTo>
                  <a:pt x="3680" y="953"/>
                </a:lnTo>
                <a:lnTo>
                  <a:pt x="3635" y="953"/>
                </a:lnTo>
                <a:lnTo>
                  <a:pt x="3600" y="935"/>
                </a:lnTo>
                <a:lnTo>
                  <a:pt x="3565" y="909"/>
                </a:lnTo>
                <a:lnTo>
                  <a:pt x="3547" y="882"/>
                </a:lnTo>
                <a:lnTo>
                  <a:pt x="3494" y="838"/>
                </a:lnTo>
                <a:lnTo>
                  <a:pt x="3468" y="820"/>
                </a:lnTo>
                <a:lnTo>
                  <a:pt x="3432" y="820"/>
                </a:lnTo>
                <a:lnTo>
                  <a:pt x="3432" y="820"/>
                </a:lnTo>
                <a:lnTo>
                  <a:pt x="3397" y="820"/>
                </a:lnTo>
                <a:lnTo>
                  <a:pt x="3353" y="811"/>
                </a:lnTo>
                <a:lnTo>
                  <a:pt x="3318" y="803"/>
                </a:lnTo>
                <a:lnTo>
                  <a:pt x="3274" y="776"/>
                </a:lnTo>
                <a:lnTo>
                  <a:pt x="3159" y="706"/>
                </a:lnTo>
                <a:lnTo>
                  <a:pt x="2991" y="600"/>
                </a:lnTo>
                <a:lnTo>
                  <a:pt x="2991" y="600"/>
                </a:lnTo>
                <a:lnTo>
                  <a:pt x="2894" y="538"/>
                </a:lnTo>
                <a:lnTo>
                  <a:pt x="2788" y="476"/>
                </a:lnTo>
                <a:lnTo>
                  <a:pt x="2674" y="432"/>
                </a:lnTo>
                <a:lnTo>
                  <a:pt x="2577" y="388"/>
                </a:lnTo>
                <a:lnTo>
                  <a:pt x="2479" y="353"/>
                </a:lnTo>
                <a:lnTo>
                  <a:pt x="2400" y="335"/>
                </a:lnTo>
                <a:lnTo>
                  <a:pt x="2338" y="326"/>
                </a:lnTo>
                <a:lnTo>
                  <a:pt x="2303" y="326"/>
                </a:lnTo>
                <a:lnTo>
                  <a:pt x="2303" y="326"/>
                </a:lnTo>
                <a:lnTo>
                  <a:pt x="2259" y="344"/>
                </a:lnTo>
                <a:lnTo>
                  <a:pt x="2215" y="353"/>
                </a:lnTo>
                <a:lnTo>
                  <a:pt x="2197" y="353"/>
                </a:lnTo>
                <a:lnTo>
                  <a:pt x="2179" y="344"/>
                </a:lnTo>
                <a:lnTo>
                  <a:pt x="2144" y="308"/>
                </a:lnTo>
                <a:lnTo>
                  <a:pt x="2144" y="308"/>
                </a:lnTo>
                <a:lnTo>
                  <a:pt x="2127" y="291"/>
                </a:lnTo>
                <a:lnTo>
                  <a:pt x="2100" y="273"/>
                </a:lnTo>
                <a:lnTo>
                  <a:pt x="2074" y="264"/>
                </a:lnTo>
                <a:lnTo>
                  <a:pt x="2047" y="264"/>
                </a:lnTo>
                <a:lnTo>
                  <a:pt x="1985" y="273"/>
                </a:lnTo>
                <a:lnTo>
                  <a:pt x="1932" y="308"/>
                </a:lnTo>
                <a:lnTo>
                  <a:pt x="1932" y="308"/>
                </a:lnTo>
                <a:lnTo>
                  <a:pt x="1906" y="317"/>
                </a:lnTo>
                <a:lnTo>
                  <a:pt x="1879" y="317"/>
                </a:lnTo>
                <a:lnTo>
                  <a:pt x="1818" y="308"/>
                </a:lnTo>
                <a:lnTo>
                  <a:pt x="1747" y="282"/>
                </a:lnTo>
                <a:lnTo>
                  <a:pt x="1703" y="282"/>
                </a:lnTo>
                <a:lnTo>
                  <a:pt x="1659" y="291"/>
                </a:lnTo>
                <a:lnTo>
                  <a:pt x="1659" y="291"/>
                </a:lnTo>
                <a:lnTo>
                  <a:pt x="1615" y="291"/>
                </a:lnTo>
                <a:lnTo>
                  <a:pt x="1571" y="291"/>
                </a:lnTo>
                <a:lnTo>
                  <a:pt x="1535" y="282"/>
                </a:lnTo>
                <a:lnTo>
                  <a:pt x="1509" y="264"/>
                </a:lnTo>
                <a:lnTo>
                  <a:pt x="1491" y="247"/>
                </a:lnTo>
                <a:lnTo>
                  <a:pt x="1482" y="229"/>
                </a:lnTo>
                <a:lnTo>
                  <a:pt x="1482" y="211"/>
                </a:lnTo>
                <a:lnTo>
                  <a:pt x="1491" y="194"/>
                </a:lnTo>
                <a:lnTo>
                  <a:pt x="1491" y="194"/>
                </a:lnTo>
                <a:lnTo>
                  <a:pt x="1509" y="176"/>
                </a:lnTo>
                <a:lnTo>
                  <a:pt x="1544" y="176"/>
                </a:lnTo>
                <a:lnTo>
                  <a:pt x="1615" y="167"/>
                </a:lnTo>
                <a:lnTo>
                  <a:pt x="1685" y="158"/>
                </a:lnTo>
                <a:lnTo>
                  <a:pt x="1703" y="141"/>
                </a:lnTo>
                <a:lnTo>
                  <a:pt x="1712" y="123"/>
                </a:lnTo>
                <a:lnTo>
                  <a:pt x="1712" y="123"/>
                </a:lnTo>
                <a:lnTo>
                  <a:pt x="1703" y="106"/>
                </a:lnTo>
                <a:lnTo>
                  <a:pt x="1694" y="88"/>
                </a:lnTo>
                <a:lnTo>
                  <a:pt x="1650" y="88"/>
                </a:lnTo>
                <a:lnTo>
                  <a:pt x="1597" y="79"/>
                </a:lnTo>
                <a:lnTo>
                  <a:pt x="1553" y="61"/>
                </a:lnTo>
                <a:lnTo>
                  <a:pt x="1518" y="44"/>
                </a:lnTo>
                <a:lnTo>
                  <a:pt x="1518" y="44"/>
                </a:lnTo>
                <a:lnTo>
                  <a:pt x="1474" y="17"/>
                </a:lnTo>
                <a:lnTo>
                  <a:pt x="1438" y="8"/>
                </a:lnTo>
                <a:lnTo>
                  <a:pt x="1403" y="0"/>
                </a:lnTo>
                <a:lnTo>
                  <a:pt x="1376" y="8"/>
                </a:lnTo>
                <a:lnTo>
                  <a:pt x="1350" y="17"/>
                </a:lnTo>
                <a:lnTo>
                  <a:pt x="1332" y="35"/>
                </a:lnTo>
                <a:lnTo>
                  <a:pt x="1306" y="79"/>
                </a:lnTo>
                <a:lnTo>
                  <a:pt x="1306" y="79"/>
                </a:lnTo>
                <a:lnTo>
                  <a:pt x="1288" y="106"/>
                </a:lnTo>
                <a:lnTo>
                  <a:pt x="1271" y="114"/>
                </a:lnTo>
                <a:lnTo>
                  <a:pt x="1253" y="123"/>
                </a:lnTo>
                <a:lnTo>
                  <a:pt x="1226" y="123"/>
                </a:lnTo>
                <a:lnTo>
                  <a:pt x="1174" y="106"/>
                </a:lnTo>
                <a:lnTo>
                  <a:pt x="1121" y="70"/>
                </a:lnTo>
                <a:lnTo>
                  <a:pt x="1121" y="70"/>
                </a:lnTo>
                <a:lnTo>
                  <a:pt x="1103" y="61"/>
                </a:lnTo>
                <a:lnTo>
                  <a:pt x="1103" y="61"/>
                </a:lnTo>
                <a:lnTo>
                  <a:pt x="1094" y="97"/>
                </a:lnTo>
                <a:lnTo>
                  <a:pt x="1076" y="123"/>
                </a:lnTo>
                <a:lnTo>
                  <a:pt x="1059" y="141"/>
                </a:lnTo>
                <a:lnTo>
                  <a:pt x="1041" y="158"/>
                </a:lnTo>
                <a:lnTo>
                  <a:pt x="1023" y="167"/>
                </a:lnTo>
                <a:lnTo>
                  <a:pt x="997" y="167"/>
                </a:lnTo>
                <a:lnTo>
                  <a:pt x="953" y="167"/>
                </a:lnTo>
                <a:lnTo>
                  <a:pt x="953" y="167"/>
                </a:lnTo>
                <a:lnTo>
                  <a:pt x="918" y="167"/>
                </a:lnTo>
                <a:lnTo>
                  <a:pt x="891" y="176"/>
                </a:lnTo>
                <a:lnTo>
                  <a:pt x="829" y="211"/>
                </a:lnTo>
                <a:lnTo>
                  <a:pt x="768" y="256"/>
                </a:lnTo>
                <a:lnTo>
                  <a:pt x="741" y="273"/>
                </a:lnTo>
                <a:lnTo>
                  <a:pt x="706" y="282"/>
                </a:lnTo>
                <a:lnTo>
                  <a:pt x="706" y="282"/>
                </a:lnTo>
                <a:lnTo>
                  <a:pt x="671" y="282"/>
                </a:lnTo>
                <a:lnTo>
                  <a:pt x="635" y="300"/>
                </a:lnTo>
                <a:lnTo>
                  <a:pt x="609" y="317"/>
                </a:lnTo>
                <a:lnTo>
                  <a:pt x="573" y="335"/>
                </a:lnTo>
                <a:lnTo>
                  <a:pt x="529" y="397"/>
                </a:lnTo>
                <a:lnTo>
                  <a:pt x="512" y="423"/>
                </a:lnTo>
                <a:lnTo>
                  <a:pt x="503" y="458"/>
                </a:lnTo>
                <a:lnTo>
                  <a:pt x="503" y="458"/>
                </a:lnTo>
                <a:lnTo>
                  <a:pt x="494" y="476"/>
                </a:lnTo>
                <a:lnTo>
                  <a:pt x="476" y="494"/>
                </a:lnTo>
                <a:lnTo>
                  <a:pt x="441" y="511"/>
                </a:lnTo>
                <a:lnTo>
                  <a:pt x="406" y="520"/>
                </a:lnTo>
                <a:lnTo>
                  <a:pt x="388" y="529"/>
                </a:lnTo>
                <a:lnTo>
                  <a:pt x="388" y="547"/>
                </a:lnTo>
                <a:lnTo>
                  <a:pt x="388" y="547"/>
                </a:lnTo>
                <a:lnTo>
                  <a:pt x="388" y="582"/>
                </a:lnTo>
                <a:lnTo>
                  <a:pt x="379" y="626"/>
                </a:lnTo>
                <a:lnTo>
                  <a:pt x="371" y="661"/>
                </a:lnTo>
                <a:lnTo>
                  <a:pt x="344" y="697"/>
                </a:lnTo>
                <a:lnTo>
                  <a:pt x="344" y="697"/>
                </a:lnTo>
                <a:lnTo>
                  <a:pt x="335" y="723"/>
                </a:lnTo>
                <a:lnTo>
                  <a:pt x="326" y="741"/>
                </a:lnTo>
                <a:lnTo>
                  <a:pt x="326" y="750"/>
                </a:lnTo>
                <a:lnTo>
                  <a:pt x="335" y="767"/>
                </a:lnTo>
                <a:lnTo>
                  <a:pt x="388" y="864"/>
                </a:lnTo>
                <a:lnTo>
                  <a:pt x="388" y="864"/>
                </a:lnTo>
                <a:lnTo>
                  <a:pt x="406" y="900"/>
                </a:lnTo>
                <a:lnTo>
                  <a:pt x="432" y="917"/>
                </a:lnTo>
                <a:lnTo>
                  <a:pt x="476" y="944"/>
                </a:lnTo>
                <a:lnTo>
                  <a:pt x="529" y="961"/>
                </a:lnTo>
                <a:lnTo>
                  <a:pt x="573" y="970"/>
                </a:lnTo>
                <a:lnTo>
                  <a:pt x="573" y="970"/>
                </a:lnTo>
                <a:lnTo>
                  <a:pt x="626" y="1014"/>
                </a:lnTo>
                <a:lnTo>
                  <a:pt x="697" y="1076"/>
                </a:lnTo>
                <a:lnTo>
                  <a:pt x="759" y="1138"/>
                </a:lnTo>
                <a:lnTo>
                  <a:pt x="776" y="1173"/>
                </a:lnTo>
                <a:lnTo>
                  <a:pt x="785" y="1191"/>
                </a:lnTo>
                <a:lnTo>
                  <a:pt x="785" y="1191"/>
                </a:lnTo>
                <a:lnTo>
                  <a:pt x="776" y="1217"/>
                </a:lnTo>
                <a:lnTo>
                  <a:pt x="759" y="1244"/>
                </a:lnTo>
                <a:lnTo>
                  <a:pt x="715" y="1306"/>
                </a:lnTo>
                <a:lnTo>
                  <a:pt x="653" y="1367"/>
                </a:lnTo>
                <a:lnTo>
                  <a:pt x="600" y="1411"/>
                </a:lnTo>
                <a:lnTo>
                  <a:pt x="600" y="1411"/>
                </a:lnTo>
                <a:lnTo>
                  <a:pt x="556" y="1447"/>
                </a:lnTo>
                <a:lnTo>
                  <a:pt x="521" y="1491"/>
                </a:lnTo>
                <a:lnTo>
                  <a:pt x="512" y="1517"/>
                </a:lnTo>
                <a:lnTo>
                  <a:pt x="503" y="1544"/>
                </a:lnTo>
                <a:lnTo>
                  <a:pt x="503" y="1570"/>
                </a:lnTo>
                <a:lnTo>
                  <a:pt x="512" y="1588"/>
                </a:lnTo>
                <a:lnTo>
                  <a:pt x="512" y="1588"/>
                </a:lnTo>
                <a:lnTo>
                  <a:pt x="626" y="1764"/>
                </a:lnTo>
                <a:lnTo>
                  <a:pt x="715" y="1897"/>
                </a:lnTo>
                <a:lnTo>
                  <a:pt x="794" y="2038"/>
                </a:lnTo>
                <a:lnTo>
                  <a:pt x="794" y="2038"/>
                </a:lnTo>
                <a:lnTo>
                  <a:pt x="821" y="2091"/>
                </a:lnTo>
                <a:lnTo>
                  <a:pt x="829" y="2126"/>
                </a:lnTo>
                <a:lnTo>
                  <a:pt x="821" y="2153"/>
                </a:lnTo>
                <a:lnTo>
                  <a:pt x="803" y="2162"/>
                </a:lnTo>
                <a:lnTo>
                  <a:pt x="750" y="2179"/>
                </a:lnTo>
                <a:lnTo>
                  <a:pt x="723" y="2188"/>
                </a:lnTo>
                <a:lnTo>
                  <a:pt x="697" y="2214"/>
                </a:lnTo>
                <a:lnTo>
                  <a:pt x="697" y="2214"/>
                </a:lnTo>
                <a:lnTo>
                  <a:pt x="679" y="2241"/>
                </a:lnTo>
                <a:lnTo>
                  <a:pt x="671" y="2276"/>
                </a:lnTo>
                <a:lnTo>
                  <a:pt x="679" y="2303"/>
                </a:lnTo>
                <a:lnTo>
                  <a:pt x="688" y="2338"/>
                </a:lnTo>
                <a:lnTo>
                  <a:pt x="715" y="2391"/>
                </a:lnTo>
                <a:lnTo>
                  <a:pt x="741" y="2444"/>
                </a:lnTo>
                <a:lnTo>
                  <a:pt x="741" y="2444"/>
                </a:lnTo>
                <a:lnTo>
                  <a:pt x="741" y="2462"/>
                </a:lnTo>
                <a:lnTo>
                  <a:pt x="732" y="2470"/>
                </a:lnTo>
                <a:lnTo>
                  <a:pt x="706" y="2488"/>
                </a:lnTo>
                <a:lnTo>
                  <a:pt x="679" y="2506"/>
                </a:lnTo>
                <a:lnTo>
                  <a:pt x="671" y="2514"/>
                </a:lnTo>
                <a:lnTo>
                  <a:pt x="671" y="2532"/>
                </a:lnTo>
                <a:lnTo>
                  <a:pt x="671" y="2532"/>
                </a:lnTo>
                <a:lnTo>
                  <a:pt x="679" y="2541"/>
                </a:lnTo>
                <a:lnTo>
                  <a:pt x="697" y="2559"/>
                </a:lnTo>
                <a:lnTo>
                  <a:pt x="741" y="2585"/>
                </a:lnTo>
                <a:lnTo>
                  <a:pt x="794" y="2603"/>
                </a:lnTo>
                <a:lnTo>
                  <a:pt x="812" y="2612"/>
                </a:lnTo>
                <a:lnTo>
                  <a:pt x="821" y="2629"/>
                </a:lnTo>
                <a:lnTo>
                  <a:pt x="821" y="2629"/>
                </a:lnTo>
                <a:lnTo>
                  <a:pt x="821" y="2638"/>
                </a:lnTo>
                <a:lnTo>
                  <a:pt x="812" y="2656"/>
                </a:lnTo>
                <a:lnTo>
                  <a:pt x="785" y="2691"/>
                </a:lnTo>
                <a:lnTo>
                  <a:pt x="768" y="2709"/>
                </a:lnTo>
                <a:lnTo>
                  <a:pt x="768" y="2726"/>
                </a:lnTo>
                <a:lnTo>
                  <a:pt x="768" y="2753"/>
                </a:lnTo>
                <a:lnTo>
                  <a:pt x="776" y="2779"/>
                </a:lnTo>
                <a:lnTo>
                  <a:pt x="776" y="2779"/>
                </a:lnTo>
                <a:lnTo>
                  <a:pt x="794" y="2797"/>
                </a:lnTo>
                <a:lnTo>
                  <a:pt x="821" y="2815"/>
                </a:lnTo>
                <a:lnTo>
                  <a:pt x="865" y="2850"/>
                </a:lnTo>
                <a:lnTo>
                  <a:pt x="909" y="2885"/>
                </a:lnTo>
                <a:lnTo>
                  <a:pt x="926" y="2903"/>
                </a:lnTo>
                <a:lnTo>
                  <a:pt x="935" y="2938"/>
                </a:lnTo>
                <a:lnTo>
                  <a:pt x="935" y="2938"/>
                </a:lnTo>
                <a:lnTo>
                  <a:pt x="926" y="2965"/>
                </a:lnTo>
                <a:lnTo>
                  <a:pt x="909" y="2991"/>
                </a:lnTo>
                <a:lnTo>
                  <a:pt x="873" y="3009"/>
                </a:lnTo>
                <a:lnTo>
                  <a:pt x="838" y="3026"/>
                </a:lnTo>
                <a:lnTo>
                  <a:pt x="776" y="3062"/>
                </a:lnTo>
                <a:lnTo>
                  <a:pt x="750" y="3079"/>
                </a:lnTo>
                <a:lnTo>
                  <a:pt x="750" y="3097"/>
                </a:lnTo>
                <a:lnTo>
                  <a:pt x="750" y="3097"/>
                </a:lnTo>
                <a:lnTo>
                  <a:pt x="759" y="3132"/>
                </a:lnTo>
                <a:lnTo>
                  <a:pt x="794" y="3159"/>
                </a:lnTo>
                <a:lnTo>
                  <a:pt x="900" y="3220"/>
                </a:lnTo>
                <a:lnTo>
                  <a:pt x="1023" y="3300"/>
                </a:lnTo>
                <a:lnTo>
                  <a:pt x="1076" y="3344"/>
                </a:lnTo>
                <a:lnTo>
                  <a:pt x="1129" y="3388"/>
                </a:lnTo>
                <a:lnTo>
                  <a:pt x="1129" y="3388"/>
                </a:lnTo>
                <a:lnTo>
                  <a:pt x="1191" y="3476"/>
                </a:lnTo>
                <a:lnTo>
                  <a:pt x="1209" y="3503"/>
                </a:lnTo>
                <a:lnTo>
                  <a:pt x="1218" y="3529"/>
                </a:lnTo>
                <a:lnTo>
                  <a:pt x="1226" y="3556"/>
                </a:lnTo>
                <a:lnTo>
                  <a:pt x="1218" y="3582"/>
                </a:lnTo>
                <a:lnTo>
                  <a:pt x="1209" y="3626"/>
                </a:lnTo>
                <a:lnTo>
                  <a:pt x="1209" y="3626"/>
                </a:lnTo>
                <a:lnTo>
                  <a:pt x="1174" y="3679"/>
                </a:lnTo>
                <a:lnTo>
                  <a:pt x="1121" y="3732"/>
                </a:lnTo>
                <a:lnTo>
                  <a:pt x="1059" y="3785"/>
                </a:lnTo>
                <a:lnTo>
                  <a:pt x="988" y="3829"/>
                </a:lnTo>
                <a:lnTo>
                  <a:pt x="918" y="3882"/>
                </a:lnTo>
                <a:lnTo>
                  <a:pt x="856" y="3935"/>
                </a:lnTo>
                <a:lnTo>
                  <a:pt x="803" y="3997"/>
                </a:lnTo>
                <a:lnTo>
                  <a:pt x="768" y="4050"/>
                </a:lnTo>
                <a:lnTo>
                  <a:pt x="768" y="4050"/>
                </a:lnTo>
                <a:lnTo>
                  <a:pt x="732" y="4103"/>
                </a:lnTo>
                <a:lnTo>
                  <a:pt x="679" y="4156"/>
                </a:lnTo>
                <a:lnTo>
                  <a:pt x="626" y="4209"/>
                </a:lnTo>
                <a:lnTo>
                  <a:pt x="556" y="4253"/>
                </a:lnTo>
                <a:lnTo>
                  <a:pt x="423" y="4332"/>
                </a:lnTo>
                <a:lnTo>
                  <a:pt x="362" y="4376"/>
                </a:lnTo>
                <a:lnTo>
                  <a:pt x="309" y="4420"/>
                </a:lnTo>
                <a:lnTo>
                  <a:pt x="309" y="4420"/>
                </a:lnTo>
                <a:lnTo>
                  <a:pt x="238" y="4509"/>
                </a:lnTo>
                <a:lnTo>
                  <a:pt x="168" y="4597"/>
                </a:lnTo>
                <a:lnTo>
                  <a:pt x="168" y="4597"/>
                </a:lnTo>
                <a:lnTo>
                  <a:pt x="238" y="4579"/>
                </a:lnTo>
                <a:lnTo>
                  <a:pt x="291" y="4553"/>
                </a:lnTo>
                <a:lnTo>
                  <a:pt x="291" y="4553"/>
                </a:lnTo>
                <a:lnTo>
                  <a:pt x="318" y="4553"/>
                </a:lnTo>
                <a:lnTo>
                  <a:pt x="344" y="4562"/>
                </a:lnTo>
                <a:lnTo>
                  <a:pt x="362" y="4588"/>
                </a:lnTo>
                <a:lnTo>
                  <a:pt x="388" y="4615"/>
                </a:lnTo>
                <a:lnTo>
                  <a:pt x="432" y="4694"/>
                </a:lnTo>
                <a:lnTo>
                  <a:pt x="459" y="4721"/>
                </a:lnTo>
                <a:lnTo>
                  <a:pt x="476" y="4747"/>
                </a:lnTo>
                <a:lnTo>
                  <a:pt x="476" y="4747"/>
                </a:lnTo>
                <a:lnTo>
                  <a:pt x="512" y="4765"/>
                </a:lnTo>
                <a:lnTo>
                  <a:pt x="547" y="4773"/>
                </a:lnTo>
                <a:lnTo>
                  <a:pt x="618" y="4782"/>
                </a:lnTo>
                <a:lnTo>
                  <a:pt x="688" y="4782"/>
                </a:lnTo>
                <a:lnTo>
                  <a:pt x="715" y="4791"/>
                </a:lnTo>
                <a:lnTo>
                  <a:pt x="741" y="4809"/>
                </a:lnTo>
                <a:lnTo>
                  <a:pt x="741" y="4809"/>
                </a:lnTo>
                <a:lnTo>
                  <a:pt x="750" y="4826"/>
                </a:lnTo>
                <a:lnTo>
                  <a:pt x="750" y="4835"/>
                </a:lnTo>
                <a:lnTo>
                  <a:pt x="741" y="4844"/>
                </a:lnTo>
                <a:lnTo>
                  <a:pt x="723" y="4853"/>
                </a:lnTo>
                <a:lnTo>
                  <a:pt x="671" y="4853"/>
                </a:lnTo>
                <a:lnTo>
                  <a:pt x="600" y="4844"/>
                </a:lnTo>
                <a:lnTo>
                  <a:pt x="600" y="4844"/>
                </a:lnTo>
                <a:lnTo>
                  <a:pt x="565" y="4844"/>
                </a:lnTo>
                <a:lnTo>
                  <a:pt x="538" y="4844"/>
                </a:lnTo>
                <a:lnTo>
                  <a:pt x="476" y="4871"/>
                </a:lnTo>
                <a:lnTo>
                  <a:pt x="415" y="4906"/>
                </a:lnTo>
                <a:lnTo>
                  <a:pt x="318" y="4941"/>
                </a:lnTo>
                <a:lnTo>
                  <a:pt x="318" y="4941"/>
                </a:lnTo>
                <a:lnTo>
                  <a:pt x="247" y="4976"/>
                </a:lnTo>
                <a:lnTo>
                  <a:pt x="212" y="5003"/>
                </a:lnTo>
                <a:lnTo>
                  <a:pt x="194" y="5029"/>
                </a:lnTo>
                <a:lnTo>
                  <a:pt x="168" y="5056"/>
                </a:lnTo>
                <a:lnTo>
                  <a:pt x="168" y="5056"/>
                </a:lnTo>
                <a:lnTo>
                  <a:pt x="185" y="5091"/>
                </a:lnTo>
                <a:lnTo>
                  <a:pt x="194" y="5118"/>
                </a:lnTo>
                <a:lnTo>
                  <a:pt x="185" y="5144"/>
                </a:lnTo>
                <a:lnTo>
                  <a:pt x="176" y="5162"/>
                </a:lnTo>
                <a:lnTo>
                  <a:pt x="141" y="5206"/>
                </a:lnTo>
                <a:lnTo>
                  <a:pt x="123" y="5223"/>
                </a:lnTo>
                <a:lnTo>
                  <a:pt x="106" y="5250"/>
                </a:lnTo>
                <a:lnTo>
                  <a:pt x="106" y="5250"/>
                </a:lnTo>
                <a:lnTo>
                  <a:pt x="79" y="5303"/>
                </a:lnTo>
                <a:lnTo>
                  <a:pt x="44" y="5338"/>
                </a:lnTo>
                <a:lnTo>
                  <a:pt x="18" y="5373"/>
                </a:lnTo>
                <a:lnTo>
                  <a:pt x="9" y="5409"/>
                </a:lnTo>
                <a:lnTo>
                  <a:pt x="9" y="5409"/>
                </a:lnTo>
                <a:lnTo>
                  <a:pt x="9" y="5444"/>
                </a:lnTo>
                <a:lnTo>
                  <a:pt x="9" y="5479"/>
                </a:lnTo>
                <a:lnTo>
                  <a:pt x="26" y="5576"/>
                </a:lnTo>
                <a:lnTo>
                  <a:pt x="26" y="5576"/>
                </a:lnTo>
                <a:lnTo>
                  <a:pt x="35" y="5621"/>
                </a:lnTo>
                <a:lnTo>
                  <a:pt x="44" y="5656"/>
                </a:lnTo>
                <a:lnTo>
                  <a:pt x="97" y="5735"/>
                </a:lnTo>
                <a:lnTo>
                  <a:pt x="97" y="5735"/>
                </a:lnTo>
                <a:lnTo>
                  <a:pt x="106" y="5753"/>
                </a:lnTo>
                <a:lnTo>
                  <a:pt x="106" y="5771"/>
                </a:lnTo>
                <a:lnTo>
                  <a:pt x="97" y="5788"/>
                </a:lnTo>
                <a:lnTo>
                  <a:pt x="88" y="5797"/>
                </a:lnTo>
                <a:lnTo>
                  <a:pt x="53" y="5815"/>
                </a:lnTo>
                <a:lnTo>
                  <a:pt x="18" y="5832"/>
                </a:lnTo>
                <a:lnTo>
                  <a:pt x="18" y="5832"/>
                </a:lnTo>
                <a:lnTo>
                  <a:pt x="0" y="5850"/>
                </a:lnTo>
                <a:lnTo>
                  <a:pt x="0" y="5868"/>
                </a:lnTo>
                <a:lnTo>
                  <a:pt x="0" y="5903"/>
                </a:lnTo>
                <a:lnTo>
                  <a:pt x="18" y="5947"/>
                </a:lnTo>
                <a:lnTo>
                  <a:pt x="53" y="5991"/>
                </a:lnTo>
                <a:lnTo>
                  <a:pt x="53" y="5991"/>
                </a:lnTo>
                <a:lnTo>
                  <a:pt x="88" y="6035"/>
                </a:lnTo>
                <a:lnTo>
                  <a:pt x="97" y="6079"/>
                </a:lnTo>
                <a:lnTo>
                  <a:pt x="97" y="6115"/>
                </a:lnTo>
                <a:lnTo>
                  <a:pt x="88" y="6159"/>
                </a:lnTo>
                <a:lnTo>
                  <a:pt x="88" y="6159"/>
                </a:lnTo>
                <a:lnTo>
                  <a:pt x="79" y="6176"/>
                </a:lnTo>
                <a:lnTo>
                  <a:pt x="88" y="6194"/>
                </a:lnTo>
                <a:lnTo>
                  <a:pt x="106" y="6238"/>
                </a:lnTo>
                <a:lnTo>
                  <a:pt x="141" y="6291"/>
                </a:lnTo>
                <a:lnTo>
                  <a:pt x="176" y="6326"/>
                </a:lnTo>
                <a:lnTo>
                  <a:pt x="176" y="6326"/>
                </a:lnTo>
                <a:lnTo>
                  <a:pt x="194" y="6344"/>
                </a:lnTo>
                <a:lnTo>
                  <a:pt x="203" y="6371"/>
                </a:lnTo>
                <a:lnTo>
                  <a:pt x="221" y="6432"/>
                </a:lnTo>
                <a:lnTo>
                  <a:pt x="238" y="6494"/>
                </a:lnTo>
                <a:lnTo>
                  <a:pt x="247" y="6512"/>
                </a:lnTo>
                <a:lnTo>
                  <a:pt x="256" y="6529"/>
                </a:lnTo>
                <a:lnTo>
                  <a:pt x="256" y="6529"/>
                </a:lnTo>
                <a:lnTo>
                  <a:pt x="291" y="6556"/>
                </a:lnTo>
                <a:lnTo>
                  <a:pt x="326" y="6574"/>
                </a:lnTo>
                <a:lnTo>
                  <a:pt x="371" y="6582"/>
                </a:lnTo>
                <a:lnTo>
                  <a:pt x="415" y="6582"/>
                </a:lnTo>
                <a:lnTo>
                  <a:pt x="415" y="6582"/>
                </a:lnTo>
                <a:lnTo>
                  <a:pt x="468" y="6574"/>
                </a:lnTo>
                <a:lnTo>
                  <a:pt x="503" y="6582"/>
                </a:lnTo>
                <a:lnTo>
                  <a:pt x="538" y="6609"/>
                </a:lnTo>
                <a:lnTo>
                  <a:pt x="565" y="6653"/>
                </a:lnTo>
                <a:lnTo>
                  <a:pt x="565" y="6653"/>
                </a:lnTo>
                <a:lnTo>
                  <a:pt x="582" y="6671"/>
                </a:lnTo>
                <a:lnTo>
                  <a:pt x="600" y="6679"/>
                </a:lnTo>
                <a:lnTo>
                  <a:pt x="618" y="6688"/>
                </a:lnTo>
                <a:lnTo>
                  <a:pt x="635" y="6688"/>
                </a:lnTo>
                <a:lnTo>
                  <a:pt x="679" y="6671"/>
                </a:lnTo>
                <a:lnTo>
                  <a:pt x="723" y="6653"/>
                </a:lnTo>
                <a:lnTo>
                  <a:pt x="723" y="6653"/>
                </a:lnTo>
                <a:lnTo>
                  <a:pt x="759" y="6644"/>
                </a:lnTo>
                <a:lnTo>
                  <a:pt x="794" y="6644"/>
                </a:lnTo>
                <a:lnTo>
                  <a:pt x="873" y="6671"/>
                </a:lnTo>
                <a:lnTo>
                  <a:pt x="953" y="6706"/>
                </a:lnTo>
                <a:lnTo>
                  <a:pt x="1006" y="6732"/>
                </a:lnTo>
                <a:lnTo>
                  <a:pt x="1006" y="6732"/>
                </a:lnTo>
                <a:lnTo>
                  <a:pt x="1015" y="6741"/>
                </a:lnTo>
                <a:lnTo>
                  <a:pt x="1023" y="6759"/>
                </a:lnTo>
                <a:lnTo>
                  <a:pt x="1032" y="6812"/>
                </a:lnTo>
                <a:lnTo>
                  <a:pt x="1032" y="6935"/>
                </a:lnTo>
                <a:lnTo>
                  <a:pt x="1032" y="6935"/>
                </a:lnTo>
                <a:lnTo>
                  <a:pt x="1023" y="6988"/>
                </a:lnTo>
                <a:lnTo>
                  <a:pt x="1023" y="7050"/>
                </a:lnTo>
                <a:lnTo>
                  <a:pt x="1023" y="7077"/>
                </a:lnTo>
                <a:lnTo>
                  <a:pt x="1032" y="7103"/>
                </a:lnTo>
                <a:lnTo>
                  <a:pt x="1041" y="7129"/>
                </a:lnTo>
                <a:lnTo>
                  <a:pt x="1059" y="7147"/>
                </a:lnTo>
                <a:lnTo>
                  <a:pt x="1059" y="7147"/>
                </a:lnTo>
                <a:lnTo>
                  <a:pt x="1085" y="7165"/>
                </a:lnTo>
                <a:lnTo>
                  <a:pt x="1103" y="7191"/>
                </a:lnTo>
                <a:lnTo>
                  <a:pt x="1129" y="7244"/>
                </a:lnTo>
                <a:lnTo>
                  <a:pt x="1156" y="7297"/>
                </a:lnTo>
                <a:lnTo>
                  <a:pt x="1174" y="7315"/>
                </a:lnTo>
                <a:lnTo>
                  <a:pt x="1200" y="7332"/>
                </a:lnTo>
                <a:lnTo>
                  <a:pt x="1200" y="7332"/>
                </a:lnTo>
                <a:lnTo>
                  <a:pt x="1235" y="7350"/>
                </a:lnTo>
                <a:lnTo>
                  <a:pt x="1253" y="7368"/>
                </a:lnTo>
                <a:lnTo>
                  <a:pt x="1297" y="7421"/>
                </a:lnTo>
                <a:lnTo>
                  <a:pt x="1332" y="7465"/>
                </a:lnTo>
                <a:lnTo>
                  <a:pt x="1350" y="7482"/>
                </a:lnTo>
                <a:lnTo>
                  <a:pt x="1376" y="7491"/>
                </a:lnTo>
                <a:lnTo>
                  <a:pt x="1376" y="7491"/>
                </a:lnTo>
                <a:lnTo>
                  <a:pt x="1421" y="7518"/>
                </a:lnTo>
                <a:lnTo>
                  <a:pt x="1474" y="7553"/>
                </a:lnTo>
                <a:lnTo>
                  <a:pt x="1518" y="7597"/>
                </a:lnTo>
                <a:lnTo>
                  <a:pt x="1526" y="7624"/>
                </a:lnTo>
                <a:lnTo>
                  <a:pt x="1535" y="7650"/>
                </a:lnTo>
                <a:lnTo>
                  <a:pt x="1535" y="7650"/>
                </a:lnTo>
                <a:lnTo>
                  <a:pt x="1535" y="7668"/>
                </a:lnTo>
                <a:lnTo>
                  <a:pt x="1526" y="7685"/>
                </a:lnTo>
                <a:lnTo>
                  <a:pt x="1491" y="7730"/>
                </a:lnTo>
                <a:lnTo>
                  <a:pt x="1438" y="7756"/>
                </a:lnTo>
                <a:lnTo>
                  <a:pt x="1385" y="7781"/>
                </a:lnTo>
                <a:lnTo>
                  <a:pt x="1385" y="7781"/>
                </a:lnTo>
                <a:lnTo>
                  <a:pt x="1359" y="7790"/>
                </a:lnTo>
                <a:lnTo>
                  <a:pt x="1332" y="7781"/>
                </a:lnTo>
                <a:lnTo>
                  <a:pt x="1271" y="7764"/>
                </a:lnTo>
                <a:lnTo>
                  <a:pt x="1218" y="7738"/>
                </a:lnTo>
                <a:lnTo>
                  <a:pt x="1191" y="7738"/>
                </a:lnTo>
                <a:lnTo>
                  <a:pt x="1174" y="7756"/>
                </a:lnTo>
                <a:lnTo>
                  <a:pt x="1174" y="7756"/>
                </a:lnTo>
                <a:lnTo>
                  <a:pt x="1165" y="7773"/>
                </a:lnTo>
                <a:lnTo>
                  <a:pt x="1165" y="7790"/>
                </a:lnTo>
                <a:lnTo>
                  <a:pt x="1174" y="7852"/>
                </a:lnTo>
                <a:lnTo>
                  <a:pt x="1191" y="7931"/>
                </a:lnTo>
                <a:lnTo>
                  <a:pt x="1218" y="8029"/>
                </a:lnTo>
                <a:lnTo>
                  <a:pt x="1218" y="8029"/>
                </a:lnTo>
                <a:lnTo>
                  <a:pt x="1244" y="8117"/>
                </a:lnTo>
                <a:lnTo>
                  <a:pt x="1271" y="8161"/>
                </a:lnTo>
                <a:lnTo>
                  <a:pt x="1288" y="8170"/>
                </a:lnTo>
                <a:lnTo>
                  <a:pt x="1306" y="8179"/>
                </a:lnTo>
                <a:lnTo>
                  <a:pt x="1350" y="8187"/>
                </a:lnTo>
                <a:lnTo>
                  <a:pt x="1350" y="8187"/>
                </a:lnTo>
                <a:lnTo>
                  <a:pt x="1385" y="8179"/>
                </a:lnTo>
                <a:lnTo>
                  <a:pt x="1421" y="8161"/>
                </a:lnTo>
                <a:lnTo>
                  <a:pt x="1482" y="8117"/>
                </a:lnTo>
                <a:lnTo>
                  <a:pt x="1482" y="8117"/>
                </a:lnTo>
                <a:lnTo>
                  <a:pt x="1509" y="8108"/>
                </a:lnTo>
                <a:lnTo>
                  <a:pt x="1526" y="8108"/>
                </a:lnTo>
                <a:lnTo>
                  <a:pt x="1579" y="8108"/>
                </a:lnTo>
                <a:lnTo>
                  <a:pt x="1641" y="8117"/>
                </a:lnTo>
                <a:lnTo>
                  <a:pt x="1685" y="8108"/>
                </a:lnTo>
                <a:lnTo>
                  <a:pt x="1685" y="8108"/>
                </a:lnTo>
                <a:lnTo>
                  <a:pt x="1738" y="8099"/>
                </a:lnTo>
                <a:lnTo>
                  <a:pt x="1809" y="8090"/>
                </a:lnTo>
                <a:lnTo>
                  <a:pt x="1879" y="8108"/>
                </a:lnTo>
                <a:lnTo>
                  <a:pt x="1906" y="8117"/>
                </a:lnTo>
                <a:lnTo>
                  <a:pt x="1924" y="8134"/>
                </a:lnTo>
                <a:lnTo>
                  <a:pt x="1924" y="8134"/>
                </a:lnTo>
                <a:lnTo>
                  <a:pt x="1950" y="8187"/>
                </a:lnTo>
                <a:lnTo>
                  <a:pt x="1968" y="8249"/>
                </a:lnTo>
                <a:lnTo>
                  <a:pt x="1977" y="8311"/>
                </a:lnTo>
                <a:lnTo>
                  <a:pt x="1977" y="8337"/>
                </a:lnTo>
                <a:lnTo>
                  <a:pt x="1968" y="8355"/>
                </a:lnTo>
                <a:lnTo>
                  <a:pt x="1968" y="8355"/>
                </a:lnTo>
                <a:lnTo>
                  <a:pt x="1959" y="8373"/>
                </a:lnTo>
                <a:lnTo>
                  <a:pt x="1959" y="8390"/>
                </a:lnTo>
                <a:lnTo>
                  <a:pt x="1977" y="8434"/>
                </a:lnTo>
                <a:lnTo>
                  <a:pt x="2029" y="8523"/>
                </a:lnTo>
                <a:lnTo>
                  <a:pt x="2029" y="8523"/>
                </a:lnTo>
                <a:lnTo>
                  <a:pt x="2047" y="8540"/>
                </a:lnTo>
                <a:lnTo>
                  <a:pt x="2074" y="8558"/>
                </a:lnTo>
                <a:lnTo>
                  <a:pt x="2135" y="8567"/>
                </a:lnTo>
                <a:lnTo>
                  <a:pt x="2197" y="8567"/>
                </a:lnTo>
                <a:lnTo>
                  <a:pt x="2250" y="8576"/>
                </a:lnTo>
                <a:lnTo>
                  <a:pt x="2250" y="8576"/>
                </a:lnTo>
                <a:lnTo>
                  <a:pt x="2294" y="8611"/>
                </a:lnTo>
                <a:lnTo>
                  <a:pt x="2338" y="8673"/>
                </a:lnTo>
                <a:lnTo>
                  <a:pt x="2374" y="8743"/>
                </a:lnTo>
                <a:lnTo>
                  <a:pt x="2382" y="8779"/>
                </a:lnTo>
                <a:lnTo>
                  <a:pt x="2382" y="8805"/>
                </a:lnTo>
                <a:lnTo>
                  <a:pt x="2382" y="8805"/>
                </a:lnTo>
                <a:lnTo>
                  <a:pt x="2382" y="8832"/>
                </a:lnTo>
                <a:lnTo>
                  <a:pt x="2382" y="8849"/>
                </a:lnTo>
                <a:lnTo>
                  <a:pt x="2400" y="8858"/>
                </a:lnTo>
                <a:lnTo>
                  <a:pt x="2409" y="8867"/>
                </a:lnTo>
                <a:lnTo>
                  <a:pt x="2453" y="8876"/>
                </a:lnTo>
                <a:lnTo>
                  <a:pt x="2497" y="8867"/>
                </a:lnTo>
                <a:lnTo>
                  <a:pt x="2497" y="8867"/>
                </a:lnTo>
                <a:lnTo>
                  <a:pt x="2515" y="8858"/>
                </a:lnTo>
                <a:lnTo>
                  <a:pt x="2532" y="8858"/>
                </a:lnTo>
                <a:lnTo>
                  <a:pt x="2568" y="8876"/>
                </a:lnTo>
                <a:lnTo>
                  <a:pt x="2638" y="8929"/>
                </a:lnTo>
                <a:lnTo>
                  <a:pt x="2638" y="8929"/>
                </a:lnTo>
                <a:lnTo>
                  <a:pt x="2674" y="8946"/>
                </a:lnTo>
                <a:lnTo>
                  <a:pt x="2718" y="8946"/>
                </a:lnTo>
                <a:lnTo>
                  <a:pt x="2753" y="8937"/>
                </a:lnTo>
                <a:lnTo>
                  <a:pt x="2788" y="8920"/>
                </a:lnTo>
                <a:lnTo>
                  <a:pt x="2788" y="8920"/>
                </a:lnTo>
                <a:lnTo>
                  <a:pt x="2832" y="8893"/>
                </a:lnTo>
                <a:lnTo>
                  <a:pt x="2885" y="8884"/>
                </a:lnTo>
                <a:lnTo>
                  <a:pt x="2930" y="8884"/>
                </a:lnTo>
                <a:lnTo>
                  <a:pt x="2938" y="8893"/>
                </a:lnTo>
                <a:lnTo>
                  <a:pt x="2956" y="8902"/>
                </a:lnTo>
                <a:lnTo>
                  <a:pt x="2956" y="8902"/>
                </a:lnTo>
                <a:lnTo>
                  <a:pt x="2991" y="8946"/>
                </a:lnTo>
                <a:lnTo>
                  <a:pt x="3035" y="8990"/>
                </a:lnTo>
                <a:lnTo>
                  <a:pt x="3071" y="9034"/>
                </a:lnTo>
                <a:lnTo>
                  <a:pt x="3088" y="9061"/>
                </a:lnTo>
                <a:lnTo>
                  <a:pt x="3088" y="9061"/>
                </a:lnTo>
                <a:lnTo>
                  <a:pt x="3097" y="9070"/>
                </a:lnTo>
                <a:lnTo>
                  <a:pt x="3115" y="9079"/>
                </a:lnTo>
                <a:lnTo>
                  <a:pt x="3177" y="9079"/>
                </a:lnTo>
                <a:lnTo>
                  <a:pt x="3256" y="9087"/>
                </a:lnTo>
                <a:lnTo>
                  <a:pt x="3300" y="9087"/>
                </a:lnTo>
                <a:lnTo>
                  <a:pt x="3335" y="9105"/>
                </a:lnTo>
                <a:lnTo>
                  <a:pt x="3335" y="9105"/>
                </a:lnTo>
                <a:lnTo>
                  <a:pt x="3388" y="9123"/>
                </a:lnTo>
                <a:lnTo>
                  <a:pt x="3450" y="9132"/>
                </a:lnTo>
                <a:lnTo>
                  <a:pt x="3521" y="9140"/>
                </a:lnTo>
                <a:lnTo>
                  <a:pt x="3583" y="9167"/>
                </a:lnTo>
                <a:lnTo>
                  <a:pt x="3583" y="9167"/>
                </a:lnTo>
                <a:lnTo>
                  <a:pt x="3644" y="9193"/>
                </a:lnTo>
                <a:lnTo>
                  <a:pt x="3697" y="9220"/>
                </a:lnTo>
                <a:lnTo>
                  <a:pt x="3733" y="9237"/>
                </a:lnTo>
                <a:lnTo>
                  <a:pt x="3750" y="9255"/>
                </a:lnTo>
                <a:lnTo>
                  <a:pt x="3750" y="9273"/>
                </a:lnTo>
                <a:lnTo>
                  <a:pt x="3750" y="9273"/>
                </a:lnTo>
                <a:lnTo>
                  <a:pt x="3750" y="9290"/>
                </a:lnTo>
                <a:lnTo>
                  <a:pt x="3741" y="9308"/>
                </a:lnTo>
                <a:lnTo>
                  <a:pt x="3715" y="9343"/>
                </a:lnTo>
                <a:lnTo>
                  <a:pt x="3680" y="9379"/>
                </a:lnTo>
                <a:lnTo>
                  <a:pt x="3671" y="9396"/>
                </a:lnTo>
                <a:lnTo>
                  <a:pt x="3671" y="9396"/>
                </a:lnTo>
                <a:lnTo>
                  <a:pt x="3680" y="9414"/>
                </a:lnTo>
                <a:lnTo>
                  <a:pt x="3706" y="9440"/>
                </a:lnTo>
                <a:lnTo>
                  <a:pt x="3733" y="9458"/>
                </a:lnTo>
                <a:lnTo>
                  <a:pt x="3733" y="9467"/>
                </a:lnTo>
                <a:lnTo>
                  <a:pt x="3741" y="9485"/>
                </a:lnTo>
                <a:lnTo>
                  <a:pt x="3741" y="9485"/>
                </a:lnTo>
                <a:lnTo>
                  <a:pt x="3733" y="9502"/>
                </a:lnTo>
                <a:lnTo>
                  <a:pt x="3724" y="9511"/>
                </a:lnTo>
                <a:lnTo>
                  <a:pt x="3688" y="9520"/>
                </a:lnTo>
                <a:lnTo>
                  <a:pt x="3653" y="9537"/>
                </a:lnTo>
                <a:lnTo>
                  <a:pt x="3644" y="9546"/>
                </a:lnTo>
                <a:lnTo>
                  <a:pt x="3635" y="9555"/>
                </a:lnTo>
                <a:lnTo>
                  <a:pt x="3635" y="9555"/>
                </a:lnTo>
                <a:lnTo>
                  <a:pt x="3635" y="9573"/>
                </a:lnTo>
                <a:lnTo>
                  <a:pt x="3635" y="9582"/>
                </a:lnTo>
                <a:lnTo>
                  <a:pt x="3653" y="9617"/>
                </a:lnTo>
                <a:lnTo>
                  <a:pt x="3680" y="9643"/>
                </a:lnTo>
                <a:lnTo>
                  <a:pt x="3697" y="9670"/>
                </a:lnTo>
                <a:lnTo>
                  <a:pt x="3697" y="9670"/>
                </a:lnTo>
                <a:lnTo>
                  <a:pt x="3706" y="9687"/>
                </a:lnTo>
                <a:lnTo>
                  <a:pt x="3697" y="9705"/>
                </a:lnTo>
                <a:lnTo>
                  <a:pt x="3680" y="9758"/>
                </a:lnTo>
                <a:lnTo>
                  <a:pt x="3662" y="9811"/>
                </a:lnTo>
                <a:lnTo>
                  <a:pt x="3644" y="9846"/>
                </a:lnTo>
                <a:lnTo>
                  <a:pt x="3644" y="9846"/>
                </a:lnTo>
                <a:lnTo>
                  <a:pt x="3635" y="9855"/>
                </a:lnTo>
                <a:lnTo>
                  <a:pt x="3618" y="9864"/>
                </a:lnTo>
                <a:lnTo>
                  <a:pt x="3547" y="9855"/>
                </a:lnTo>
                <a:lnTo>
                  <a:pt x="3406" y="9837"/>
                </a:lnTo>
                <a:lnTo>
                  <a:pt x="3406" y="9837"/>
                </a:lnTo>
                <a:lnTo>
                  <a:pt x="3380" y="9846"/>
                </a:lnTo>
                <a:lnTo>
                  <a:pt x="3353" y="9864"/>
                </a:lnTo>
                <a:lnTo>
                  <a:pt x="3291" y="9917"/>
                </a:lnTo>
                <a:lnTo>
                  <a:pt x="3221" y="9970"/>
                </a:lnTo>
                <a:lnTo>
                  <a:pt x="3194" y="9987"/>
                </a:lnTo>
                <a:lnTo>
                  <a:pt x="3177" y="9996"/>
                </a:lnTo>
                <a:lnTo>
                  <a:pt x="3177" y="9996"/>
                </a:lnTo>
                <a:lnTo>
                  <a:pt x="3159" y="10005"/>
                </a:lnTo>
                <a:lnTo>
                  <a:pt x="3150" y="10014"/>
                </a:lnTo>
                <a:lnTo>
                  <a:pt x="3150" y="10049"/>
                </a:lnTo>
                <a:lnTo>
                  <a:pt x="3168" y="10138"/>
                </a:lnTo>
                <a:lnTo>
                  <a:pt x="3168" y="10138"/>
                </a:lnTo>
                <a:lnTo>
                  <a:pt x="3274" y="10120"/>
                </a:lnTo>
                <a:lnTo>
                  <a:pt x="3362" y="10111"/>
                </a:lnTo>
                <a:lnTo>
                  <a:pt x="3432" y="10120"/>
                </a:lnTo>
                <a:lnTo>
                  <a:pt x="3459" y="10120"/>
                </a:lnTo>
                <a:lnTo>
                  <a:pt x="3468" y="10138"/>
                </a:lnTo>
                <a:lnTo>
                  <a:pt x="3468" y="10138"/>
                </a:lnTo>
                <a:lnTo>
                  <a:pt x="3468" y="10146"/>
                </a:lnTo>
                <a:lnTo>
                  <a:pt x="3468" y="10155"/>
                </a:lnTo>
                <a:lnTo>
                  <a:pt x="3432" y="10190"/>
                </a:lnTo>
                <a:lnTo>
                  <a:pt x="3380" y="10217"/>
                </a:lnTo>
                <a:lnTo>
                  <a:pt x="3318" y="10252"/>
                </a:lnTo>
                <a:lnTo>
                  <a:pt x="3185" y="10314"/>
                </a:lnTo>
                <a:lnTo>
                  <a:pt x="3097" y="10349"/>
                </a:lnTo>
                <a:lnTo>
                  <a:pt x="3097" y="10349"/>
                </a:lnTo>
                <a:lnTo>
                  <a:pt x="3088" y="10358"/>
                </a:lnTo>
                <a:lnTo>
                  <a:pt x="3097" y="10376"/>
                </a:lnTo>
                <a:lnTo>
                  <a:pt x="3132" y="10420"/>
                </a:lnTo>
                <a:lnTo>
                  <a:pt x="3194" y="10473"/>
                </a:lnTo>
                <a:lnTo>
                  <a:pt x="3212" y="10490"/>
                </a:lnTo>
                <a:lnTo>
                  <a:pt x="3212" y="10517"/>
                </a:lnTo>
                <a:lnTo>
                  <a:pt x="3212" y="10517"/>
                </a:lnTo>
                <a:lnTo>
                  <a:pt x="3203" y="10535"/>
                </a:lnTo>
                <a:lnTo>
                  <a:pt x="3185" y="10552"/>
                </a:lnTo>
                <a:lnTo>
                  <a:pt x="3115" y="10579"/>
                </a:lnTo>
                <a:lnTo>
                  <a:pt x="3088" y="10596"/>
                </a:lnTo>
                <a:lnTo>
                  <a:pt x="3062" y="10623"/>
                </a:lnTo>
                <a:lnTo>
                  <a:pt x="3044" y="10649"/>
                </a:lnTo>
                <a:lnTo>
                  <a:pt x="3035" y="10685"/>
                </a:lnTo>
                <a:lnTo>
                  <a:pt x="3035" y="10685"/>
                </a:lnTo>
                <a:lnTo>
                  <a:pt x="3044" y="10720"/>
                </a:lnTo>
                <a:lnTo>
                  <a:pt x="3035" y="10755"/>
                </a:lnTo>
                <a:lnTo>
                  <a:pt x="3018" y="10773"/>
                </a:lnTo>
                <a:lnTo>
                  <a:pt x="3000" y="10790"/>
                </a:lnTo>
                <a:lnTo>
                  <a:pt x="2974" y="10799"/>
                </a:lnTo>
                <a:lnTo>
                  <a:pt x="2947" y="10808"/>
                </a:lnTo>
                <a:lnTo>
                  <a:pt x="2877" y="10817"/>
                </a:lnTo>
                <a:lnTo>
                  <a:pt x="2877" y="10817"/>
                </a:lnTo>
                <a:lnTo>
                  <a:pt x="2841" y="10817"/>
                </a:lnTo>
                <a:lnTo>
                  <a:pt x="2815" y="10826"/>
                </a:lnTo>
                <a:lnTo>
                  <a:pt x="2797" y="10835"/>
                </a:lnTo>
                <a:lnTo>
                  <a:pt x="2780" y="10843"/>
                </a:lnTo>
                <a:lnTo>
                  <a:pt x="2771" y="10861"/>
                </a:lnTo>
                <a:lnTo>
                  <a:pt x="2771" y="10870"/>
                </a:lnTo>
                <a:lnTo>
                  <a:pt x="2780" y="10879"/>
                </a:lnTo>
                <a:lnTo>
                  <a:pt x="2797" y="10888"/>
                </a:lnTo>
                <a:lnTo>
                  <a:pt x="2797" y="10888"/>
                </a:lnTo>
                <a:lnTo>
                  <a:pt x="2815" y="10896"/>
                </a:lnTo>
                <a:lnTo>
                  <a:pt x="2824" y="10914"/>
                </a:lnTo>
                <a:lnTo>
                  <a:pt x="2859" y="10967"/>
                </a:lnTo>
                <a:lnTo>
                  <a:pt x="2885" y="10993"/>
                </a:lnTo>
                <a:lnTo>
                  <a:pt x="2921" y="11029"/>
                </a:lnTo>
                <a:lnTo>
                  <a:pt x="2965" y="11055"/>
                </a:lnTo>
                <a:lnTo>
                  <a:pt x="3027" y="11073"/>
                </a:lnTo>
                <a:lnTo>
                  <a:pt x="3027" y="11073"/>
                </a:lnTo>
                <a:lnTo>
                  <a:pt x="3097" y="11099"/>
                </a:lnTo>
                <a:lnTo>
                  <a:pt x="3177" y="11135"/>
                </a:lnTo>
                <a:lnTo>
                  <a:pt x="3247" y="11179"/>
                </a:lnTo>
                <a:lnTo>
                  <a:pt x="3318" y="11223"/>
                </a:lnTo>
                <a:lnTo>
                  <a:pt x="3459" y="11346"/>
                </a:lnTo>
                <a:lnTo>
                  <a:pt x="3583" y="11470"/>
                </a:lnTo>
                <a:lnTo>
                  <a:pt x="3583" y="11470"/>
                </a:lnTo>
                <a:lnTo>
                  <a:pt x="3618" y="11505"/>
                </a:lnTo>
                <a:lnTo>
                  <a:pt x="3662" y="11532"/>
                </a:lnTo>
                <a:lnTo>
                  <a:pt x="3662" y="11532"/>
                </a:lnTo>
                <a:lnTo>
                  <a:pt x="3724" y="11496"/>
                </a:lnTo>
                <a:lnTo>
                  <a:pt x="3777" y="11479"/>
                </a:lnTo>
                <a:lnTo>
                  <a:pt x="3777" y="11479"/>
                </a:lnTo>
                <a:lnTo>
                  <a:pt x="3812" y="11479"/>
                </a:lnTo>
                <a:lnTo>
                  <a:pt x="3856" y="11488"/>
                </a:lnTo>
                <a:lnTo>
                  <a:pt x="3953" y="11505"/>
                </a:lnTo>
                <a:lnTo>
                  <a:pt x="4050" y="11541"/>
                </a:lnTo>
                <a:lnTo>
                  <a:pt x="4130" y="11585"/>
                </a:lnTo>
                <a:lnTo>
                  <a:pt x="4130" y="11585"/>
                </a:lnTo>
                <a:lnTo>
                  <a:pt x="4174" y="11611"/>
                </a:lnTo>
                <a:lnTo>
                  <a:pt x="4235" y="11611"/>
                </a:lnTo>
                <a:lnTo>
                  <a:pt x="4377" y="11611"/>
                </a:lnTo>
                <a:lnTo>
                  <a:pt x="4518" y="11611"/>
                </a:lnTo>
                <a:lnTo>
                  <a:pt x="4562" y="11611"/>
                </a:lnTo>
                <a:lnTo>
                  <a:pt x="4580" y="11620"/>
                </a:lnTo>
                <a:lnTo>
                  <a:pt x="4588" y="11629"/>
                </a:lnTo>
                <a:lnTo>
                  <a:pt x="4588" y="11629"/>
                </a:lnTo>
                <a:lnTo>
                  <a:pt x="4624" y="11673"/>
                </a:lnTo>
                <a:lnTo>
                  <a:pt x="4677" y="11708"/>
                </a:lnTo>
                <a:lnTo>
                  <a:pt x="4721" y="11735"/>
                </a:lnTo>
                <a:lnTo>
                  <a:pt x="4774" y="11743"/>
                </a:lnTo>
                <a:lnTo>
                  <a:pt x="4774" y="11743"/>
                </a:lnTo>
                <a:lnTo>
                  <a:pt x="4800" y="11752"/>
                </a:lnTo>
                <a:lnTo>
                  <a:pt x="4827" y="11770"/>
                </a:lnTo>
                <a:lnTo>
                  <a:pt x="4871" y="11805"/>
                </a:lnTo>
                <a:lnTo>
                  <a:pt x="4915" y="11841"/>
                </a:lnTo>
                <a:lnTo>
                  <a:pt x="4941" y="11849"/>
                </a:lnTo>
                <a:lnTo>
                  <a:pt x="4959" y="11841"/>
                </a:lnTo>
                <a:lnTo>
                  <a:pt x="4959" y="11841"/>
                </a:lnTo>
                <a:lnTo>
                  <a:pt x="4986" y="11823"/>
                </a:lnTo>
                <a:lnTo>
                  <a:pt x="5021" y="11814"/>
                </a:lnTo>
                <a:lnTo>
                  <a:pt x="5109" y="11805"/>
                </a:lnTo>
                <a:lnTo>
                  <a:pt x="5259" y="11796"/>
                </a:lnTo>
                <a:lnTo>
                  <a:pt x="5259" y="11796"/>
                </a:lnTo>
                <a:lnTo>
                  <a:pt x="5294" y="11805"/>
                </a:lnTo>
                <a:lnTo>
                  <a:pt x="5312" y="11823"/>
                </a:lnTo>
                <a:lnTo>
                  <a:pt x="5339" y="11832"/>
                </a:lnTo>
                <a:lnTo>
                  <a:pt x="5365" y="11841"/>
                </a:lnTo>
                <a:lnTo>
                  <a:pt x="5365" y="11841"/>
                </a:lnTo>
                <a:lnTo>
                  <a:pt x="5383" y="11849"/>
                </a:lnTo>
                <a:lnTo>
                  <a:pt x="5400" y="11867"/>
                </a:lnTo>
                <a:lnTo>
                  <a:pt x="5418" y="11938"/>
                </a:lnTo>
                <a:lnTo>
                  <a:pt x="5436" y="11999"/>
                </a:lnTo>
                <a:lnTo>
                  <a:pt x="5444" y="12017"/>
                </a:lnTo>
                <a:lnTo>
                  <a:pt x="5462" y="12026"/>
                </a:lnTo>
                <a:lnTo>
                  <a:pt x="5462" y="12026"/>
                </a:lnTo>
                <a:lnTo>
                  <a:pt x="5471" y="12026"/>
                </a:lnTo>
                <a:lnTo>
                  <a:pt x="5497" y="12026"/>
                </a:lnTo>
                <a:lnTo>
                  <a:pt x="5541" y="12061"/>
                </a:lnTo>
                <a:lnTo>
                  <a:pt x="5665" y="12132"/>
                </a:lnTo>
                <a:lnTo>
                  <a:pt x="5665" y="1632"/>
                </a:lnTo>
                <a:lnTo>
                  <a:pt x="5665" y="1632"/>
                </a:lnTo>
                <a:lnTo>
                  <a:pt x="5577" y="1632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7" name="Freeform 39"/>
          <p:cNvSpPr>
            <a:spLocks noChangeArrowheads="1"/>
          </p:cNvSpPr>
          <p:nvPr/>
        </p:nvSpPr>
        <p:spPr bwMode="auto">
          <a:xfrm>
            <a:off x="8763349" y="4230122"/>
            <a:ext cx="393352" cy="346438"/>
          </a:xfrm>
          <a:custGeom>
            <a:avLst/>
            <a:gdLst>
              <a:gd name="T0" fmla="*/ 936 w 963"/>
              <a:gd name="T1" fmla="*/ 653 h 848"/>
              <a:gd name="T2" fmla="*/ 909 w 963"/>
              <a:gd name="T3" fmla="*/ 600 h 848"/>
              <a:gd name="T4" fmla="*/ 777 w 963"/>
              <a:gd name="T5" fmla="*/ 494 h 848"/>
              <a:gd name="T6" fmla="*/ 750 w 963"/>
              <a:gd name="T7" fmla="*/ 432 h 848"/>
              <a:gd name="T8" fmla="*/ 741 w 963"/>
              <a:gd name="T9" fmla="*/ 406 h 848"/>
              <a:gd name="T10" fmla="*/ 688 w 963"/>
              <a:gd name="T11" fmla="*/ 309 h 848"/>
              <a:gd name="T12" fmla="*/ 644 w 963"/>
              <a:gd name="T13" fmla="*/ 229 h 848"/>
              <a:gd name="T14" fmla="*/ 644 w 963"/>
              <a:gd name="T15" fmla="*/ 203 h 848"/>
              <a:gd name="T16" fmla="*/ 644 w 963"/>
              <a:gd name="T17" fmla="*/ 159 h 848"/>
              <a:gd name="T18" fmla="*/ 565 w 963"/>
              <a:gd name="T19" fmla="*/ 27 h 848"/>
              <a:gd name="T20" fmla="*/ 433 w 963"/>
              <a:gd name="T21" fmla="*/ 0 h 848"/>
              <a:gd name="T22" fmla="*/ 300 w 963"/>
              <a:gd name="T23" fmla="*/ 0 h 848"/>
              <a:gd name="T24" fmla="*/ 221 w 963"/>
              <a:gd name="T25" fmla="*/ 9 h 848"/>
              <a:gd name="T26" fmla="*/ 0 w 963"/>
              <a:gd name="T27" fmla="*/ 62 h 848"/>
              <a:gd name="T28" fmla="*/ 27 w 963"/>
              <a:gd name="T29" fmla="*/ 115 h 848"/>
              <a:gd name="T30" fmla="*/ 44 w 963"/>
              <a:gd name="T31" fmla="*/ 221 h 848"/>
              <a:gd name="T32" fmla="*/ 62 w 963"/>
              <a:gd name="T33" fmla="*/ 291 h 848"/>
              <a:gd name="T34" fmla="*/ 115 w 963"/>
              <a:gd name="T35" fmla="*/ 362 h 848"/>
              <a:gd name="T36" fmla="*/ 177 w 963"/>
              <a:gd name="T37" fmla="*/ 379 h 848"/>
              <a:gd name="T38" fmla="*/ 274 w 963"/>
              <a:gd name="T39" fmla="*/ 379 h 848"/>
              <a:gd name="T40" fmla="*/ 291 w 963"/>
              <a:gd name="T41" fmla="*/ 388 h 848"/>
              <a:gd name="T42" fmla="*/ 344 w 963"/>
              <a:gd name="T43" fmla="*/ 503 h 848"/>
              <a:gd name="T44" fmla="*/ 371 w 963"/>
              <a:gd name="T45" fmla="*/ 503 h 848"/>
              <a:gd name="T46" fmla="*/ 406 w 963"/>
              <a:gd name="T47" fmla="*/ 512 h 848"/>
              <a:gd name="T48" fmla="*/ 441 w 963"/>
              <a:gd name="T49" fmla="*/ 547 h 848"/>
              <a:gd name="T50" fmla="*/ 450 w 963"/>
              <a:gd name="T51" fmla="*/ 565 h 848"/>
              <a:gd name="T52" fmla="*/ 538 w 963"/>
              <a:gd name="T53" fmla="*/ 600 h 848"/>
              <a:gd name="T54" fmla="*/ 600 w 963"/>
              <a:gd name="T55" fmla="*/ 635 h 848"/>
              <a:gd name="T56" fmla="*/ 653 w 963"/>
              <a:gd name="T57" fmla="*/ 635 h 848"/>
              <a:gd name="T58" fmla="*/ 688 w 963"/>
              <a:gd name="T59" fmla="*/ 644 h 848"/>
              <a:gd name="T60" fmla="*/ 741 w 963"/>
              <a:gd name="T61" fmla="*/ 688 h 848"/>
              <a:gd name="T62" fmla="*/ 777 w 963"/>
              <a:gd name="T63" fmla="*/ 732 h 848"/>
              <a:gd name="T64" fmla="*/ 803 w 963"/>
              <a:gd name="T65" fmla="*/ 803 h 848"/>
              <a:gd name="T66" fmla="*/ 803 w 963"/>
              <a:gd name="T67" fmla="*/ 847 h 848"/>
              <a:gd name="T68" fmla="*/ 962 w 963"/>
              <a:gd name="T69" fmla="*/ 812 h 848"/>
              <a:gd name="T70" fmla="*/ 962 w 963"/>
              <a:gd name="T71" fmla="*/ 741 h 848"/>
              <a:gd name="T72" fmla="*/ 936 w 963"/>
              <a:gd name="T73" fmla="*/ 653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63" h="848">
                <a:moveTo>
                  <a:pt x="936" y="653"/>
                </a:moveTo>
                <a:lnTo>
                  <a:pt x="936" y="653"/>
                </a:lnTo>
                <a:lnTo>
                  <a:pt x="927" y="627"/>
                </a:lnTo>
                <a:lnTo>
                  <a:pt x="909" y="600"/>
                </a:lnTo>
                <a:lnTo>
                  <a:pt x="838" y="556"/>
                </a:lnTo>
                <a:lnTo>
                  <a:pt x="777" y="494"/>
                </a:lnTo>
                <a:lnTo>
                  <a:pt x="759" y="468"/>
                </a:lnTo>
                <a:lnTo>
                  <a:pt x="750" y="432"/>
                </a:lnTo>
                <a:lnTo>
                  <a:pt x="750" y="432"/>
                </a:lnTo>
                <a:lnTo>
                  <a:pt x="741" y="406"/>
                </a:lnTo>
                <a:lnTo>
                  <a:pt x="733" y="371"/>
                </a:lnTo>
                <a:lnTo>
                  <a:pt x="688" y="309"/>
                </a:lnTo>
                <a:lnTo>
                  <a:pt x="653" y="256"/>
                </a:lnTo>
                <a:lnTo>
                  <a:pt x="644" y="229"/>
                </a:lnTo>
                <a:lnTo>
                  <a:pt x="644" y="203"/>
                </a:lnTo>
                <a:lnTo>
                  <a:pt x="644" y="203"/>
                </a:lnTo>
                <a:lnTo>
                  <a:pt x="644" y="177"/>
                </a:lnTo>
                <a:lnTo>
                  <a:pt x="644" y="159"/>
                </a:lnTo>
                <a:lnTo>
                  <a:pt x="618" y="115"/>
                </a:lnTo>
                <a:lnTo>
                  <a:pt x="565" y="27"/>
                </a:lnTo>
                <a:lnTo>
                  <a:pt x="565" y="27"/>
                </a:lnTo>
                <a:lnTo>
                  <a:pt x="433" y="0"/>
                </a:lnTo>
                <a:lnTo>
                  <a:pt x="362" y="0"/>
                </a:lnTo>
                <a:lnTo>
                  <a:pt x="300" y="0"/>
                </a:lnTo>
                <a:lnTo>
                  <a:pt x="300" y="0"/>
                </a:lnTo>
                <a:lnTo>
                  <a:pt x="221" y="9"/>
                </a:lnTo>
                <a:lnTo>
                  <a:pt x="150" y="27"/>
                </a:lnTo>
                <a:lnTo>
                  <a:pt x="0" y="62"/>
                </a:lnTo>
                <a:lnTo>
                  <a:pt x="0" y="62"/>
                </a:lnTo>
                <a:lnTo>
                  <a:pt x="27" y="115"/>
                </a:lnTo>
                <a:lnTo>
                  <a:pt x="35" y="168"/>
                </a:lnTo>
                <a:lnTo>
                  <a:pt x="44" y="221"/>
                </a:lnTo>
                <a:lnTo>
                  <a:pt x="62" y="291"/>
                </a:lnTo>
                <a:lnTo>
                  <a:pt x="62" y="291"/>
                </a:lnTo>
                <a:lnTo>
                  <a:pt x="88" y="335"/>
                </a:lnTo>
                <a:lnTo>
                  <a:pt x="115" y="362"/>
                </a:lnTo>
                <a:lnTo>
                  <a:pt x="150" y="371"/>
                </a:lnTo>
                <a:lnTo>
                  <a:pt x="177" y="379"/>
                </a:lnTo>
                <a:lnTo>
                  <a:pt x="247" y="379"/>
                </a:lnTo>
                <a:lnTo>
                  <a:pt x="274" y="379"/>
                </a:lnTo>
                <a:lnTo>
                  <a:pt x="291" y="388"/>
                </a:lnTo>
                <a:lnTo>
                  <a:pt x="291" y="388"/>
                </a:lnTo>
                <a:lnTo>
                  <a:pt x="318" y="432"/>
                </a:lnTo>
                <a:lnTo>
                  <a:pt x="344" y="503"/>
                </a:lnTo>
                <a:lnTo>
                  <a:pt x="344" y="503"/>
                </a:lnTo>
                <a:lnTo>
                  <a:pt x="371" y="503"/>
                </a:lnTo>
                <a:lnTo>
                  <a:pt x="371" y="503"/>
                </a:lnTo>
                <a:lnTo>
                  <a:pt x="406" y="512"/>
                </a:lnTo>
                <a:lnTo>
                  <a:pt x="424" y="529"/>
                </a:lnTo>
                <a:lnTo>
                  <a:pt x="441" y="547"/>
                </a:lnTo>
                <a:lnTo>
                  <a:pt x="450" y="565"/>
                </a:lnTo>
                <a:lnTo>
                  <a:pt x="450" y="565"/>
                </a:lnTo>
                <a:lnTo>
                  <a:pt x="494" y="582"/>
                </a:lnTo>
                <a:lnTo>
                  <a:pt x="538" y="600"/>
                </a:lnTo>
                <a:lnTo>
                  <a:pt x="600" y="635"/>
                </a:lnTo>
                <a:lnTo>
                  <a:pt x="600" y="635"/>
                </a:lnTo>
                <a:lnTo>
                  <a:pt x="627" y="635"/>
                </a:lnTo>
                <a:lnTo>
                  <a:pt x="653" y="635"/>
                </a:lnTo>
                <a:lnTo>
                  <a:pt x="671" y="635"/>
                </a:lnTo>
                <a:lnTo>
                  <a:pt x="688" y="644"/>
                </a:lnTo>
                <a:lnTo>
                  <a:pt x="715" y="662"/>
                </a:lnTo>
                <a:lnTo>
                  <a:pt x="741" y="688"/>
                </a:lnTo>
                <a:lnTo>
                  <a:pt x="741" y="688"/>
                </a:lnTo>
                <a:lnTo>
                  <a:pt x="777" y="732"/>
                </a:lnTo>
                <a:lnTo>
                  <a:pt x="794" y="768"/>
                </a:lnTo>
                <a:lnTo>
                  <a:pt x="803" y="803"/>
                </a:lnTo>
                <a:lnTo>
                  <a:pt x="803" y="847"/>
                </a:lnTo>
                <a:lnTo>
                  <a:pt x="803" y="847"/>
                </a:lnTo>
                <a:lnTo>
                  <a:pt x="883" y="838"/>
                </a:lnTo>
                <a:lnTo>
                  <a:pt x="962" y="812"/>
                </a:lnTo>
                <a:lnTo>
                  <a:pt x="962" y="741"/>
                </a:lnTo>
                <a:lnTo>
                  <a:pt x="962" y="741"/>
                </a:lnTo>
                <a:lnTo>
                  <a:pt x="944" y="697"/>
                </a:lnTo>
                <a:lnTo>
                  <a:pt x="936" y="653"/>
                </a:lnTo>
              </a:path>
            </a:pathLst>
          </a:custGeom>
          <a:solidFill>
            <a:schemeClr val="accent4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8" name="Freeform 40"/>
          <p:cNvSpPr>
            <a:spLocks noChangeArrowheads="1"/>
          </p:cNvSpPr>
          <p:nvPr/>
        </p:nvSpPr>
        <p:spPr bwMode="auto">
          <a:xfrm>
            <a:off x="8987091" y="4204861"/>
            <a:ext cx="169610" cy="328394"/>
          </a:xfrm>
          <a:custGeom>
            <a:avLst/>
            <a:gdLst>
              <a:gd name="T0" fmla="*/ 203 w 416"/>
              <a:gd name="T1" fmla="*/ 89 h 804"/>
              <a:gd name="T2" fmla="*/ 203 w 416"/>
              <a:gd name="T3" fmla="*/ 89 h 804"/>
              <a:gd name="T4" fmla="*/ 159 w 416"/>
              <a:gd name="T5" fmla="*/ 53 h 804"/>
              <a:gd name="T6" fmla="*/ 97 w 416"/>
              <a:gd name="T7" fmla="*/ 18 h 804"/>
              <a:gd name="T8" fmla="*/ 62 w 416"/>
              <a:gd name="T9" fmla="*/ 9 h 804"/>
              <a:gd name="T10" fmla="*/ 36 w 416"/>
              <a:gd name="T11" fmla="*/ 0 h 804"/>
              <a:gd name="T12" fmla="*/ 18 w 416"/>
              <a:gd name="T13" fmla="*/ 9 h 804"/>
              <a:gd name="T14" fmla="*/ 0 w 416"/>
              <a:gd name="T15" fmla="*/ 27 h 804"/>
              <a:gd name="T16" fmla="*/ 0 w 416"/>
              <a:gd name="T17" fmla="*/ 27 h 804"/>
              <a:gd name="T18" fmla="*/ 0 w 416"/>
              <a:gd name="T19" fmla="*/ 44 h 804"/>
              <a:gd name="T20" fmla="*/ 9 w 416"/>
              <a:gd name="T21" fmla="*/ 71 h 804"/>
              <a:gd name="T22" fmla="*/ 44 w 416"/>
              <a:gd name="T23" fmla="*/ 133 h 804"/>
              <a:gd name="T24" fmla="*/ 89 w 416"/>
              <a:gd name="T25" fmla="*/ 203 h 804"/>
              <a:gd name="T26" fmla="*/ 97 w 416"/>
              <a:gd name="T27" fmla="*/ 230 h 804"/>
              <a:gd name="T28" fmla="*/ 97 w 416"/>
              <a:gd name="T29" fmla="*/ 265 h 804"/>
              <a:gd name="T30" fmla="*/ 97 w 416"/>
              <a:gd name="T31" fmla="*/ 265 h 804"/>
              <a:gd name="T32" fmla="*/ 97 w 416"/>
              <a:gd name="T33" fmla="*/ 291 h 804"/>
              <a:gd name="T34" fmla="*/ 106 w 416"/>
              <a:gd name="T35" fmla="*/ 318 h 804"/>
              <a:gd name="T36" fmla="*/ 141 w 416"/>
              <a:gd name="T37" fmla="*/ 371 h 804"/>
              <a:gd name="T38" fmla="*/ 186 w 416"/>
              <a:gd name="T39" fmla="*/ 433 h 804"/>
              <a:gd name="T40" fmla="*/ 194 w 416"/>
              <a:gd name="T41" fmla="*/ 468 h 804"/>
              <a:gd name="T42" fmla="*/ 203 w 416"/>
              <a:gd name="T43" fmla="*/ 494 h 804"/>
              <a:gd name="T44" fmla="*/ 203 w 416"/>
              <a:gd name="T45" fmla="*/ 494 h 804"/>
              <a:gd name="T46" fmla="*/ 212 w 416"/>
              <a:gd name="T47" fmla="*/ 530 h 804"/>
              <a:gd name="T48" fmla="*/ 230 w 416"/>
              <a:gd name="T49" fmla="*/ 556 h 804"/>
              <a:gd name="T50" fmla="*/ 291 w 416"/>
              <a:gd name="T51" fmla="*/ 618 h 804"/>
              <a:gd name="T52" fmla="*/ 362 w 416"/>
              <a:gd name="T53" fmla="*/ 662 h 804"/>
              <a:gd name="T54" fmla="*/ 380 w 416"/>
              <a:gd name="T55" fmla="*/ 689 h 804"/>
              <a:gd name="T56" fmla="*/ 389 w 416"/>
              <a:gd name="T57" fmla="*/ 715 h 804"/>
              <a:gd name="T58" fmla="*/ 389 w 416"/>
              <a:gd name="T59" fmla="*/ 715 h 804"/>
              <a:gd name="T60" fmla="*/ 397 w 416"/>
              <a:gd name="T61" fmla="*/ 759 h 804"/>
              <a:gd name="T62" fmla="*/ 415 w 416"/>
              <a:gd name="T63" fmla="*/ 803 h 804"/>
              <a:gd name="T64" fmla="*/ 415 w 416"/>
              <a:gd name="T65" fmla="*/ 115 h 804"/>
              <a:gd name="T66" fmla="*/ 415 w 416"/>
              <a:gd name="T67" fmla="*/ 115 h 804"/>
              <a:gd name="T68" fmla="*/ 389 w 416"/>
              <a:gd name="T69" fmla="*/ 124 h 804"/>
              <a:gd name="T70" fmla="*/ 362 w 416"/>
              <a:gd name="T71" fmla="*/ 124 h 804"/>
              <a:gd name="T72" fmla="*/ 300 w 416"/>
              <a:gd name="T73" fmla="*/ 124 h 804"/>
              <a:gd name="T74" fmla="*/ 247 w 416"/>
              <a:gd name="T75" fmla="*/ 106 h 804"/>
              <a:gd name="T76" fmla="*/ 203 w 416"/>
              <a:gd name="T77" fmla="*/ 89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16" h="804">
                <a:moveTo>
                  <a:pt x="203" y="89"/>
                </a:moveTo>
                <a:lnTo>
                  <a:pt x="203" y="89"/>
                </a:lnTo>
                <a:lnTo>
                  <a:pt x="159" y="53"/>
                </a:lnTo>
                <a:lnTo>
                  <a:pt x="97" y="18"/>
                </a:lnTo>
                <a:lnTo>
                  <a:pt x="62" y="9"/>
                </a:lnTo>
                <a:lnTo>
                  <a:pt x="36" y="0"/>
                </a:lnTo>
                <a:lnTo>
                  <a:pt x="18" y="9"/>
                </a:lnTo>
                <a:lnTo>
                  <a:pt x="0" y="27"/>
                </a:lnTo>
                <a:lnTo>
                  <a:pt x="0" y="27"/>
                </a:lnTo>
                <a:lnTo>
                  <a:pt x="0" y="44"/>
                </a:lnTo>
                <a:lnTo>
                  <a:pt x="9" y="71"/>
                </a:lnTo>
                <a:lnTo>
                  <a:pt x="44" y="133"/>
                </a:lnTo>
                <a:lnTo>
                  <a:pt x="89" y="203"/>
                </a:lnTo>
                <a:lnTo>
                  <a:pt x="97" y="230"/>
                </a:lnTo>
                <a:lnTo>
                  <a:pt x="97" y="265"/>
                </a:lnTo>
                <a:lnTo>
                  <a:pt x="97" y="265"/>
                </a:lnTo>
                <a:lnTo>
                  <a:pt x="97" y="291"/>
                </a:lnTo>
                <a:lnTo>
                  <a:pt x="106" y="318"/>
                </a:lnTo>
                <a:lnTo>
                  <a:pt x="141" y="371"/>
                </a:lnTo>
                <a:lnTo>
                  <a:pt x="186" y="433"/>
                </a:lnTo>
                <a:lnTo>
                  <a:pt x="194" y="468"/>
                </a:lnTo>
                <a:lnTo>
                  <a:pt x="203" y="494"/>
                </a:lnTo>
                <a:lnTo>
                  <a:pt x="203" y="494"/>
                </a:lnTo>
                <a:lnTo>
                  <a:pt x="212" y="530"/>
                </a:lnTo>
                <a:lnTo>
                  <a:pt x="230" y="556"/>
                </a:lnTo>
                <a:lnTo>
                  <a:pt x="291" y="618"/>
                </a:lnTo>
                <a:lnTo>
                  <a:pt x="362" y="662"/>
                </a:lnTo>
                <a:lnTo>
                  <a:pt x="380" y="689"/>
                </a:lnTo>
                <a:lnTo>
                  <a:pt x="389" y="715"/>
                </a:lnTo>
                <a:lnTo>
                  <a:pt x="389" y="715"/>
                </a:lnTo>
                <a:lnTo>
                  <a:pt x="397" y="759"/>
                </a:lnTo>
                <a:lnTo>
                  <a:pt x="415" y="803"/>
                </a:lnTo>
                <a:lnTo>
                  <a:pt x="415" y="115"/>
                </a:lnTo>
                <a:lnTo>
                  <a:pt x="415" y="115"/>
                </a:lnTo>
                <a:lnTo>
                  <a:pt x="389" y="124"/>
                </a:lnTo>
                <a:lnTo>
                  <a:pt x="362" y="124"/>
                </a:lnTo>
                <a:lnTo>
                  <a:pt x="300" y="124"/>
                </a:lnTo>
                <a:lnTo>
                  <a:pt x="247" y="106"/>
                </a:lnTo>
                <a:lnTo>
                  <a:pt x="203" y="89"/>
                </a:lnTo>
              </a:path>
            </a:pathLst>
          </a:custGeom>
          <a:solidFill>
            <a:srgbClr val="E3E3E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9" name="Freeform 41"/>
          <p:cNvSpPr>
            <a:spLocks noChangeArrowheads="1"/>
          </p:cNvSpPr>
          <p:nvPr/>
        </p:nvSpPr>
        <p:spPr bwMode="auto">
          <a:xfrm>
            <a:off x="5120336" y="3385679"/>
            <a:ext cx="407787" cy="223741"/>
          </a:xfrm>
          <a:custGeom>
            <a:avLst/>
            <a:gdLst>
              <a:gd name="T0" fmla="*/ 194 w 998"/>
              <a:gd name="T1" fmla="*/ 459 h 548"/>
              <a:gd name="T2" fmla="*/ 229 w 998"/>
              <a:gd name="T3" fmla="*/ 494 h 548"/>
              <a:gd name="T4" fmla="*/ 247 w 998"/>
              <a:gd name="T5" fmla="*/ 547 h 548"/>
              <a:gd name="T6" fmla="*/ 450 w 998"/>
              <a:gd name="T7" fmla="*/ 503 h 548"/>
              <a:gd name="T8" fmla="*/ 476 w 998"/>
              <a:gd name="T9" fmla="*/ 503 h 548"/>
              <a:gd name="T10" fmla="*/ 556 w 998"/>
              <a:gd name="T11" fmla="*/ 512 h 548"/>
              <a:gd name="T12" fmla="*/ 626 w 998"/>
              <a:gd name="T13" fmla="*/ 521 h 548"/>
              <a:gd name="T14" fmla="*/ 635 w 998"/>
              <a:gd name="T15" fmla="*/ 512 h 548"/>
              <a:gd name="T16" fmla="*/ 670 w 998"/>
              <a:gd name="T17" fmla="*/ 433 h 548"/>
              <a:gd name="T18" fmla="*/ 723 w 998"/>
              <a:gd name="T19" fmla="*/ 388 h 548"/>
              <a:gd name="T20" fmla="*/ 741 w 998"/>
              <a:gd name="T21" fmla="*/ 380 h 548"/>
              <a:gd name="T22" fmla="*/ 767 w 998"/>
              <a:gd name="T23" fmla="*/ 362 h 548"/>
              <a:gd name="T24" fmla="*/ 785 w 998"/>
              <a:gd name="T25" fmla="*/ 265 h 548"/>
              <a:gd name="T26" fmla="*/ 811 w 998"/>
              <a:gd name="T27" fmla="*/ 238 h 548"/>
              <a:gd name="T28" fmla="*/ 838 w 998"/>
              <a:gd name="T29" fmla="*/ 230 h 548"/>
              <a:gd name="T30" fmla="*/ 926 w 998"/>
              <a:gd name="T31" fmla="*/ 168 h 548"/>
              <a:gd name="T32" fmla="*/ 997 w 998"/>
              <a:gd name="T33" fmla="*/ 106 h 548"/>
              <a:gd name="T34" fmla="*/ 944 w 998"/>
              <a:gd name="T35" fmla="*/ 18 h 548"/>
              <a:gd name="T36" fmla="*/ 926 w 998"/>
              <a:gd name="T37" fmla="*/ 0 h 548"/>
              <a:gd name="T38" fmla="*/ 864 w 998"/>
              <a:gd name="T39" fmla="*/ 27 h 548"/>
              <a:gd name="T40" fmla="*/ 767 w 998"/>
              <a:gd name="T41" fmla="*/ 62 h 548"/>
              <a:gd name="T42" fmla="*/ 723 w 998"/>
              <a:gd name="T43" fmla="*/ 62 h 548"/>
              <a:gd name="T44" fmla="*/ 644 w 998"/>
              <a:gd name="T45" fmla="*/ 80 h 548"/>
              <a:gd name="T46" fmla="*/ 511 w 998"/>
              <a:gd name="T47" fmla="*/ 141 h 548"/>
              <a:gd name="T48" fmla="*/ 467 w 998"/>
              <a:gd name="T49" fmla="*/ 159 h 548"/>
              <a:gd name="T50" fmla="*/ 406 w 998"/>
              <a:gd name="T51" fmla="*/ 150 h 548"/>
              <a:gd name="T52" fmla="*/ 229 w 998"/>
              <a:gd name="T53" fmla="*/ 106 h 548"/>
              <a:gd name="T54" fmla="*/ 132 w 998"/>
              <a:gd name="T55" fmla="*/ 97 h 548"/>
              <a:gd name="T56" fmla="*/ 17 w 998"/>
              <a:gd name="T57" fmla="*/ 88 h 548"/>
              <a:gd name="T58" fmla="*/ 0 w 998"/>
              <a:gd name="T59" fmla="*/ 371 h 548"/>
              <a:gd name="T60" fmla="*/ 0 w 998"/>
              <a:gd name="T61" fmla="*/ 486 h 548"/>
              <a:gd name="T62" fmla="*/ 105 w 998"/>
              <a:gd name="T63" fmla="*/ 450 h 548"/>
              <a:gd name="T64" fmla="*/ 194 w 998"/>
              <a:gd name="T65" fmla="*/ 459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98" h="548">
                <a:moveTo>
                  <a:pt x="194" y="459"/>
                </a:moveTo>
                <a:lnTo>
                  <a:pt x="194" y="459"/>
                </a:lnTo>
                <a:lnTo>
                  <a:pt x="211" y="468"/>
                </a:lnTo>
                <a:lnTo>
                  <a:pt x="229" y="494"/>
                </a:lnTo>
                <a:lnTo>
                  <a:pt x="247" y="547"/>
                </a:lnTo>
                <a:lnTo>
                  <a:pt x="247" y="547"/>
                </a:lnTo>
                <a:lnTo>
                  <a:pt x="353" y="530"/>
                </a:lnTo>
                <a:lnTo>
                  <a:pt x="450" y="503"/>
                </a:lnTo>
                <a:lnTo>
                  <a:pt x="450" y="503"/>
                </a:lnTo>
                <a:lnTo>
                  <a:pt x="476" y="503"/>
                </a:lnTo>
                <a:lnTo>
                  <a:pt x="503" y="503"/>
                </a:lnTo>
                <a:lnTo>
                  <a:pt x="556" y="512"/>
                </a:lnTo>
                <a:lnTo>
                  <a:pt x="608" y="521"/>
                </a:lnTo>
                <a:lnTo>
                  <a:pt x="626" y="521"/>
                </a:lnTo>
                <a:lnTo>
                  <a:pt x="635" y="512"/>
                </a:lnTo>
                <a:lnTo>
                  <a:pt x="635" y="512"/>
                </a:lnTo>
                <a:lnTo>
                  <a:pt x="653" y="477"/>
                </a:lnTo>
                <a:lnTo>
                  <a:pt x="670" y="433"/>
                </a:lnTo>
                <a:lnTo>
                  <a:pt x="706" y="397"/>
                </a:lnTo>
                <a:lnTo>
                  <a:pt x="723" y="388"/>
                </a:lnTo>
                <a:lnTo>
                  <a:pt x="741" y="380"/>
                </a:lnTo>
                <a:lnTo>
                  <a:pt x="741" y="380"/>
                </a:lnTo>
                <a:lnTo>
                  <a:pt x="758" y="371"/>
                </a:lnTo>
                <a:lnTo>
                  <a:pt x="767" y="362"/>
                </a:lnTo>
                <a:lnTo>
                  <a:pt x="776" y="309"/>
                </a:lnTo>
                <a:lnTo>
                  <a:pt x="785" y="265"/>
                </a:lnTo>
                <a:lnTo>
                  <a:pt x="803" y="247"/>
                </a:lnTo>
                <a:lnTo>
                  <a:pt x="811" y="238"/>
                </a:lnTo>
                <a:lnTo>
                  <a:pt x="811" y="238"/>
                </a:lnTo>
                <a:lnTo>
                  <a:pt x="838" y="230"/>
                </a:lnTo>
                <a:lnTo>
                  <a:pt x="864" y="212"/>
                </a:lnTo>
                <a:lnTo>
                  <a:pt x="926" y="168"/>
                </a:lnTo>
                <a:lnTo>
                  <a:pt x="997" y="106"/>
                </a:lnTo>
                <a:lnTo>
                  <a:pt x="997" y="106"/>
                </a:lnTo>
                <a:lnTo>
                  <a:pt x="970" y="53"/>
                </a:lnTo>
                <a:lnTo>
                  <a:pt x="944" y="18"/>
                </a:lnTo>
                <a:lnTo>
                  <a:pt x="926" y="0"/>
                </a:lnTo>
                <a:lnTo>
                  <a:pt x="926" y="0"/>
                </a:lnTo>
                <a:lnTo>
                  <a:pt x="900" y="9"/>
                </a:lnTo>
                <a:lnTo>
                  <a:pt x="864" y="27"/>
                </a:lnTo>
                <a:lnTo>
                  <a:pt x="803" y="53"/>
                </a:lnTo>
                <a:lnTo>
                  <a:pt x="767" y="62"/>
                </a:lnTo>
                <a:lnTo>
                  <a:pt x="723" y="62"/>
                </a:lnTo>
                <a:lnTo>
                  <a:pt x="723" y="62"/>
                </a:lnTo>
                <a:lnTo>
                  <a:pt x="679" y="71"/>
                </a:lnTo>
                <a:lnTo>
                  <a:pt x="644" y="80"/>
                </a:lnTo>
                <a:lnTo>
                  <a:pt x="573" y="106"/>
                </a:lnTo>
                <a:lnTo>
                  <a:pt x="511" y="141"/>
                </a:lnTo>
                <a:lnTo>
                  <a:pt x="485" y="150"/>
                </a:lnTo>
                <a:lnTo>
                  <a:pt x="467" y="159"/>
                </a:lnTo>
                <a:lnTo>
                  <a:pt x="467" y="159"/>
                </a:lnTo>
                <a:lnTo>
                  <a:pt x="406" y="150"/>
                </a:lnTo>
                <a:lnTo>
                  <a:pt x="326" y="133"/>
                </a:lnTo>
                <a:lnTo>
                  <a:pt x="229" y="106"/>
                </a:lnTo>
                <a:lnTo>
                  <a:pt x="132" y="97"/>
                </a:lnTo>
                <a:lnTo>
                  <a:pt x="132" y="97"/>
                </a:lnTo>
                <a:lnTo>
                  <a:pt x="17" y="88"/>
                </a:lnTo>
                <a:lnTo>
                  <a:pt x="17" y="88"/>
                </a:lnTo>
                <a:lnTo>
                  <a:pt x="0" y="265"/>
                </a:lnTo>
                <a:lnTo>
                  <a:pt x="0" y="371"/>
                </a:lnTo>
                <a:lnTo>
                  <a:pt x="0" y="486"/>
                </a:lnTo>
                <a:lnTo>
                  <a:pt x="0" y="486"/>
                </a:lnTo>
                <a:lnTo>
                  <a:pt x="53" y="459"/>
                </a:lnTo>
                <a:lnTo>
                  <a:pt x="105" y="450"/>
                </a:lnTo>
                <a:lnTo>
                  <a:pt x="158" y="450"/>
                </a:lnTo>
                <a:lnTo>
                  <a:pt x="194" y="459"/>
                </a:lnTo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0" name="Freeform 42"/>
          <p:cNvSpPr>
            <a:spLocks noChangeArrowheads="1"/>
          </p:cNvSpPr>
          <p:nvPr/>
        </p:nvSpPr>
        <p:spPr bwMode="auto">
          <a:xfrm>
            <a:off x="4369719" y="3356810"/>
            <a:ext cx="1387557" cy="1528298"/>
          </a:xfrm>
          <a:custGeom>
            <a:avLst/>
            <a:gdLst>
              <a:gd name="T0" fmla="*/ 1986 w 3389"/>
              <a:gd name="T1" fmla="*/ 3238 h 3733"/>
              <a:gd name="T2" fmla="*/ 1739 w 3389"/>
              <a:gd name="T3" fmla="*/ 3326 h 3733"/>
              <a:gd name="T4" fmla="*/ 2047 w 3389"/>
              <a:gd name="T5" fmla="*/ 3520 h 3733"/>
              <a:gd name="T6" fmla="*/ 2383 w 3389"/>
              <a:gd name="T7" fmla="*/ 3732 h 3733"/>
              <a:gd name="T8" fmla="*/ 2471 w 3389"/>
              <a:gd name="T9" fmla="*/ 3609 h 3733"/>
              <a:gd name="T10" fmla="*/ 2559 w 3389"/>
              <a:gd name="T11" fmla="*/ 3291 h 3733"/>
              <a:gd name="T12" fmla="*/ 2347 w 3389"/>
              <a:gd name="T13" fmla="*/ 3238 h 3733"/>
              <a:gd name="T14" fmla="*/ 2674 w 3389"/>
              <a:gd name="T15" fmla="*/ 1932 h 3733"/>
              <a:gd name="T16" fmla="*/ 2303 w 3389"/>
              <a:gd name="T17" fmla="*/ 1782 h 3733"/>
              <a:gd name="T18" fmla="*/ 2083 w 3389"/>
              <a:gd name="T19" fmla="*/ 1359 h 3733"/>
              <a:gd name="T20" fmla="*/ 1703 w 3389"/>
              <a:gd name="T21" fmla="*/ 1023 h 3733"/>
              <a:gd name="T22" fmla="*/ 1721 w 3389"/>
              <a:gd name="T23" fmla="*/ 803 h 3733"/>
              <a:gd name="T24" fmla="*/ 1721 w 3389"/>
              <a:gd name="T25" fmla="*/ 626 h 3733"/>
              <a:gd name="T26" fmla="*/ 1853 w 3389"/>
              <a:gd name="T27" fmla="*/ 158 h 3733"/>
              <a:gd name="T28" fmla="*/ 1659 w 3389"/>
              <a:gd name="T29" fmla="*/ 17 h 3733"/>
              <a:gd name="T30" fmla="*/ 1403 w 3389"/>
              <a:gd name="T31" fmla="*/ 35 h 3733"/>
              <a:gd name="T32" fmla="*/ 1218 w 3389"/>
              <a:gd name="T33" fmla="*/ 97 h 3733"/>
              <a:gd name="T34" fmla="*/ 1086 w 3389"/>
              <a:gd name="T35" fmla="*/ 194 h 3733"/>
              <a:gd name="T36" fmla="*/ 997 w 3389"/>
              <a:gd name="T37" fmla="*/ 229 h 3733"/>
              <a:gd name="T38" fmla="*/ 856 w 3389"/>
              <a:gd name="T39" fmla="*/ 264 h 3733"/>
              <a:gd name="T40" fmla="*/ 741 w 3389"/>
              <a:gd name="T41" fmla="*/ 379 h 3733"/>
              <a:gd name="T42" fmla="*/ 618 w 3389"/>
              <a:gd name="T43" fmla="*/ 379 h 3733"/>
              <a:gd name="T44" fmla="*/ 441 w 3389"/>
              <a:gd name="T45" fmla="*/ 344 h 3733"/>
              <a:gd name="T46" fmla="*/ 88 w 3389"/>
              <a:gd name="T47" fmla="*/ 511 h 3733"/>
              <a:gd name="T48" fmla="*/ 133 w 3389"/>
              <a:gd name="T49" fmla="*/ 661 h 3733"/>
              <a:gd name="T50" fmla="*/ 0 w 3389"/>
              <a:gd name="T51" fmla="*/ 750 h 3733"/>
              <a:gd name="T52" fmla="*/ 115 w 3389"/>
              <a:gd name="T53" fmla="*/ 900 h 3733"/>
              <a:gd name="T54" fmla="*/ 88 w 3389"/>
              <a:gd name="T55" fmla="*/ 1041 h 3733"/>
              <a:gd name="T56" fmla="*/ 283 w 3389"/>
              <a:gd name="T57" fmla="*/ 1103 h 3733"/>
              <a:gd name="T58" fmla="*/ 274 w 3389"/>
              <a:gd name="T59" fmla="*/ 1235 h 3733"/>
              <a:gd name="T60" fmla="*/ 494 w 3389"/>
              <a:gd name="T61" fmla="*/ 1103 h 3733"/>
              <a:gd name="T62" fmla="*/ 741 w 3389"/>
              <a:gd name="T63" fmla="*/ 1014 h 3733"/>
              <a:gd name="T64" fmla="*/ 1041 w 3389"/>
              <a:gd name="T65" fmla="*/ 1191 h 3733"/>
              <a:gd name="T66" fmla="*/ 1200 w 3389"/>
              <a:gd name="T67" fmla="*/ 1526 h 3733"/>
              <a:gd name="T68" fmla="*/ 1544 w 3389"/>
              <a:gd name="T69" fmla="*/ 1835 h 3733"/>
              <a:gd name="T70" fmla="*/ 1977 w 3389"/>
              <a:gd name="T71" fmla="*/ 2135 h 3733"/>
              <a:gd name="T72" fmla="*/ 2286 w 3389"/>
              <a:gd name="T73" fmla="*/ 2338 h 3733"/>
              <a:gd name="T74" fmla="*/ 2542 w 3389"/>
              <a:gd name="T75" fmla="*/ 2541 h 3733"/>
              <a:gd name="T76" fmla="*/ 2639 w 3389"/>
              <a:gd name="T77" fmla="*/ 2664 h 3733"/>
              <a:gd name="T78" fmla="*/ 2727 w 3389"/>
              <a:gd name="T79" fmla="*/ 2876 h 3733"/>
              <a:gd name="T80" fmla="*/ 2647 w 3389"/>
              <a:gd name="T81" fmla="*/ 3123 h 3733"/>
              <a:gd name="T82" fmla="*/ 2692 w 3389"/>
              <a:gd name="T83" fmla="*/ 3282 h 3733"/>
              <a:gd name="T84" fmla="*/ 2850 w 3389"/>
              <a:gd name="T85" fmla="*/ 3009 h 3733"/>
              <a:gd name="T86" fmla="*/ 3036 w 3389"/>
              <a:gd name="T87" fmla="*/ 2832 h 3733"/>
              <a:gd name="T88" fmla="*/ 2877 w 3389"/>
              <a:gd name="T89" fmla="*/ 2629 h 3733"/>
              <a:gd name="T90" fmla="*/ 3106 w 3389"/>
              <a:gd name="T91" fmla="*/ 2470 h 3733"/>
              <a:gd name="T92" fmla="*/ 3370 w 3389"/>
              <a:gd name="T93" fmla="*/ 2585 h 3733"/>
              <a:gd name="T94" fmla="*/ 3317 w 3389"/>
              <a:gd name="T95" fmla="*/ 2400 h 3733"/>
              <a:gd name="T96" fmla="*/ 609 w 3389"/>
              <a:gd name="T97" fmla="*/ 2259 h 3733"/>
              <a:gd name="T98" fmla="*/ 433 w 3389"/>
              <a:gd name="T99" fmla="*/ 2294 h 3733"/>
              <a:gd name="T100" fmla="*/ 547 w 3389"/>
              <a:gd name="T101" fmla="*/ 2612 h 3733"/>
              <a:gd name="T102" fmla="*/ 574 w 3389"/>
              <a:gd name="T103" fmla="*/ 2956 h 3733"/>
              <a:gd name="T104" fmla="*/ 697 w 3389"/>
              <a:gd name="T105" fmla="*/ 2929 h 3733"/>
              <a:gd name="T106" fmla="*/ 891 w 3389"/>
              <a:gd name="T107" fmla="*/ 2797 h 3733"/>
              <a:gd name="T108" fmla="*/ 927 w 3389"/>
              <a:gd name="T109" fmla="*/ 2320 h 3733"/>
              <a:gd name="T110" fmla="*/ 688 w 3389"/>
              <a:gd name="T111" fmla="*/ 2214 h 3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389" h="3733">
                <a:moveTo>
                  <a:pt x="2347" y="3238"/>
                </a:moveTo>
                <a:lnTo>
                  <a:pt x="2347" y="3238"/>
                </a:lnTo>
                <a:lnTo>
                  <a:pt x="2233" y="3256"/>
                </a:lnTo>
                <a:lnTo>
                  <a:pt x="2136" y="3273"/>
                </a:lnTo>
                <a:lnTo>
                  <a:pt x="2065" y="3265"/>
                </a:lnTo>
                <a:lnTo>
                  <a:pt x="1986" y="3238"/>
                </a:lnTo>
                <a:lnTo>
                  <a:pt x="1986" y="3238"/>
                </a:lnTo>
                <a:lnTo>
                  <a:pt x="1941" y="3220"/>
                </a:lnTo>
                <a:lnTo>
                  <a:pt x="1897" y="3220"/>
                </a:lnTo>
                <a:lnTo>
                  <a:pt x="1853" y="3229"/>
                </a:lnTo>
                <a:lnTo>
                  <a:pt x="1809" y="3247"/>
                </a:lnTo>
                <a:lnTo>
                  <a:pt x="1774" y="3273"/>
                </a:lnTo>
                <a:lnTo>
                  <a:pt x="1747" y="3300"/>
                </a:lnTo>
                <a:lnTo>
                  <a:pt x="1739" y="3326"/>
                </a:lnTo>
                <a:lnTo>
                  <a:pt x="1739" y="3353"/>
                </a:lnTo>
                <a:lnTo>
                  <a:pt x="1739" y="3353"/>
                </a:lnTo>
                <a:lnTo>
                  <a:pt x="1765" y="3388"/>
                </a:lnTo>
                <a:lnTo>
                  <a:pt x="1818" y="3432"/>
                </a:lnTo>
                <a:lnTo>
                  <a:pt x="1906" y="3476"/>
                </a:lnTo>
                <a:lnTo>
                  <a:pt x="2047" y="3520"/>
                </a:lnTo>
                <a:lnTo>
                  <a:pt x="2047" y="3520"/>
                </a:lnTo>
                <a:lnTo>
                  <a:pt x="2118" y="3547"/>
                </a:lnTo>
                <a:lnTo>
                  <a:pt x="2180" y="3573"/>
                </a:lnTo>
                <a:lnTo>
                  <a:pt x="2224" y="3609"/>
                </a:lnTo>
                <a:lnTo>
                  <a:pt x="2259" y="3644"/>
                </a:lnTo>
                <a:lnTo>
                  <a:pt x="2321" y="3706"/>
                </a:lnTo>
                <a:lnTo>
                  <a:pt x="2347" y="3723"/>
                </a:lnTo>
                <a:lnTo>
                  <a:pt x="2383" y="3732"/>
                </a:lnTo>
                <a:lnTo>
                  <a:pt x="2383" y="3732"/>
                </a:lnTo>
                <a:lnTo>
                  <a:pt x="2409" y="3732"/>
                </a:lnTo>
                <a:lnTo>
                  <a:pt x="2436" y="3715"/>
                </a:lnTo>
                <a:lnTo>
                  <a:pt x="2453" y="3697"/>
                </a:lnTo>
                <a:lnTo>
                  <a:pt x="2462" y="3679"/>
                </a:lnTo>
                <a:lnTo>
                  <a:pt x="2471" y="3644"/>
                </a:lnTo>
                <a:lnTo>
                  <a:pt x="2471" y="3609"/>
                </a:lnTo>
                <a:lnTo>
                  <a:pt x="2462" y="3529"/>
                </a:lnTo>
                <a:lnTo>
                  <a:pt x="2462" y="3529"/>
                </a:lnTo>
                <a:lnTo>
                  <a:pt x="2462" y="3485"/>
                </a:lnTo>
                <a:lnTo>
                  <a:pt x="2471" y="3441"/>
                </a:lnTo>
                <a:lnTo>
                  <a:pt x="2489" y="3397"/>
                </a:lnTo>
                <a:lnTo>
                  <a:pt x="2506" y="3353"/>
                </a:lnTo>
                <a:lnTo>
                  <a:pt x="2559" y="3291"/>
                </a:lnTo>
                <a:lnTo>
                  <a:pt x="2586" y="3256"/>
                </a:lnTo>
                <a:lnTo>
                  <a:pt x="2586" y="3256"/>
                </a:lnTo>
                <a:lnTo>
                  <a:pt x="2586" y="3247"/>
                </a:lnTo>
                <a:lnTo>
                  <a:pt x="2577" y="3238"/>
                </a:lnTo>
                <a:lnTo>
                  <a:pt x="2542" y="3220"/>
                </a:lnTo>
                <a:lnTo>
                  <a:pt x="2462" y="3220"/>
                </a:lnTo>
                <a:lnTo>
                  <a:pt x="2347" y="3238"/>
                </a:lnTo>
                <a:close/>
                <a:moveTo>
                  <a:pt x="2797" y="2100"/>
                </a:moveTo>
                <a:lnTo>
                  <a:pt x="2797" y="2100"/>
                </a:lnTo>
                <a:lnTo>
                  <a:pt x="2762" y="2064"/>
                </a:lnTo>
                <a:lnTo>
                  <a:pt x="2744" y="2038"/>
                </a:lnTo>
                <a:lnTo>
                  <a:pt x="2718" y="1976"/>
                </a:lnTo>
                <a:lnTo>
                  <a:pt x="2700" y="1950"/>
                </a:lnTo>
                <a:lnTo>
                  <a:pt x="2674" y="1932"/>
                </a:lnTo>
                <a:lnTo>
                  <a:pt x="2639" y="1923"/>
                </a:lnTo>
                <a:lnTo>
                  <a:pt x="2577" y="1923"/>
                </a:lnTo>
                <a:lnTo>
                  <a:pt x="2577" y="1923"/>
                </a:lnTo>
                <a:lnTo>
                  <a:pt x="2515" y="1914"/>
                </a:lnTo>
                <a:lnTo>
                  <a:pt x="2444" y="1888"/>
                </a:lnTo>
                <a:lnTo>
                  <a:pt x="2374" y="1844"/>
                </a:lnTo>
                <a:lnTo>
                  <a:pt x="2303" y="1782"/>
                </a:lnTo>
                <a:lnTo>
                  <a:pt x="2250" y="1711"/>
                </a:lnTo>
                <a:lnTo>
                  <a:pt x="2197" y="1632"/>
                </a:lnTo>
                <a:lnTo>
                  <a:pt x="2153" y="1544"/>
                </a:lnTo>
                <a:lnTo>
                  <a:pt x="2118" y="1447"/>
                </a:lnTo>
                <a:lnTo>
                  <a:pt x="2118" y="1447"/>
                </a:lnTo>
                <a:lnTo>
                  <a:pt x="2100" y="1403"/>
                </a:lnTo>
                <a:lnTo>
                  <a:pt x="2083" y="1359"/>
                </a:lnTo>
                <a:lnTo>
                  <a:pt x="2039" y="1288"/>
                </a:lnTo>
                <a:lnTo>
                  <a:pt x="1977" y="1235"/>
                </a:lnTo>
                <a:lnTo>
                  <a:pt x="1915" y="1191"/>
                </a:lnTo>
                <a:lnTo>
                  <a:pt x="1783" y="1111"/>
                </a:lnTo>
                <a:lnTo>
                  <a:pt x="1739" y="1067"/>
                </a:lnTo>
                <a:lnTo>
                  <a:pt x="1721" y="1050"/>
                </a:lnTo>
                <a:lnTo>
                  <a:pt x="1703" y="1023"/>
                </a:lnTo>
                <a:lnTo>
                  <a:pt x="1703" y="1023"/>
                </a:lnTo>
                <a:lnTo>
                  <a:pt x="1686" y="970"/>
                </a:lnTo>
                <a:lnTo>
                  <a:pt x="1677" y="926"/>
                </a:lnTo>
                <a:lnTo>
                  <a:pt x="1686" y="891"/>
                </a:lnTo>
                <a:lnTo>
                  <a:pt x="1703" y="864"/>
                </a:lnTo>
                <a:lnTo>
                  <a:pt x="1712" y="829"/>
                </a:lnTo>
                <a:lnTo>
                  <a:pt x="1721" y="803"/>
                </a:lnTo>
                <a:lnTo>
                  <a:pt x="1721" y="767"/>
                </a:lnTo>
                <a:lnTo>
                  <a:pt x="1703" y="723"/>
                </a:lnTo>
                <a:lnTo>
                  <a:pt x="1703" y="723"/>
                </a:lnTo>
                <a:lnTo>
                  <a:pt x="1694" y="697"/>
                </a:lnTo>
                <a:lnTo>
                  <a:pt x="1703" y="670"/>
                </a:lnTo>
                <a:lnTo>
                  <a:pt x="1712" y="644"/>
                </a:lnTo>
                <a:lnTo>
                  <a:pt x="1721" y="626"/>
                </a:lnTo>
                <a:lnTo>
                  <a:pt x="1774" y="582"/>
                </a:lnTo>
                <a:lnTo>
                  <a:pt x="1836" y="556"/>
                </a:lnTo>
                <a:lnTo>
                  <a:pt x="1836" y="556"/>
                </a:lnTo>
                <a:lnTo>
                  <a:pt x="1836" y="441"/>
                </a:lnTo>
                <a:lnTo>
                  <a:pt x="1836" y="335"/>
                </a:lnTo>
                <a:lnTo>
                  <a:pt x="1853" y="158"/>
                </a:lnTo>
                <a:lnTo>
                  <a:pt x="1853" y="158"/>
                </a:lnTo>
                <a:lnTo>
                  <a:pt x="1756" y="141"/>
                </a:lnTo>
                <a:lnTo>
                  <a:pt x="1703" y="123"/>
                </a:lnTo>
                <a:lnTo>
                  <a:pt x="1703" y="123"/>
                </a:lnTo>
                <a:lnTo>
                  <a:pt x="1694" y="114"/>
                </a:lnTo>
                <a:lnTo>
                  <a:pt x="1677" y="97"/>
                </a:lnTo>
                <a:lnTo>
                  <a:pt x="1668" y="61"/>
                </a:lnTo>
                <a:lnTo>
                  <a:pt x="1659" y="17"/>
                </a:lnTo>
                <a:lnTo>
                  <a:pt x="1650" y="8"/>
                </a:lnTo>
                <a:lnTo>
                  <a:pt x="1641" y="0"/>
                </a:lnTo>
                <a:lnTo>
                  <a:pt x="1641" y="0"/>
                </a:lnTo>
                <a:lnTo>
                  <a:pt x="1527" y="8"/>
                </a:lnTo>
                <a:lnTo>
                  <a:pt x="1456" y="17"/>
                </a:lnTo>
                <a:lnTo>
                  <a:pt x="1421" y="26"/>
                </a:lnTo>
                <a:lnTo>
                  <a:pt x="1403" y="35"/>
                </a:lnTo>
                <a:lnTo>
                  <a:pt x="1403" y="35"/>
                </a:lnTo>
                <a:lnTo>
                  <a:pt x="1368" y="61"/>
                </a:lnTo>
                <a:lnTo>
                  <a:pt x="1324" y="88"/>
                </a:lnTo>
                <a:lnTo>
                  <a:pt x="1262" y="106"/>
                </a:lnTo>
                <a:lnTo>
                  <a:pt x="1244" y="106"/>
                </a:lnTo>
                <a:lnTo>
                  <a:pt x="1218" y="97"/>
                </a:lnTo>
                <a:lnTo>
                  <a:pt x="1218" y="97"/>
                </a:lnTo>
                <a:lnTo>
                  <a:pt x="1183" y="70"/>
                </a:lnTo>
                <a:lnTo>
                  <a:pt x="1130" y="123"/>
                </a:lnTo>
                <a:lnTo>
                  <a:pt x="1130" y="123"/>
                </a:lnTo>
                <a:lnTo>
                  <a:pt x="1121" y="158"/>
                </a:lnTo>
                <a:lnTo>
                  <a:pt x="1103" y="185"/>
                </a:lnTo>
                <a:lnTo>
                  <a:pt x="1094" y="194"/>
                </a:lnTo>
                <a:lnTo>
                  <a:pt x="1086" y="194"/>
                </a:lnTo>
                <a:lnTo>
                  <a:pt x="1086" y="194"/>
                </a:lnTo>
                <a:lnTo>
                  <a:pt x="1024" y="194"/>
                </a:lnTo>
                <a:lnTo>
                  <a:pt x="1015" y="194"/>
                </a:lnTo>
                <a:lnTo>
                  <a:pt x="1006" y="203"/>
                </a:lnTo>
                <a:lnTo>
                  <a:pt x="997" y="211"/>
                </a:lnTo>
                <a:lnTo>
                  <a:pt x="997" y="229"/>
                </a:lnTo>
                <a:lnTo>
                  <a:pt x="997" y="229"/>
                </a:lnTo>
                <a:lnTo>
                  <a:pt x="988" y="256"/>
                </a:lnTo>
                <a:lnTo>
                  <a:pt x="980" y="264"/>
                </a:lnTo>
                <a:lnTo>
                  <a:pt x="962" y="273"/>
                </a:lnTo>
                <a:lnTo>
                  <a:pt x="936" y="273"/>
                </a:lnTo>
                <a:lnTo>
                  <a:pt x="891" y="273"/>
                </a:lnTo>
                <a:lnTo>
                  <a:pt x="856" y="264"/>
                </a:lnTo>
                <a:lnTo>
                  <a:pt x="856" y="264"/>
                </a:lnTo>
                <a:lnTo>
                  <a:pt x="821" y="264"/>
                </a:lnTo>
                <a:lnTo>
                  <a:pt x="786" y="273"/>
                </a:lnTo>
                <a:lnTo>
                  <a:pt x="759" y="300"/>
                </a:lnTo>
                <a:lnTo>
                  <a:pt x="750" y="308"/>
                </a:lnTo>
                <a:lnTo>
                  <a:pt x="750" y="326"/>
                </a:lnTo>
                <a:lnTo>
                  <a:pt x="750" y="326"/>
                </a:lnTo>
                <a:lnTo>
                  <a:pt x="741" y="379"/>
                </a:lnTo>
                <a:lnTo>
                  <a:pt x="733" y="423"/>
                </a:lnTo>
                <a:lnTo>
                  <a:pt x="724" y="441"/>
                </a:lnTo>
                <a:lnTo>
                  <a:pt x="706" y="450"/>
                </a:lnTo>
                <a:lnTo>
                  <a:pt x="688" y="450"/>
                </a:lnTo>
                <a:lnTo>
                  <a:pt x="671" y="432"/>
                </a:lnTo>
                <a:lnTo>
                  <a:pt x="671" y="432"/>
                </a:lnTo>
                <a:lnTo>
                  <a:pt x="618" y="379"/>
                </a:lnTo>
                <a:lnTo>
                  <a:pt x="565" y="308"/>
                </a:lnTo>
                <a:lnTo>
                  <a:pt x="530" y="247"/>
                </a:lnTo>
                <a:lnTo>
                  <a:pt x="512" y="238"/>
                </a:lnTo>
                <a:lnTo>
                  <a:pt x="503" y="229"/>
                </a:lnTo>
                <a:lnTo>
                  <a:pt x="503" y="229"/>
                </a:lnTo>
                <a:lnTo>
                  <a:pt x="477" y="273"/>
                </a:lnTo>
                <a:lnTo>
                  <a:pt x="441" y="344"/>
                </a:lnTo>
                <a:lnTo>
                  <a:pt x="397" y="414"/>
                </a:lnTo>
                <a:lnTo>
                  <a:pt x="371" y="432"/>
                </a:lnTo>
                <a:lnTo>
                  <a:pt x="353" y="441"/>
                </a:lnTo>
                <a:lnTo>
                  <a:pt x="353" y="441"/>
                </a:lnTo>
                <a:lnTo>
                  <a:pt x="97" y="458"/>
                </a:lnTo>
                <a:lnTo>
                  <a:pt x="97" y="458"/>
                </a:lnTo>
                <a:lnTo>
                  <a:pt x="88" y="511"/>
                </a:lnTo>
                <a:lnTo>
                  <a:pt x="97" y="556"/>
                </a:lnTo>
                <a:lnTo>
                  <a:pt x="106" y="582"/>
                </a:lnTo>
                <a:lnTo>
                  <a:pt x="133" y="600"/>
                </a:lnTo>
                <a:lnTo>
                  <a:pt x="133" y="600"/>
                </a:lnTo>
                <a:lnTo>
                  <a:pt x="141" y="608"/>
                </a:lnTo>
                <a:lnTo>
                  <a:pt x="141" y="626"/>
                </a:lnTo>
                <a:lnTo>
                  <a:pt x="133" y="661"/>
                </a:lnTo>
                <a:lnTo>
                  <a:pt x="106" y="697"/>
                </a:lnTo>
                <a:lnTo>
                  <a:pt x="71" y="723"/>
                </a:lnTo>
                <a:lnTo>
                  <a:pt x="71" y="723"/>
                </a:lnTo>
                <a:lnTo>
                  <a:pt x="44" y="732"/>
                </a:lnTo>
                <a:lnTo>
                  <a:pt x="9" y="741"/>
                </a:lnTo>
                <a:lnTo>
                  <a:pt x="0" y="741"/>
                </a:lnTo>
                <a:lnTo>
                  <a:pt x="0" y="750"/>
                </a:lnTo>
                <a:lnTo>
                  <a:pt x="0" y="767"/>
                </a:lnTo>
                <a:lnTo>
                  <a:pt x="9" y="794"/>
                </a:lnTo>
                <a:lnTo>
                  <a:pt x="9" y="794"/>
                </a:lnTo>
                <a:lnTo>
                  <a:pt x="53" y="838"/>
                </a:lnTo>
                <a:lnTo>
                  <a:pt x="88" y="873"/>
                </a:lnTo>
                <a:lnTo>
                  <a:pt x="106" y="882"/>
                </a:lnTo>
                <a:lnTo>
                  <a:pt x="115" y="900"/>
                </a:lnTo>
                <a:lnTo>
                  <a:pt x="115" y="917"/>
                </a:lnTo>
                <a:lnTo>
                  <a:pt x="97" y="944"/>
                </a:lnTo>
                <a:lnTo>
                  <a:pt x="97" y="944"/>
                </a:lnTo>
                <a:lnTo>
                  <a:pt x="88" y="970"/>
                </a:lnTo>
                <a:lnTo>
                  <a:pt x="80" y="997"/>
                </a:lnTo>
                <a:lnTo>
                  <a:pt x="80" y="1023"/>
                </a:lnTo>
                <a:lnTo>
                  <a:pt x="88" y="1041"/>
                </a:lnTo>
                <a:lnTo>
                  <a:pt x="106" y="1059"/>
                </a:lnTo>
                <a:lnTo>
                  <a:pt x="124" y="1076"/>
                </a:lnTo>
                <a:lnTo>
                  <a:pt x="141" y="1085"/>
                </a:lnTo>
                <a:lnTo>
                  <a:pt x="168" y="1094"/>
                </a:lnTo>
                <a:lnTo>
                  <a:pt x="168" y="1094"/>
                </a:lnTo>
                <a:lnTo>
                  <a:pt x="265" y="1094"/>
                </a:lnTo>
                <a:lnTo>
                  <a:pt x="283" y="1103"/>
                </a:lnTo>
                <a:lnTo>
                  <a:pt x="300" y="1111"/>
                </a:lnTo>
                <a:lnTo>
                  <a:pt x="309" y="1120"/>
                </a:lnTo>
                <a:lnTo>
                  <a:pt x="300" y="1138"/>
                </a:lnTo>
                <a:lnTo>
                  <a:pt x="300" y="1138"/>
                </a:lnTo>
                <a:lnTo>
                  <a:pt x="283" y="1182"/>
                </a:lnTo>
                <a:lnTo>
                  <a:pt x="274" y="1235"/>
                </a:lnTo>
                <a:lnTo>
                  <a:pt x="274" y="1235"/>
                </a:lnTo>
                <a:lnTo>
                  <a:pt x="344" y="1217"/>
                </a:lnTo>
                <a:lnTo>
                  <a:pt x="380" y="1209"/>
                </a:lnTo>
                <a:lnTo>
                  <a:pt x="415" y="1191"/>
                </a:lnTo>
                <a:lnTo>
                  <a:pt x="415" y="1191"/>
                </a:lnTo>
                <a:lnTo>
                  <a:pt x="441" y="1173"/>
                </a:lnTo>
                <a:lnTo>
                  <a:pt x="459" y="1156"/>
                </a:lnTo>
                <a:lnTo>
                  <a:pt x="494" y="1103"/>
                </a:lnTo>
                <a:lnTo>
                  <a:pt x="512" y="1085"/>
                </a:lnTo>
                <a:lnTo>
                  <a:pt x="538" y="1059"/>
                </a:lnTo>
                <a:lnTo>
                  <a:pt x="574" y="1041"/>
                </a:lnTo>
                <a:lnTo>
                  <a:pt x="618" y="1023"/>
                </a:lnTo>
                <a:lnTo>
                  <a:pt x="618" y="1023"/>
                </a:lnTo>
                <a:lnTo>
                  <a:pt x="680" y="1014"/>
                </a:lnTo>
                <a:lnTo>
                  <a:pt x="741" y="1014"/>
                </a:lnTo>
                <a:lnTo>
                  <a:pt x="803" y="1032"/>
                </a:lnTo>
                <a:lnTo>
                  <a:pt x="865" y="1059"/>
                </a:lnTo>
                <a:lnTo>
                  <a:pt x="918" y="1085"/>
                </a:lnTo>
                <a:lnTo>
                  <a:pt x="971" y="1120"/>
                </a:lnTo>
                <a:lnTo>
                  <a:pt x="1006" y="1156"/>
                </a:lnTo>
                <a:lnTo>
                  <a:pt x="1041" y="1191"/>
                </a:lnTo>
                <a:lnTo>
                  <a:pt x="1041" y="1191"/>
                </a:lnTo>
                <a:lnTo>
                  <a:pt x="1103" y="1288"/>
                </a:lnTo>
                <a:lnTo>
                  <a:pt x="1121" y="1323"/>
                </a:lnTo>
                <a:lnTo>
                  <a:pt x="1130" y="1367"/>
                </a:lnTo>
                <a:lnTo>
                  <a:pt x="1130" y="1367"/>
                </a:lnTo>
                <a:lnTo>
                  <a:pt x="1147" y="1438"/>
                </a:lnTo>
                <a:lnTo>
                  <a:pt x="1165" y="1482"/>
                </a:lnTo>
                <a:lnTo>
                  <a:pt x="1200" y="1526"/>
                </a:lnTo>
                <a:lnTo>
                  <a:pt x="1236" y="1579"/>
                </a:lnTo>
                <a:lnTo>
                  <a:pt x="1280" y="1632"/>
                </a:lnTo>
                <a:lnTo>
                  <a:pt x="1341" y="1676"/>
                </a:lnTo>
                <a:lnTo>
                  <a:pt x="1412" y="1729"/>
                </a:lnTo>
                <a:lnTo>
                  <a:pt x="1412" y="1729"/>
                </a:lnTo>
                <a:lnTo>
                  <a:pt x="1483" y="1782"/>
                </a:lnTo>
                <a:lnTo>
                  <a:pt x="1544" y="1835"/>
                </a:lnTo>
                <a:lnTo>
                  <a:pt x="1650" y="1932"/>
                </a:lnTo>
                <a:lnTo>
                  <a:pt x="1739" y="2020"/>
                </a:lnTo>
                <a:lnTo>
                  <a:pt x="1774" y="2056"/>
                </a:lnTo>
                <a:lnTo>
                  <a:pt x="1818" y="2082"/>
                </a:lnTo>
                <a:lnTo>
                  <a:pt x="1818" y="2082"/>
                </a:lnTo>
                <a:lnTo>
                  <a:pt x="1897" y="2109"/>
                </a:lnTo>
                <a:lnTo>
                  <a:pt x="1977" y="2135"/>
                </a:lnTo>
                <a:lnTo>
                  <a:pt x="2047" y="2162"/>
                </a:lnTo>
                <a:lnTo>
                  <a:pt x="2074" y="2179"/>
                </a:lnTo>
                <a:lnTo>
                  <a:pt x="2100" y="2206"/>
                </a:lnTo>
                <a:lnTo>
                  <a:pt x="2100" y="2206"/>
                </a:lnTo>
                <a:lnTo>
                  <a:pt x="2153" y="2259"/>
                </a:lnTo>
                <a:lnTo>
                  <a:pt x="2215" y="2303"/>
                </a:lnTo>
                <a:lnTo>
                  <a:pt x="2286" y="2338"/>
                </a:lnTo>
                <a:lnTo>
                  <a:pt x="2365" y="2373"/>
                </a:lnTo>
                <a:lnTo>
                  <a:pt x="2365" y="2373"/>
                </a:lnTo>
                <a:lnTo>
                  <a:pt x="2392" y="2391"/>
                </a:lnTo>
                <a:lnTo>
                  <a:pt x="2427" y="2417"/>
                </a:lnTo>
                <a:lnTo>
                  <a:pt x="2471" y="2470"/>
                </a:lnTo>
                <a:lnTo>
                  <a:pt x="2515" y="2523"/>
                </a:lnTo>
                <a:lnTo>
                  <a:pt x="2542" y="2541"/>
                </a:lnTo>
                <a:lnTo>
                  <a:pt x="2568" y="2550"/>
                </a:lnTo>
                <a:lnTo>
                  <a:pt x="2568" y="2550"/>
                </a:lnTo>
                <a:lnTo>
                  <a:pt x="2603" y="2559"/>
                </a:lnTo>
                <a:lnTo>
                  <a:pt x="2621" y="2567"/>
                </a:lnTo>
                <a:lnTo>
                  <a:pt x="2630" y="2594"/>
                </a:lnTo>
                <a:lnTo>
                  <a:pt x="2639" y="2612"/>
                </a:lnTo>
                <a:lnTo>
                  <a:pt x="2639" y="2664"/>
                </a:lnTo>
                <a:lnTo>
                  <a:pt x="2647" y="2700"/>
                </a:lnTo>
                <a:lnTo>
                  <a:pt x="2665" y="2726"/>
                </a:lnTo>
                <a:lnTo>
                  <a:pt x="2665" y="2726"/>
                </a:lnTo>
                <a:lnTo>
                  <a:pt x="2692" y="2753"/>
                </a:lnTo>
                <a:lnTo>
                  <a:pt x="2709" y="2797"/>
                </a:lnTo>
                <a:lnTo>
                  <a:pt x="2718" y="2832"/>
                </a:lnTo>
                <a:lnTo>
                  <a:pt x="2727" y="2876"/>
                </a:lnTo>
                <a:lnTo>
                  <a:pt x="2727" y="2929"/>
                </a:lnTo>
                <a:lnTo>
                  <a:pt x="2718" y="2973"/>
                </a:lnTo>
                <a:lnTo>
                  <a:pt x="2700" y="3009"/>
                </a:lnTo>
                <a:lnTo>
                  <a:pt x="2683" y="3044"/>
                </a:lnTo>
                <a:lnTo>
                  <a:pt x="2683" y="3044"/>
                </a:lnTo>
                <a:lnTo>
                  <a:pt x="2665" y="3079"/>
                </a:lnTo>
                <a:lnTo>
                  <a:pt x="2647" y="3123"/>
                </a:lnTo>
                <a:lnTo>
                  <a:pt x="2647" y="3159"/>
                </a:lnTo>
                <a:lnTo>
                  <a:pt x="2647" y="3194"/>
                </a:lnTo>
                <a:lnTo>
                  <a:pt x="2656" y="3229"/>
                </a:lnTo>
                <a:lnTo>
                  <a:pt x="2665" y="3256"/>
                </a:lnTo>
                <a:lnTo>
                  <a:pt x="2683" y="3273"/>
                </a:lnTo>
                <a:lnTo>
                  <a:pt x="2692" y="3282"/>
                </a:lnTo>
                <a:lnTo>
                  <a:pt x="2692" y="3282"/>
                </a:lnTo>
                <a:lnTo>
                  <a:pt x="2709" y="3273"/>
                </a:lnTo>
                <a:lnTo>
                  <a:pt x="2736" y="3256"/>
                </a:lnTo>
                <a:lnTo>
                  <a:pt x="2780" y="3194"/>
                </a:lnTo>
                <a:lnTo>
                  <a:pt x="2824" y="3115"/>
                </a:lnTo>
                <a:lnTo>
                  <a:pt x="2842" y="3035"/>
                </a:lnTo>
                <a:lnTo>
                  <a:pt x="2842" y="3035"/>
                </a:lnTo>
                <a:lnTo>
                  <a:pt x="2850" y="3009"/>
                </a:lnTo>
                <a:lnTo>
                  <a:pt x="2868" y="2982"/>
                </a:lnTo>
                <a:lnTo>
                  <a:pt x="2912" y="2947"/>
                </a:lnTo>
                <a:lnTo>
                  <a:pt x="2965" y="2912"/>
                </a:lnTo>
                <a:lnTo>
                  <a:pt x="2992" y="2894"/>
                </a:lnTo>
                <a:lnTo>
                  <a:pt x="3018" y="2859"/>
                </a:lnTo>
                <a:lnTo>
                  <a:pt x="3018" y="2859"/>
                </a:lnTo>
                <a:lnTo>
                  <a:pt x="3036" y="2832"/>
                </a:lnTo>
                <a:lnTo>
                  <a:pt x="3027" y="2806"/>
                </a:lnTo>
                <a:lnTo>
                  <a:pt x="3009" y="2779"/>
                </a:lnTo>
                <a:lnTo>
                  <a:pt x="2983" y="2753"/>
                </a:lnTo>
                <a:lnTo>
                  <a:pt x="2921" y="2700"/>
                </a:lnTo>
                <a:lnTo>
                  <a:pt x="2895" y="2664"/>
                </a:lnTo>
                <a:lnTo>
                  <a:pt x="2877" y="2629"/>
                </a:lnTo>
                <a:lnTo>
                  <a:pt x="2877" y="2629"/>
                </a:lnTo>
                <a:lnTo>
                  <a:pt x="2877" y="2585"/>
                </a:lnTo>
                <a:lnTo>
                  <a:pt x="2886" y="2541"/>
                </a:lnTo>
                <a:lnTo>
                  <a:pt x="2912" y="2514"/>
                </a:lnTo>
                <a:lnTo>
                  <a:pt x="2956" y="2488"/>
                </a:lnTo>
                <a:lnTo>
                  <a:pt x="3000" y="2470"/>
                </a:lnTo>
                <a:lnTo>
                  <a:pt x="3053" y="2462"/>
                </a:lnTo>
                <a:lnTo>
                  <a:pt x="3106" y="2470"/>
                </a:lnTo>
                <a:lnTo>
                  <a:pt x="3168" y="2497"/>
                </a:lnTo>
                <a:lnTo>
                  <a:pt x="3168" y="2497"/>
                </a:lnTo>
                <a:lnTo>
                  <a:pt x="3265" y="2567"/>
                </a:lnTo>
                <a:lnTo>
                  <a:pt x="3299" y="2585"/>
                </a:lnTo>
                <a:lnTo>
                  <a:pt x="3335" y="2603"/>
                </a:lnTo>
                <a:lnTo>
                  <a:pt x="3352" y="2603"/>
                </a:lnTo>
                <a:lnTo>
                  <a:pt x="3370" y="2585"/>
                </a:lnTo>
                <a:lnTo>
                  <a:pt x="3379" y="2559"/>
                </a:lnTo>
                <a:lnTo>
                  <a:pt x="3388" y="2514"/>
                </a:lnTo>
                <a:lnTo>
                  <a:pt x="3388" y="2514"/>
                </a:lnTo>
                <a:lnTo>
                  <a:pt x="3388" y="2488"/>
                </a:lnTo>
                <a:lnTo>
                  <a:pt x="3370" y="2453"/>
                </a:lnTo>
                <a:lnTo>
                  <a:pt x="3344" y="2426"/>
                </a:lnTo>
                <a:lnTo>
                  <a:pt x="3317" y="2400"/>
                </a:lnTo>
                <a:lnTo>
                  <a:pt x="3239" y="2338"/>
                </a:lnTo>
                <a:lnTo>
                  <a:pt x="3142" y="2276"/>
                </a:lnTo>
                <a:lnTo>
                  <a:pt x="2939" y="2170"/>
                </a:lnTo>
                <a:lnTo>
                  <a:pt x="2797" y="2100"/>
                </a:lnTo>
                <a:close/>
                <a:moveTo>
                  <a:pt x="644" y="2241"/>
                </a:moveTo>
                <a:lnTo>
                  <a:pt x="644" y="2241"/>
                </a:lnTo>
                <a:lnTo>
                  <a:pt x="609" y="2259"/>
                </a:lnTo>
                <a:lnTo>
                  <a:pt x="574" y="2267"/>
                </a:lnTo>
                <a:lnTo>
                  <a:pt x="547" y="2276"/>
                </a:lnTo>
                <a:lnTo>
                  <a:pt x="521" y="2267"/>
                </a:lnTo>
                <a:lnTo>
                  <a:pt x="468" y="2267"/>
                </a:lnTo>
                <a:lnTo>
                  <a:pt x="450" y="2267"/>
                </a:lnTo>
                <a:lnTo>
                  <a:pt x="433" y="2294"/>
                </a:lnTo>
                <a:lnTo>
                  <a:pt x="433" y="2294"/>
                </a:lnTo>
                <a:lnTo>
                  <a:pt x="424" y="2303"/>
                </a:lnTo>
                <a:lnTo>
                  <a:pt x="424" y="2320"/>
                </a:lnTo>
                <a:lnTo>
                  <a:pt x="433" y="2364"/>
                </a:lnTo>
                <a:lnTo>
                  <a:pt x="486" y="2444"/>
                </a:lnTo>
                <a:lnTo>
                  <a:pt x="512" y="2497"/>
                </a:lnTo>
                <a:lnTo>
                  <a:pt x="530" y="2550"/>
                </a:lnTo>
                <a:lnTo>
                  <a:pt x="547" y="2612"/>
                </a:lnTo>
                <a:lnTo>
                  <a:pt x="538" y="2673"/>
                </a:lnTo>
                <a:lnTo>
                  <a:pt x="538" y="2673"/>
                </a:lnTo>
                <a:lnTo>
                  <a:pt x="530" y="2735"/>
                </a:lnTo>
                <a:lnTo>
                  <a:pt x="530" y="2806"/>
                </a:lnTo>
                <a:lnTo>
                  <a:pt x="538" y="2867"/>
                </a:lnTo>
                <a:lnTo>
                  <a:pt x="547" y="2920"/>
                </a:lnTo>
                <a:lnTo>
                  <a:pt x="574" y="2956"/>
                </a:lnTo>
                <a:lnTo>
                  <a:pt x="600" y="2982"/>
                </a:lnTo>
                <a:lnTo>
                  <a:pt x="609" y="2982"/>
                </a:lnTo>
                <a:lnTo>
                  <a:pt x="627" y="2982"/>
                </a:lnTo>
                <a:lnTo>
                  <a:pt x="644" y="2973"/>
                </a:lnTo>
                <a:lnTo>
                  <a:pt x="662" y="2956"/>
                </a:lnTo>
                <a:lnTo>
                  <a:pt x="662" y="2956"/>
                </a:lnTo>
                <a:lnTo>
                  <a:pt x="697" y="2929"/>
                </a:lnTo>
                <a:lnTo>
                  <a:pt x="733" y="2903"/>
                </a:lnTo>
                <a:lnTo>
                  <a:pt x="786" y="2885"/>
                </a:lnTo>
                <a:lnTo>
                  <a:pt x="830" y="2867"/>
                </a:lnTo>
                <a:lnTo>
                  <a:pt x="847" y="2850"/>
                </a:lnTo>
                <a:lnTo>
                  <a:pt x="874" y="2832"/>
                </a:lnTo>
                <a:lnTo>
                  <a:pt x="874" y="2832"/>
                </a:lnTo>
                <a:lnTo>
                  <a:pt x="891" y="2797"/>
                </a:lnTo>
                <a:lnTo>
                  <a:pt x="900" y="2744"/>
                </a:lnTo>
                <a:lnTo>
                  <a:pt x="900" y="2612"/>
                </a:lnTo>
                <a:lnTo>
                  <a:pt x="900" y="2470"/>
                </a:lnTo>
                <a:lnTo>
                  <a:pt x="909" y="2400"/>
                </a:lnTo>
                <a:lnTo>
                  <a:pt x="918" y="2347"/>
                </a:lnTo>
                <a:lnTo>
                  <a:pt x="918" y="2347"/>
                </a:lnTo>
                <a:lnTo>
                  <a:pt x="927" y="2320"/>
                </a:lnTo>
                <a:lnTo>
                  <a:pt x="927" y="2303"/>
                </a:lnTo>
                <a:lnTo>
                  <a:pt x="909" y="2259"/>
                </a:lnTo>
                <a:lnTo>
                  <a:pt x="874" y="2232"/>
                </a:lnTo>
                <a:lnTo>
                  <a:pt x="830" y="2214"/>
                </a:lnTo>
                <a:lnTo>
                  <a:pt x="786" y="2197"/>
                </a:lnTo>
                <a:lnTo>
                  <a:pt x="733" y="2197"/>
                </a:lnTo>
                <a:lnTo>
                  <a:pt x="688" y="2214"/>
                </a:lnTo>
                <a:lnTo>
                  <a:pt x="644" y="2241"/>
                </a:lnTo>
                <a:close/>
              </a:path>
            </a:pathLst>
          </a:custGeom>
          <a:solidFill>
            <a:srgbClr val="28358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1" name="Freeform 43"/>
          <p:cNvSpPr>
            <a:spLocks noChangeArrowheads="1"/>
          </p:cNvSpPr>
          <p:nvPr/>
        </p:nvSpPr>
        <p:spPr bwMode="auto">
          <a:xfrm>
            <a:off x="5755472" y="3919772"/>
            <a:ext cx="147958" cy="194871"/>
          </a:xfrm>
          <a:custGeom>
            <a:avLst/>
            <a:gdLst>
              <a:gd name="T0" fmla="*/ 211 w 362"/>
              <a:gd name="T1" fmla="*/ 468 h 478"/>
              <a:gd name="T2" fmla="*/ 211 w 362"/>
              <a:gd name="T3" fmla="*/ 468 h 478"/>
              <a:gd name="T4" fmla="*/ 229 w 362"/>
              <a:gd name="T5" fmla="*/ 477 h 478"/>
              <a:gd name="T6" fmla="*/ 229 w 362"/>
              <a:gd name="T7" fmla="*/ 477 h 478"/>
              <a:gd name="T8" fmla="*/ 247 w 362"/>
              <a:gd name="T9" fmla="*/ 397 h 478"/>
              <a:gd name="T10" fmla="*/ 282 w 362"/>
              <a:gd name="T11" fmla="*/ 335 h 478"/>
              <a:gd name="T12" fmla="*/ 326 w 362"/>
              <a:gd name="T13" fmla="*/ 291 h 478"/>
              <a:gd name="T14" fmla="*/ 344 w 362"/>
              <a:gd name="T15" fmla="*/ 274 h 478"/>
              <a:gd name="T16" fmla="*/ 361 w 362"/>
              <a:gd name="T17" fmla="*/ 265 h 478"/>
              <a:gd name="T18" fmla="*/ 361 w 362"/>
              <a:gd name="T19" fmla="*/ 265 h 478"/>
              <a:gd name="T20" fmla="*/ 247 w 362"/>
              <a:gd name="T21" fmla="*/ 124 h 478"/>
              <a:gd name="T22" fmla="*/ 132 w 362"/>
              <a:gd name="T23" fmla="*/ 0 h 478"/>
              <a:gd name="T24" fmla="*/ 132 w 362"/>
              <a:gd name="T25" fmla="*/ 0 h 478"/>
              <a:gd name="T26" fmla="*/ 88 w 362"/>
              <a:gd name="T27" fmla="*/ 62 h 478"/>
              <a:gd name="T28" fmla="*/ 44 w 362"/>
              <a:gd name="T29" fmla="*/ 124 h 478"/>
              <a:gd name="T30" fmla="*/ 17 w 362"/>
              <a:gd name="T31" fmla="*/ 177 h 478"/>
              <a:gd name="T32" fmla="*/ 17 w 362"/>
              <a:gd name="T33" fmla="*/ 221 h 478"/>
              <a:gd name="T34" fmla="*/ 17 w 362"/>
              <a:gd name="T35" fmla="*/ 221 h 478"/>
              <a:gd name="T36" fmla="*/ 17 w 362"/>
              <a:gd name="T37" fmla="*/ 256 h 478"/>
              <a:gd name="T38" fmla="*/ 0 w 362"/>
              <a:gd name="T39" fmla="*/ 309 h 478"/>
              <a:gd name="T40" fmla="*/ 0 w 362"/>
              <a:gd name="T41" fmla="*/ 309 h 478"/>
              <a:gd name="T42" fmla="*/ 114 w 362"/>
              <a:gd name="T43" fmla="*/ 397 h 478"/>
              <a:gd name="T44" fmla="*/ 167 w 362"/>
              <a:gd name="T45" fmla="*/ 441 h 478"/>
              <a:gd name="T46" fmla="*/ 211 w 362"/>
              <a:gd name="T47" fmla="*/ 468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62" h="478">
                <a:moveTo>
                  <a:pt x="211" y="468"/>
                </a:moveTo>
                <a:lnTo>
                  <a:pt x="211" y="468"/>
                </a:lnTo>
                <a:lnTo>
                  <a:pt x="229" y="477"/>
                </a:lnTo>
                <a:lnTo>
                  <a:pt x="229" y="477"/>
                </a:lnTo>
                <a:lnTo>
                  <a:pt x="247" y="397"/>
                </a:lnTo>
                <a:lnTo>
                  <a:pt x="282" y="335"/>
                </a:lnTo>
                <a:lnTo>
                  <a:pt x="326" y="291"/>
                </a:lnTo>
                <a:lnTo>
                  <a:pt x="344" y="274"/>
                </a:lnTo>
                <a:lnTo>
                  <a:pt x="361" y="265"/>
                </a:lnTo>
                <a:lnTo>
                  <a:pt x="361" y="265"/>
                </a:lnTo>
                <a:lnTo>
                  <a:pt x="247" y="124"/>
                </a:lnTo>
                <a:lnTo>
                  <a:pt x="132" y="0"/>
                </a:lnTo>
                <a:lnTo>
                  <a:pt x="132" y="0"/>
                </a:lnTo>
                <a:lnTo>
                  <a:pt x="88" y="62"/>
                </a:lnTo>
                <a:lnTo>
                  <a:pt x="44" y="124"/>
                </a:lnTo>
                <a:lnTo>
                  <a:pt x="17" y="177"/>
                </a:lnTo>
                <a:lnTo>
                  <a:pt x="17" y="221"/>
                </a:lnTo>
                <a:lnTo>
                  <a:pt x="17" y="221"/>
                </a:lnTo>
                <a:lnTo>
                  <a:pt x="17" y="256"/>
                </a:lnTo>
                <a:lnTo>
                  <a:pt x="0" y="309"/>
                </a:lnTo>
                <a:lnTo>
                  <a:pt x="0" y="309"/>
                </a:lnTo>
                <a:lnTo>
                  <a:pt x="114" y="397"/>
                </a:lnTo>
                <a:lnTo>
                  <a:pt x="167" y="441"/>
                </a:lnTo>
                <a:lnTo>
                  <a:pt x="211" y="468"/>
                </a:lnTo>
              </a:path>
            </a:pathLst>
          </a:custGeom>
          <a:solidFill>
            <a:srgbClr val="FFD500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2" name="Freeform 44"/>
          <p:cNvSpPr>
            <a:spLocks noChangeArrowheads="1"/>
          </p:cNvSpPr>
          <p:nvPr/>
        </p:nvSpPr>
        <p:spPr bwMode="auto">
          <a:xfrm>
            <a:off x="5899822" y="2010753"/>
            <a:ext cx="378917" cy="162393"/>
          </a:xfrm>
          <a:custGeom>
            <a:avLst/>
            <a:gdLst>
              <a:gd name="T0" fmla="*/ 767 w 927"/>
              <a:gd name="T1" fmla="*/ 88 h 398"/>
              <a:gd name="T2" fmla="*/ 767 w 927"/>
              <a:gd name="T3" fmla="*/ 88 h 398"/>
              <a:gd name="T4" fmla="*/ 750 w 927"/>
              <a:gd name="T5" fmla="*/ 97 h 398"/>
              <a:gd name="T6" fmla="*/ 723 w 927"/>
              <a:gd name="T7" fmla="*/ 97 h 398"/>
              <a:gd name="T8" fmla="*/ 670 w 927"/>
              <a:gd name="T9" fmla="*/ 80 h 398"/>
              <a:gd name="T10" fmla="*/ 626 w 927"/>
              <a:gd name="T11" fmla="*/ 53 h 398"/>
              <a:gd name="T12" fmla="*/ 591 w 927"/>
              <a:gd name="T13" fmla="*/ 27 h 398"/>
              <a:gd name="T14" fmla="*/ 591 w 927"/>
              <a:gd name="T15" fmla="*/ 27 h 398"/>
              <a:gd name="T16" fmla="*/ 573 w 927"/>
              <a:gd name="T17" fmla="*/ 9 h 398"/>
              <a:gd name="T18" fmla="*/ 556 w 927"/>
              <a:gd name="T19" fmla="*/ 0 h 398"/>
              <a:gd name="T20" fmla="*/ 511 w 927"/>
              <a:gd name="T21" fmla="*/ 0 h 398"/>
              <a:gd name="T22" fmla="*/ 406 w 927"/>
              <a:gd name="T23" fmla="*/ 9 h 398"/>
              <a:gd name="T24" fmla="*/ 406 w 927"/>
              <a:gd name="T25" fmla="*/ 9 h 398"/>
              <a:gd name="T26" fmla="*/ 432 w 927"/>
              <a:gd name="T27" fmla="*/ 27 h 398"/>
              <a:gd name="T28" fmla="*/ 450 w 927"/>
              <a:gd name="T29" fmla="*/ 53 h 398"/>
              <a:gd name="T30" fmla="*/ 450 w 927"/>
              <a:gd name="T31" fmla="*/ 53 h 398"/>
              <a:gd name="T32" fmla="*/ 458 w 927"/>
              <a:gd name="T33" fmla="*/ 80 h 398"/>
              <a:gd name="T34" fmla="*/ 450 w 927"/>
              <a:gd name="T35" fmla="*/ 97 h 398"/>
              <a:gd name="T36" fmla="*/ 397 w 927"/>
              <a:gd name="T37" fmla="*/ 133 h 398"/>
              <a:gd name="T38" fmla="*/ 370 w 927"/>
              <a:gd name="T39" fmla="*/ 141 h 398"/>
              <a:gd name="T40" fmla="*/ 353 w 927"/>
              <a:gd name="T41" fmla="*/ 168 h 398"/>
              <a:gd name="T42" fmla="*/ 344 w 927"/>
              <a:gd name="T43" fmla="*/ 186 h 398"/>
              <a:gd name="T44" fmla="*/ 353 w 927"/>
              <a:gd name="T45" fmla="*/ 212 h 398"/>
              <a:gd name="T46" fmla="*/ 353 w 927"/>
              <a:gd name="T47" fmla="*/ 212 h 398"/>
              <a:gd name="T48" fmla="*/ 370 w 927"/>
              <a:gd name="T49" fmla="*/ 238 h 398"/>
              <a:gd name="T50" fmla="*/ 361 w 927"/>
              <a:gd name="T51" fmla="*/ 265 h 398"/>
              <a:gd name="T52" fmla="*/ 335 w 927"/>
              <a:gd name="T53" fmla="*/ 274 h 398"/>
              <a:gd name="T54" fmla="*/ 308 w 927"/>
              <a:gd name="T55" fmla="*/ 283 h 398"/>
              <a:gd name="T56" fmla="*/ 273 w 927"/>
              <a:gd name="T57" fmla="*/ 274 h 398"/>
              <a:gd name="T58" fmla="*/ 247 w 927"/>
              <a:gd name="T59" fmla="*/ 265 h 398"/>
              <a:gd name="T60" fmla="*/ 220 w 927"/>
              <a:gd name="T61" fmla="*/ 247 h 398"/>
              <a:gd name="T62" fmla="*/ 211 w 927"/>
              <a:gd name="T63" fmla="*/ 212 h 398"/>
              <a:gd name="T64" fmla="*/ 211 w 927"/>
              <a:gd name="T65" fmla="*/ 212 h 398"/>
              <a:gd name="T66" fmla="*/ 203 w 927"/>
              <a:gd name="T67" fmla="*/ 186 h 398"/>
              <a:gd name="T68" fmla="*/ 185 w 927"/>
              <a:gd name="T69" fmla="*/ 168 h 398"/>
              <a:gd name="T70" fmla="*/ 150 w 927"/>
              <a:gd name="T71" fmla="*/ 168 h 398"/>
              <a:gd name="T72" fmla="*/ 114 w 927"/>
              <a:gd name="T73" fmla="*/ 168 h 398"/>
              <a:gd name="T74" fmla="*/ 70 w 927"/>
              <a:gd name="T75" fmla="*/ 177 h 398"/>
              <a:gd name="T76" fmla="*/ 44 w 927"/>
              <a:gd name="T77" fmla="*/ 186 h 398"/>
              <a:gd name="T78" fmla="*/ 17 w 927"/>
              <a:gd name="T79" fmla="*/ 203 h 398"/>
              <a:gd name="T80" fmla="*/ 17 w 927"/>
              <a:gd name="T81" fmla="*/ 230 h 398"/>
              <a:gd name="T82" fmla="*/ 17 w 927"/>
              <a:gd name="T83" fmla="*/ 230 h 398"/>
              <a:gd name="T84" fmla="*/ 8 w 927"/>
              <a:gd name="T85" fmla="*/ 265 h 398"/>
              <a:gd name="T86" fmla="*/ 0 w 927"/>
              <a:gd name="T87" fmla="*/ 300 h 398"/>
              <a:gd name="T88" fmla="*/ 0 w 927"/>
              <a:gd name="T89" fmla="*/ 300 h 398"/>
              <a:gd name="T90" fmla="*/ 150 w 927"/>
              <a:gd name="T91" fmla="*/ 353 h 398"/>
              <a:gd name="T92" fmla="*/ 150 w 927"/>
              <a:gd name="T93" fmla="*/ 353 h 398"/>
              <a:gd name="T94" fmla="*/ 256 w 927"/>
              <a:gd name="T95" fmla="*/ 371 h 398"/>
              <a:gd name="T96" fmla="*/ 467 w 927"/>
              <a:gd name="T97" fmla="*/ 388 h 398"/>
              <a:gd name="T98" fmla="*/ 714 w 927"/>
              <a:gd name="T99" fmla="*/ 397 h 398"/>
              <a:gd name="T100" fmla="*/ 829 w 927"/>
              <a:gd name="T101" fmla="*/ 397 h 398"/>
              <a:gd name="T102" fmla="*/ 917 w 927"/>
              <a:gd name="T103" fmla="*/ 388 h 398"/>
              <a:gd name="T104" fmla="*/ 917 w 927"/>
              <a:gd name="T105" fmla="*/ 388 h 398"/>
              <a:gd name="T106" fmla="*/ 917 w 927"/>
              <a:gd name="T107" fmla="*/ 344 h 398"/>
              <a:gd name="T108" fmla="*/ 917 w 927"/>
              <a:gd name="T109" fmla="*/ 291 h 398"/>
              <a:gd name="T110" fmla="*/ 926 w 927"/>
              <a:gd name="T111" fmla="*/ 186 h 398"/>
              <a:gd name="T112" fmla="*/ 926 w 927"/>
              <a:gd name="T113" fmla="*/ 186 h 398"/>
              <a:gd name="T114" fmla="*/ 926 w 927"/>
              <a:gd name="T115" fmla="*/ 168 h 398"/>
              <a:gd name="T116" fmla="*/ 909 w 927"/>
              <a:gd name="T117" fmla="*/ 150 h 398"/>
              <a:gd name="T118" fmla="*/ 864 w 927"/>
              <a:gd name="T119" fmla="*/ 115 h 398"/>
              <a:gd name="T120" fmla="*/ 811 w 927"/>
              <a:gd name="T121" fmla="*/ 88 h 398"/>
              <a:gd name="T122" fmla="*/ 785 w 927"/>
              <a:gd name="T123" fmla="*/ 88 h 398"/>
              <a:gd name="T124" fmla="*/ 767 w 927"/>
              <a:gd name="T125" fmla="*/ 88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27" h="398">
                <a:moveTo>
                  <a:pt x="767" y="88"/>
                </a:moveTo>
                <a:lnTo>
                  <a:pt x="767" y="88"/>
                </a:lnTo>
                <a:lnTo>
                  <a:pt x="750" y="97"/>
                </a:lnTo>
                <a:lnTo>
                  <a:pt x="723" y="97"/>
                </a:lnTo>
                <a:lnTo>
                  <a:pt x="670" y="80"/>
                </a:lnTo>
                <a:lnTo>
                  <a:pt x="626" y="53"/>
                </a:lnTo>
                <a:lnTo>
                  <a:pt x="591" y="27"/>
                </a:lnTo>
                <a:lnTo>
                  <a:pt x="591" y="27"/>
                </a:lnTo>
                <a:lnTo>
                  <a:pt x="573" y="9"/>
                </a:lnTo>
                <a:lnTo>
                  <a:pt x="556" y="0"/>
                </a:lnTo>
                <a:lnTo>
                  <a:pt x="511" y="0"/>
                </a:lnTo>
                <a:lnTo>
                  <a:pt x="406" y="9"/>
                </a:lnTo>
                <a:lnTo>
                  <a:pt x="406" y="9"/>
                </a:lnTo>
                <a:lnTo>
                  <a:pt x="432" y="27"/>
                </a:lnTo>
                <a:lnTo>
                  <a:pt x="450" y="53"/>
                </a:lnTo>
                <a:lnTo>
                  <a:pt x="450" y="53"/>
                </a:lnTo>
                <a:lnTo>
                  <a:pt x="458" y="80"/>
                </a:lnTo>
                <a:lnTo>
                  <a:pt x="450" y="97"/>
                </a:lnTo>
                <a:lnTo>
                  <a:pt x="397" y="133"/>
                </a:lnTo>
                <a:lnTo>
                  <a:pt x="370" y="141"/>
                </a:lnTo>
                <a:lnTo>
                  <a:pt x="353" y="168"/>
                </a:lnTo>
                <a:lnTo>
                  <a:pt x="344" y="186"/>
                </a:lnTo>
                <a:lnTo>
                  <a:pt x="353" y="212"/>
                </a:lnTo>
                <a:lnTo>
                  <a:pt x="353" y="212"/>
                </a:lnTo>
                <a:lnTo>
                  <a:pt x="370" y="238"/>
                </a:lnTo>
                <a:lnTo>
                  <a:pt x="361" y="265"/>
                </a:lnTo>
                <a:lnTo>
                  <a:pt x="335" y="274"/>
                </a:lnTo>
                <a:lnTo>
                  <a:pt x="308" y="283"/>
                </a:lnTo>
                <a:lnTo>
                  <a:pt x="273" y="274"/>
                </a:lnTo>
                <a:lnTo>
                  <a:pt x="247" y="265"/>
                </a:lnTo>
                <a:lnTo>
                  <a:pt x="220" y="247"/>
                </a:lnTo>
                <a:lnTo>
                  <a:pt x="211" y="212"/>
                </a:lnTo>
                <a:lnTo>
                  <a:pt x="211" y="212"/>
                </a:lnTo>
                <a:lnTo>
                  <a:pt x="203" y="186"/>
                </a:lnTo>
                <a:lnTo>
                  <a:pt x="185" y="168"/>
                </a:lnTo>
                <a:lnTo>
                  <a:pt x="150" y="168"/>
                </a:lnTo>
                <a:lnTo>
                  <a:pt x="114" y="168"/>
                </a:lnTo>
                <a:lnTo>
                  <a:pt x="70" y="177"/>
                </a:lnTo>
                <a:lnTo>
                  <a:pt x="44" y="186"/>
                </a:lnTo>
                <a:lnTo>
                  <a:pt x="17" y="203"/>
                </a:lnTo>
                <a:lnTo>
                  <a:pt x="17" y="230"/>
                </a:lnTo>
                <a:lnTo>
                  <a:pt x="17" y="230"/>
                </a:lnTo>
                <a:lnTo>
                  <a:pt x="8" y="265"/>
                </a:lnTo>
                <a:lnTo>
                  <a:pt x="0" y="300"/>
                </a:lnTo>
                <a:lnTo>
                  <a:pt x="0" y="300"/>
                </a:lnTo>
                <a:lnTo>
                  <a:pt x="150" y="353"/>
                </a:lnTo>
                <a:lnTo>
                  <a:pt x="150" y="353"/>
                </a:lnTo>
                <a:lnTo>
                  <a:pt x="256" y="371"/>
                </a:lnTo>
                <a:lnTo>
                  <a:pt x="467" y="388"/>
                </a:lnTo>
                <a:lnTo>
                  <a:pt x="714" y="397"/>
                </a:lnTo>
                <a:lnTo>
                  <a:pt x="829" y="397"/>
                </a:lnTo>
                <a:lnTo>
                  <a:pt x="917" y="388"/>
                </a:lnTo>
                <a:lnTo>
                  <a:pt x="917" y="388"/>
                </a:lnTo>
                <a:lnTo>
                  <a:pt x="917" y="344"/>
                </a:lnTo>
                <a:lnTo>
                  <a:pt x="917" y="291"/>
                </a:lnTo>
                <a:lnTo>
                  <a:pt x="926" y="186"/>
                </a:lnTo>
                <a:lnTo>
                  <a:pt x="926" y="186"/>
                </a:lnTo>
                <a:lnTo>
                  <a:pt x="926" y="168"/>
                </a:lnTo>
                <a:lnTo>
                  <a:pt x="909" y="150"/>
                </a:lnTo>
                <a:lnTo>
                  <a:pt x="864" y="115"/>
                </a:lnTo>
                <a:lnTo>
                  <a:pt x="811" y="88"/>
                </a:lnTo>
                <a:lnTo>
                  <a:pt x="785" y="88"/>
                </a:lnTo>
                <a:lnTo>
                  <a:pt x="767" y="88"/>
                </a:lnTo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3" name="Freeform 45"/>
          <p:cNvSpPr>
            <a:spLocks noChangeArrowheads="1"/>
          </p:cNvSpPr>
          <p:nvPr/>
        </p:nvSpPr>
        <p:spPr bwMode="auto">
          <a:xfrm>
            <a:off x="5791560" y="3483115"/>
            <a:ext cx="487179" cy="595441"/>
          </a:xfrm>
          <a:custGeom>
            <a:avLst/>
            <a:gdLst>
              <a:gd name="T0" fmla="*/ 1085 w 1192"/>
              <a:gd name="T1" fmla="*/ 989 h 1457"/>
              <a:gd name="T2" fmla="*/ 1050 w 1192"/>
              <a:gd name="T3" fmla="*/ 945 h 1457"/>
              <a:gd name="T4" fmla="*/ 1032 w 1192"/>
              <a:gd name="T5" fmla="*/ 883 h 1457"/>
              <a:gd name="T6" fmla="*/ 1050 w 1192"/>
              <a:gd name="T7" fmla="*/ 830 h 1457"/>
              <a:gd name="T8" fmla="*/ 1085 w 1192"/>
              <a:gd name="T9" fmla="*/ 786 h 1457"/>
              <a:gd name="T10" fmla="*/ 1103 w 1192"/>
              <a:gd name="T11" fmla="*/ 777 h 1457"/>
              <a:gd name="T12" fmla="*/ 1112 w 1192"/>
              <a:gd name="T13" fmla="*/ 742 h 1457"/>
              <a:gd name="T14" fmla="*/ 1094 w 1192"/>
              <a:gd name="T15" fmla="*/ 680 h 1457"/>
              <a:gd name="T16" fmla="*/ 1085 w 1192"/>
              <a:gd name="T17" fmla="*/ 627 h 1457"/>
              <a:gd name="T18" fmla="*/ 1076 w 1192"/>
              <a:gd name="T19" fmla="*/ 609 h 1457"/>
              <a:gd name="T20" fmla="*/ 997 w 1192"/>
              <a:gd name="T21" fmla="*/ 574 h 1457"/>
              <a:gd name="T22" fmla="*/ 759 w 1192"/>
              <a:gd name="T23" fmla="*/ 530 h 1457"/>
              <a:gd name="T24" fmla="*/ 750 w 1192"/>
              <a:gd name="T25" fmla="*/ 521 h 1457"/>
              <a:gd name="T26" fmla="*/ 750 w 1192"/>
              <a:gd name="T27" fmla="*/ 433 h 1457"/>
              <a:gd name="T28" fmla="*/ 750 w 1192"/>
              <a:gd name="T29" fmla="*/ 371 h 1457"/>
              <a:gd name="T30" fmla="*/ 723 w 1192"/>
              <a:gd name="T31" fmla="*/ 345 h 1457"/>
              <a:gd name="T32" fmla="*/ 671 w 1192"/>
              <a:gd name="T33" fmla="*/ 336 h 1457"/>
              <a:gd name="T34" fmla="*/ 626 w 1192"/>
              <a:gd name="T35" fmla="*/ 283 h 1457"/>
              <a:gd name="T36" fmla="*/ 618 w 1192"/>
              <a:gd name="T37" fmla="*/ 239 h 1457"/>
              <a:gd name="T38" fmla="*/ 600 w 1192"/>
              <a:gd name="T39" fmla="*/ 195 h 1457"/>
              <a:gd name="T40" fmla="*/ 529 w 1192"/>
              <a:gd name="T41" fmla="*/ 106 h 1457"/>
              <a:gd name="T42" fmla="*/ 512 w 1192"/>
              <a:gd name="T43" fmla="*/ 71 h 1457"/>
              <a:gd name="T44" fmla="*/ 521 w 1192"/>
              <a:gd name="T45" fmla="*/ 53 h 1457"/>
              <a:gd name="T46" fmla="*/ 441 w 1192"/>
              <a:gd name="T47" fmla="*/ 45 h 1457"/>
              <a:gd name="T48" fmla="*/ 362 w 1192"/>
              <a:gd name="T49" fmla="*/ 18 h 1457"/>
              <a:gd name="T50" fmla="*/ 309 w 1192"/>
              <a:gd name="T51" fmla="*/ 0 h 1457"/>
              <a:gd name="T52" fmla="*/ 0 w 1192"/>
              <a:gd name="T53" fmla="*/ 98 h 1457"/>
              <a:gd name="T54" fmla="*/ 26 w 1192"/>
              <a:gd name="T55" fmla="*/ 212 h 1457"/>
              <a:gd name="T56" fmla="*/ 62 w 1192"/>
              <a:gd name="T57" fmla="*/ 274 h 1457"/>
              <a:gd name="T58" fmla="*/ 79 w 1192"/>
              <a:gd name="T59" fmla="*/ 283 h 1457"/>
              <a:gd name="T60" fmla="*/ 132 w 1192"/>
              <a:gd name="T61" fmla="*/ 318 h 1457"/>
              <a:gd name="T62" fmla="*/ 150 w 1192"/>
              <a:gd name="T63" fmla="*/ 371 h 1457"/>
              <a:gd name="T64" fmla="*/ 176 w 1192"/>
              <a:gd name="T65" fmla="*/ 495 h 1457"/>
              <a:gd name="T66" fmla="*/ 185 w 1192"/>
              <a:gd name="T67" fmla="*/ 539 h 1457"/>
              <a:gd name="T68" fmla="*/ 194 w 1192"/>
              <a:gd name="T69" fmla="*/ 759 h 1457"/>
              <a:gd name="T70" fmla="*/ 168 w 1192"/>
              <a:gd name="T71" fmla="*/ 936 h 1457"/>
              <a:gd name="T72" fmla="*/ 150 w 1192"/>
              <a:gd name="T73" fmla="*/ 953 h 1457"/>
              <a:gd name="T74" fmla="*/ 132 w 1192"/>
              <a:gd name="T75" fmla="*/ 962 h 1457"/>
              <a:gd name="T76" fmla="*/ 44 w 1192"/>
              <a:gd name="T77" fmla="*/ 1068 h 1457"/>
              <a:gd name="T78" fmla="*/ 159 w 1192"/>
              <a:gd name="T79" fmla="*/ 1192 h 1457"/>
              <a:gd name="T80" fmla="*/ 273 w 1192"/>
              <a:gd name="T81" fmla="*/ 1333 h 1457"/>
              <a:gd name="T82" fmla="*/ 282 w 1192"/>
              <a:gd name="T83" fmla="*/ 1333 h 1457"/>
              <a:gd name="T84" fmla="*/ 397 w 1192"/>
              <a:gd name="T85" fmla="*/ 1377 h 1457"/>
              <a:gd name="T86" fmla="*/ 397 w 1192"/>
              <a:gd name="T87" fmla="*/ 1377 h 1457"/>
              <a:gd name="T88" fmla="*/ 423 w 1192"/>
              <a:gd name="T89" fmla="*/ 1253 h 1457"/>
              <a:gd name="T90" fmla="*/ 476 w 1192"/>
              <a:gd name="T91" fmla="*/ 1201 h 1457"/>
              <a:gd name="T92" fmla="*/ 565 w 1192"/>
              <a:gd name="T93" fmla="*/ 1209 h 1457"/>
              <a:gd name="T94" fmla="*/ 644 w 1192"/>
              <a:gd name="T95" fmla="*/ 1271 h 1457"/>
              <a:gd name="T96" fmla="*/ 715 w 1192"/>
              <a:gd name="T97" fmla="*/ 1351 h 1457"/>
              <a:gd name="T98" fmla="*/ 759 w 1192"/>
              <a:gd name="T99" fmla="*/ 1439 h 1457"/>
              <a:gd name="T100" fmla="*/ 715 w 1192"/>
              <a:gd name="T101" fmla="*/ 1456 h 1457"/>
              <a:gd name="T102" fmla="*/ 1068 w 1192"/>
              <a:gd name="T103" fmla="*/ 1395 h 1457"/>
              <a:gd name="T104" fmla="*/ 1076 w 1192"/>
              <a:gd name="T105" fmla="*/ 1342 h 1457"/>
              <a:gd name="T106" fmla="*/ 1076 w 1192"/>
              <a:gd name="T107" fmla="*/ 1306 h 1457"/>
              <a:gd name="T108" fmla="*/ 1103 w 1192"/>
              <a:gd name="T109" fmla="*/ 1227 h 1457"/>
              <a:gd name="T110" fmla="*/ 1156 w 1192"/>
              <a:gd name="T111" fmla="*/ 1192 h 1457"/>
              <a:gd name="T112" fmla="*/ 1174 w 1192"/>
              <a:gd name="T113" fmla="*/ 1183 h 1457"/>
              <a:gd name="T114" fmla="*/ 1191 w 1192"/>
              <a:gd name="T115" fmla="*/ 1165 h 1457"/>
              <a:gd name="T116" fmla="*/ 1174 w 1192"/>
              <a:gd name="T117" fmla="*/ 1112 h 1457"/>
              <a:gd name="T118" fmla="*/ 1085 w 1192"/>
              <a:gd name="T119" fmla="*/ 989 h 1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92" h="1457">
                <a:moveTo>
                  <a:pt x="1085" y="989"/>
                </a:moveTo>
                <a:lnTo>
                  <a:pt x="1085" y="989"/>
                </a:lnTo>
                <a:lnTo>
                  <a:pt x="1059" y="971"/>
                </a:lnTo>
                <a:lnTo>
                  <a:pt x="1050" y="945"/>
                </a:lnTo>
                <a:lnTo>
                  <a:pt x="1041" y="909"/>
                </a:lnTo>
                <a:lnTo>
                  <a:pt x="1032" y="883"/>
                </a:lnTo>
                <a:lnTo>
                  <a:pt x="1041" y="856"/>
                </a:lnTo>
                <a:lnTo>
                  <a:pt x="1050" y="830"/>
                </a:lnTo>
                <a:lnTo>
                  <a:pt x="1059" y="803"/>
                </a:lnTo>
                <a:lnTo>
                  <a:pt x="1085" y="786"/>
                </a:lnTo>
                <a:lnTo>
                  <a:pt x="1085" y="786"/>
                </a:lnTo>
                <a:lnTo>
                  <a:pt x="1103" y="777"/>
                </a:lnTo>
                <a:lnTo>
                  <a:pt x="1112" y="759"/>
                </a:lnTo>
                <a:lnTo>
                  <a:pt x="1112" y="742"/>
                </a:lnTo>
                <a:lnTo>
                  <a:pt x="1112" y="715"/>
                </a:lnTo>
                <a:lnTo>
                  <a:pt x="1094" y="680"/>
                </a:lnTo>
                <a:lnTo>
                  <a:pt x="1085" y="627"/>
                </a:lnTo>
                <a:lnTo>
                  <a:pt x="1085" y="627"/>
                </a:lnTo>
                <a:lnTo>
                  <a:pt x="1085" y="618"/>
                </a:lnTo>
                <a:lnTo>
                  <a:pt x="1076" y="609"/>
                </a:lnTo>
                <a:lnTo>
                  <a:pt x="1041" y="592"/>
                </a:lnTo>
                <a:lnTo>
                  <a:pt x="997" y="574"/>
                </a:lnTo>
                <a:lnTo>
                  <a:pt x="944" y="565"/>
                </a:lnTo>
                <a:lnTo>
                  <a:pt x="759" y="530"/>
                </a:lnTo>
                <a:lnTo>
                  <a:pt x="759" y="530"/>
                </a:lnTo>
                <a:lnTo>
                  <a:pt x="750" y="521"/>
                </a:lnTo>
                <a:lnTo>
                  <a:pt x="741" y="495"/>
                </a:lnTo>
                <a:lnTo>
                  <a:pt x="750" y="433"/>
                </a:lnTo>
                <a:lnTo>
                  <a:pt x="750" y="398"/>
                </a:lnTo>
                <a:lnTo>
                  <a:pt x="750" y="371"/>
                </a:lnTo>
                <a:lnTo>
                  <a:pt x="741" y="353"/>
                </a:lnTo>
                <a:lnTo>
                  <a:pt x="723" y="345"/>
                </a:lnTo>
                <a:lnTo>
                  <a:pt x="723" y="345"/>
                </a:lnTo>
                <a:lnTo>
                  <a:pt x="671" y="336"/>
                </a:lnTo>
                <a:lnTo>
                  <a:pt x="644" y="309"/>
                </a:lnTo>
                <a:lnTo>
                  <a:pt x="626" y="283"/>
                </a:lnTo>
                <a:lnTo>
                  <a:pt x="618" y="239"/>
                </a:lnTo>
                <a:lnTo>
                  <a:pt x="618" y="239"/>
                </a:lnTo>
                <a:lnTo>
                  <a:pt x="618" y="221"/>
                </a:lnTo>
                <a:lnTo>
                  <a:pt x="600" y="195"/>
                </a:lnTo>
                <a:lnTo>
                  <a:pt x="565" y="150"/>
                </a:lnTo>
                <a:lnTo>
                  <a:pt x="529" y="106"/>
                </a:lnTo>
                <a:lnTo>
                  <a:pt x="521" y="89"/>
                </a:lnTo>
                <a:lnTo>
                  <a:pt x="512" y="71"/>
                </a:lnTo>
                <a:lnTo>
                  <a:pt x="512" y="71"/>
                </a:lnTo>
                <a:lnTo>
                  <a:pt x="521" y="53"/>
                </a:lnTo>
                <a:lnTo>
                  <a:pt x="521" y="53"/>
                </a:lnTo>
                <a:lnTo>
                  <a:pt x="441" y="45"/>
                </a:lnTo>
                <a:lnTo>
                  <a:pt x="441" y="45"/>
                </a:lnTo>
                <a:lnTo>
                  <a:pt x="362" y="18"/>
                </a:lnTo>
                <a:lnTo>
                  <a:pt x="309" y="0"/>
                </a:lnTo>
                <a:lnTo>
                  <a:pt x="309" y="0"/>
                </a:lnTo>
                <a:lnTo>
                  <a:pt x="0" y="98"/>
                </a:lnTo>
                <a:lnTo>
                  <a:pt x="0" y="98"/>
                </a:lnTo>
                <a:lnTo>
                  <a:pt x="9" y="159"/>
                </a:lnTo>
                <a:lnTo>
                  <a:pt x="26" y="212"/>
                </a:lnTo>
                <a:lnTo>
                  <a:pt x="53" y="256"/>
                </a:lnTo>
                <a:lnTo>
                  <a:pt x="62" y="274"/>
                </a:lnTo>
                <a:lnTo>
                  <a:pt x="79" y="283"/>
                </a:lnTo>
                <a:lnTo>
                  <a:pt x="79" y="283"/>
                </a:lnTo>
                <a:lnTo>
                  <a:pt x="106" y="300"/>
                </a:lnTo>
                <a:lnTo>
                  <a:pt x="132" y="318"/>
                </a:lnTo>
                <a:lnTo>
                  <a:pt x="141" y="345"/>
                </a:lnTo>
                <a:lnTo>
                  <a:pt x="150" y="371"/>
                </a:lnTo>
                <a:lnTo>
                  <a:pt x="159" y="433"/>
                </a:lnTo>
                <a:lnTo>
                  <a:pt x="176" y="495"/>
                </a:lnTo>
                <a:lnTo>
                  <a:pt x="176" y="495"/>
                </a:lnTo>
                <a:lnTo>
                  <a:pt x="185" y="539"/>
                </a:lnTo>
                <a:lnTo>
                  <a:pt x="194" y="601"/>
                </a:lnTo>
                <a:lnTo>
                  <a:pt x="194" y="759"/>
                </a:lnTo>
                <a:lnTo>
                  <a:pt x="176" y="892"/>
                </a:lnTo>
                <a:lnTo>
                  <a:pt x="168" y="936"/>
                </a:lnTo>
                <a:lnTo>
                  <a:pt x="159" y="953"/>
                </a:lnTo>
                <a:lnTo>
                  <a:pt x="150" y="953"/>
                </a:lnTo>
                <a:lnTo>
                  <a:pt x="150" y="953"/>
                </a:lnTo>
                <a:lnTo>
                  <a:pt x="132" y="962"/>
                </a:lnTo>
                <a:lnTo>
                  <a:pt x="106" y="989"/>
                </a:lnTo>
                <a:lnTo>
                  <a:pt x="44" y="1068"/>
                </a:lnTo>
                <a:lnTo>
                  <a:pt x="44" y="1068"/>
                </a:lnTo>
                <a:lnTo>
                  <a:pt x="159" y="1192"/>
                </a:lnTo>
                <a:lnTo>
                  <a:pt x="273" y="1333"/>
                </a:lnTo>
                <a:lnTo>
                  <a:pt x="273" y="1333"/>
                </a:lnTo>
                <a:lnTo>
                  <a:pt x="282" y="1333"/>
                </a:lnTo>
                <a:lnTo>
                  <a:pt x="282" y="1333"/>
                </a:lnTo>
                <a:lnTo>
                  <a:pt x="335" y="1342"/>
                </a:lnTo>
                <a:lnTo>
                  <a:pt x="397" y="1377"/>
                </a:lnTo>
                <a:lnTo>
                  <a:pt x="397" y="1377"/>
                </a:lnTo>
                <a:lnTo>
                  <a:pt x="397" y="1377"/>
                </a:lnTo>
                <a:lnTo>
                  <a:pt x="406" y="1306"/>
                </a:lnTo>
                <a:lnTo>
                  <a:pt x="423" y="1253"/>
                </a:lnTo>
                <a:lnTo>
                  <a:pt x="450" y="1218"/>
                </a:lnTo>
                <a:lnTo>
                  <a:pt x="476" y="1201"/>
                </a:lnTo>
                <a:lnTo>
                  <a:pt x="521" y="1201"/>
                </a:lnTo>
                <a:lnTo>
                  <a:pt x="565" y="1209"/>
                </a:lnTo>
                <a:lnTo>
                  <a:pt x="609" y="1236"/>
                </a:lnTo>
                <a:lnTo>
                  <a:pt x="644" y="1271"/>
                </a:lnTo>
                <a:lnTo>
                  <a:pt x="644" y="1271"/>
                </a:lnTo>
                <a:lnTo>
                  <a:pt x="715" y="1351"/>
                </a:lnTo>
                <a:lnTo>
                  <a:pt x="741" y="1403"/>
                </a:lnTo>
                <a:lnTo>
                  <a:pt x="759" y="1439"/>
                </a:lnTo>
                <a:lnTo>
                  <a:pt x="759" y="1448"/>
                </a:lnTo>
                <a:lnTo>
                  <a:pt x="715" y="1456"/>
                </a:lnTo>
                <a:lnTo>
                  <a:pt x="715" y="1456"/>
                </a:lnTo>
                <a:lnTo>
                  <a:pt x="1068" y="1395"/>
                </a:lnTo>
                <a:lnTo>
                  <a:pt x="1068" y="1395"/>
                </a:lnTo>
                <a:lnTo>
                  <a:pt x="1076" y="1342"/>
                </a:lnTo>
                <a:lnTo>
                  <a:pt x="1076" y="1306"/>
                </a:lnTo>
                <a:lnTo>
                  <a:pt x="1076" y="1306"/>
                </a:lnTo>
                <a:lnTo>
                  <a:pt x="1076" y="1271"/>
                </a:lnTo>
                <a:lnTo>
                  <a:pt x="1103" y="1227"/>
                </a:lnTo>
                <a:lnTo>
                  <a:pt x="1129" y="1201"/>
                </a:lnTo>
                <a:lnTo>
                  <a:pt x="1156" y="1192"/>
                </a:lnTo>
                <a:lnTo>
                  <a:pt x="1174" y="1183"/>
                </a:lnTo>
                <a:lnTo>
                  <a:pt x="1174" y="1183"/>
                </a:lnTo>
                <a:lnTo>
                  <a:pt x="1191" y="1174"/>
                </a:lnTo>
                <a:lnTo>
                  <a:pt x="1191" y="1165"/>
                </a:lnTo>
                <a:lnTo>
                  <a:pt x="1191" y="1139"/>
                </a:lnTo>
                <a:lnTo>
                  <a:pt x="1174" y="1112"/>
                </a:lnTo>
                <a:lnTo>
                  <a:pt x="1129" y="1051"/>
                </a:lnTo>
                <a:lnTo>
                  <a:pt x="1085" y="989"/>
                </a:lnTo>
              </a:path>
            </a:pathLst>
          </a:custGeom>
          <a:solidFill>
            <a:srgbClr val="FFD500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4" name="Freeform 46"/>
          <p:cNvSpPr>
            <a:spLocks noChangeArrowheads="1"/>
          </p:cNvSpPr>
          <p:nvPr/>
        </p:nvSpPr>
        <p:spPr bwMode="auto">
          <a:xfrm>
            <a:off x="5953952" y="3973903"/>
            <a:ext cx="147958" cy="119088"/>
          </a:xfrm>
          <a:custGeom>
            <a:avLst/>
            <a:gdLst>
              <a:gd name="T0" fmla="*/ 362 w 363"/>
              <a:gd name="T1" fmla="*/ 247 h 292"/>
              <a:gd name="T2" fmla="*/ 362 w 363"/>
              <a:gd name="T3" fmla="*/ 247 h 292"/>
              <a:gd name="T4" fmla="*/ 362 w 363"/>
              <a:gd name="T5" fmla="*/ 238 h 292"/>
              <a:gd name="T6" fmla="*/ 344 w 363"/>
              <a:gd name="T7" fmla="*/ 202 h 292"/>
              <a:gd name="T8" fmla="*/ 318 w 363"/>
              <a:gd name="T9" fmla="*/ 150 h 292"/>
              <a:gd name="T10" fmla="*/ 247 w 363"/>
              <a:gd name="T11" fmla="*/ 70 h 292"/>
              <a:gd name="T12" fmla="*/ 247 w 363"/>
              <a:gd name="T13" fmla="*/ 70 h 292"/>
              <a:gd name="T14" fmla="*/ 212 w 363"/>
              <a:gd name="T15" fmla="*/ 35 h 292"/>
              <a:gd name="T16" fmla="*/ 168 w 363"/>
              <a:gd name="T17" fmla="*/ 8 h 292"/>
              <a:gd name="T18" fmla="*/ 124 w 363"/>
              <a:gd name="T19" fmla="*/ 0 h 292"/>
              <a:gd name="T20" fmla="*/ 79 w 363"/>
              <a:gd name="T21" fmla="*/ 0 h 292"/>
              <a:gd name="T22" fmla="*/ 44 w 363"/>
              <a:gd name="T23" fmla="*/ 17 h 292"/>
              <a:gd name="T24" fmla="*/ 18 w 363"/>
              <a:gd name="T25" fmla="*/ 52 h 292"/>
              <a:gd name="T26" fmla="*/ 0 w 363"/>
              <a:gd name="T27" fmla="*/ 105 h 292"/>
              <a:gd name="T28" fmla="*/ 0 w 363"/>
              <a:gd name="T29" fmla="*/ 176 h 292"/>
              <a:gd name="T30" fmla="*/ 168 w 363"/>
              <a:gd name="T31" fmla="*/ 291 h 292"/>
              <a:gd name="T32" fmla="*/ 362 w 363"/>
              <a:gd name="T33" fmla="*/ 247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292">
                <a:moveTo>
                  <a:pt x="362" y="247"/>
                </a:moveTo>
                <a:lnTo>
                  <a:pt x="362" y="247"/>
                </a:lnTo>
                <a:lnTo>
                  <a:pt x="362" y="238"/>
                </a:lnTo>
                <a:lnTo>
                  <a:pt x="344" y="202"/>
                </a:lnTo>
                <a:lnTo>
                  <a:pt x="318" y="150"/>
                </a:lnTo>
                <a:lnTo>
                  <a:pt x="247" y="70"/>
                </a:lnTo>
                <a:lnTo>
                  <a:pt x="247" y="70"/>
                </a:lnTo>
                <a:lnTo>
                  <a:pt x="212" y="35"/>
                </a:lnTo>
                <a:lnTo>
                  <a:pt x="168" y="8"/>
                </a:lnTo>
                <a:lnTo>
                  <a:pt x="124" y="0"/>
                </a:lnTo>
                <a:lnTo>
                  <a:pt x="79" y="0"/>
                </a:lnTo>
                <a:lnTo>
                  <a:pt x="44" y="17"/>
                </a:lnTo>
                <a:lnTo>
                  <a:pt x="18" y="52"/>
                </a:lnTo>
                <a:lnTo>
                  <a:pt x="0" y="105"/>
                </a:lnTo>
                <a:lnTo>
                  <a:pt x="0" y="176"/>
                </a:lnTo>
                <a:lnTo>
                  <a:pt x="168" y="291"/>
                </a:lnTo>
                <a:lnTo>
                  <a:pt x="362" y="247"/>
                </a:lnTo>
              </a:path>
            </a:pathLst>
          </a:custGeom>
          <a:solidFill>
            <a:srgbClr val="FFD500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615698" y="3671565"/>
            <a:ext cx="170890" cy="17089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615698" y="4059962"/>
            <a:ext cx="170890" cy="17089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accent3"/>
              </a:solidFill>
            </a:endParaRPr>
          </a:p>
        </p:txBody>
      </p:sp>
      <p:sp>
        <p:nvSpPr>
          <p:cNvPr id="57" name="Rechteck 56"/>
          <p:cNvSpPr/>
          <p:nvPr/>
        </p:nvSpPr>
        <p:spPr>
          <a:xfrm>
            <a:off x="606212" y="4471047"/>
            <a:ext cx="170890" cy="170890"/>
          </a:xfrm>
          <a:prstGeom prst="rect">
            <a:avLst/>
          </a:prstGeom>
          <a:pattFill prst="dkHorz">
            <a:fgClr>
              <a:schemeClr val="accent4"/>
            </a:fgClr>
            <a:bgClr>
              <a:schemeClr val="accent3"/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accent4"/>
              </a:solidFill>
            </a:endParaRPr>
          </a:p>
        </p:txBody>
      </p:sp>
      <p:sp>
        <p:nvSpPr>
          <p:cNvPr id="58" name="Rechteck 57"/>
          <p:cNvSpPr/>
          <p:nvPr/>
        </p:nvSpPr>
        <p:spPr>
          <a:xfrm>
            <a:off x="606212" y="4877065"/>
            <a:ext cx="170890" cy="17089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Textfeld 58"/>
          <p:cNvSpPr txBox="1"/>
          <p:nvPr/>
        </p:nvSpPr>
        <p:spPr>
          <a:xfrm>
            <a:off x="796074" y="3621397"/>
            <a:ext cx="1051975" cy="244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European Union</a:t>
            </a:r>
            <a:endParaRPr lang="de-DE" sz="800" dirty="0"/>
          </a:p>
        </p:txBody>
      </p:sp>
      <p:sp>
        <p:nvSpPr>
          <p:cNvPr id="60" name="Textfeld 59"/>
          <p:cNvSpPr txBox="1"/>
          <p:nvPr/>
        </p:nvSpPr>
        <p:spPr>
          <a:xfrm>
            <a:off x="796074" y="4025676"/>
            <a:ext cx="1182834" cy="244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err="1" smtClean="0"/>
              <a:t>Contracting</a:t>
            </a:r>
            <a:r>
              <a:rPr lang="de-DE" sz="800" dirty="0" smtClean="0"/>
              <a:t> </a:t>
            </a:r>
            <a:r>
              <a:rPr lang="de-DE" sz="800" dirty="0" err="1" smtClean="0"/>
              <a:t>Parties</a:t>
            </a:r>
            <a:endParaRPr lang="de-DE" sz="800" dirty="0"/>
          </a:p>
        </p:txBody>
      </p:sp>
      <p:sp>
        <p:nvSpPr>
          <p:cNvPr id="61" name="Textfeld 60"/>
          <p:cNvSpPr txBox="1"/>
          <p:nvPr/>
        </p:nvSpPr>
        <p:spPr>
          <a:xfrm>
            <a:off x="786588" y="4423170"/>
            <a:ext cx="7358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 err="1" smtClean="0"/>
              <a:t>Candidate</a:t>
            </a:r>
            <a:endParaRPr lang="de-DE" sz="800" dirty="0" smtClean="0"/>
          </a:p>
        </p:txBody>
      </p:sp>
      <p:sp>
        <p:nvSpPr>
          <p:cNvPr id="62" name="Textfeld 61"/>
          <p:cNvSpPr txBox="1"/>
          <p:nvPr/>
        </p:nvSpPr>
        <p:spPr>
          <a:xfrm>
            <a:off x="786588" y="4840616"/>
            <a:ext cx="786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 err="1" smtClean="0"/>
              <a:t>Observers</a:t>
            </a:r>
            <a:endParaRPr lang="de-DE" sz="800" dirty="0"/>
          </a:p>
        </p:txBody>
      </p:sp>
      <p:pic>
        <p:nvPicPr>
          <p:cNvPr id="63" name="Bild 6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612" y="768788"/>
            <a:ext cx="6643772" cy="4503194"/>
          </a:xfrm>
          <a:prstGeom prst="rect">
            <a:avLst/>
          </a:prstGeom>
        </p:spPr>
      </p:pic>
      <p:sp>
        <p:nvSpPr>
          <p:cNvPr id="64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3183465" y="5360055"/>
            <a:ext cx="4749802" cy="304271"/>
          </a:xfrm>
        </p:spPr>
        <p:txBody>
          <a:bodyPr/>
          <a:lstStyle/>
          <a:p>
            <a:r>
              <a:rPr lang="de-DE" dirty="0" smtClean="0"/>
              <a:t>OSCE, 19 Feb 2015</a:t>
            </a:r>
            <a:endParaRPr lang="de-DE" dirty="0"/>
          </a:p>
        </p:txBody>
      </p:sp>
      <p:sp>
        <p:nvSpPr>
          <p:cNvPr id="66" name="Slide Number Placeholder 6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283447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22550" y="1033588"/>
            <a:ext cx="6064250" cy="4131079"/>
          </a:xfrm>
        </p:spPr>
        <p:txBody>
          <a:bodyPr>
            <a:normAutofit/>
          </a:bodyPr>
          <a:lstStyle/>
          <a:p>
            <a:pPr lvl="1">
              <a:spcBef>
                <a:spcPts val="0"/>
              </a:spcBef>
            </a:pPr>
            <a:r>
              <a:rPr lang="en-GB" sz="1800" dirty="0" smtClean="0"/>
              <a:t>1. </a:t>
            </a:r>
            <a:r>
              <a:rPr lang="en-GB" sz="1800" b="1" dirty="0" smtClean="0">
                <a:solidFill>
                  <a:srgbClr val="FF0000"/>
                </a:solidFill>
              </a:rPr>
              <a:t>Attract investment in power generation and networks</a:t>
            </a:r>
            <a:r>
              <a:rPr lang="en-GB" sz="1800" dirty="0" smtClean="0">
                <a:solidFill>
                  <a:srgbClr val="FF0000"/>
                </a:solidFill>
              </a:rPr>
              <a:t> </a:t>
            </a:r>
            <a:r>
              <a:rPr lang="en-GB" sz="1800" dirty="0" smtClean="0"/>
              <a:t>in order to ensure stable and continuous energy supply that is essential for economic development and social stability</a:t>
            </a:r>
            <a:br>
              <a:rPr lang="en-GB" sz="1800" dirty="0" smtClean="0"/>
            </a:br>
            <a:r>
              <a:rPr lang="en-GB" sz="1800" dirty="0" smtClean="0"/>
              <a:t>2. </a:t>
            </a:r>
            <a:r>
              <a:rPr lang="en-GB" sz="1800" b="1" dirty="0" smtClean="0">
                <a:solidFill>
                  <a:srgbClr val="FF0000"/>
                </a:solidFill>
              </a:rPr>
              <a:t>Create an integrated energy market </a:t>
            </a:r>
            <a:r>
              <a:rPr lang="en-GB" sz="1800" dirty="0" smtClean="0"/>
              <a:t>allowing for cross-border energy trade and integration with the EU market</a:t>
            </a:r>
            <a:br>
              <a:rPr lang="en-GB" sz="1800" dirty="0" smtClean="0"/>
            </a:br>
            <a:r>
              <a:rPr lang="en-GB" sz="1800" dirty="0" smtClean="0"/>
              <a:t>3. </a:t>
            </a:r>
            <a:r>
              <a:rPr lang="en-GB" sz="1800" b="1" dirty="0" smtClean="0">
                <a:solidFill>
                  <a:srgbClr val="FF0000"/>
                </a:solidFill>
              </a:rPr>
              <a:t>Enhance the security of supply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4. </a:t>
            </a:r>
            <a:r>
              <a:rPr lang="en-GB" sz="1800" b="1" dirty="0" smtClean="0">
                <a:solidFill>
                  <a:srgbClr val="FF0000"/>
                </a:solidFill>
              </a:rPr>
              <a:t>Improve the environmental situation</a:t>
            </a:r>
            <a:r>
              <a:rPr lang="en-GB" sz="1800" dirty="0" smtClean="0">
                <a:solidFill>
                  <a:srgbClr val="FF0000"/>
                </a:solidFill>
              </a:rPr>
              <a:t> </a:t>
            </a:r>
            <a:r>
              <a:rPr lang="en-GB" sz="1800" dirty="0" smtClean="0"/>
              <a:t>in relation with energy supply in the region</a:t>
            </a:r>
            <a:br>
              <a:rPr lang="en-GB" sz="1800" dirty="0" smtClean="0"/>
            </a:br>
            <a:r>
              <a:rPr lang="en-GB" sz="1800" dirty="0" smtClean="0"/>
              <a:t>5. </a:t>
            </a:r>
            <a:r>
              <a:rPr lang="en-GB" sz="1800" b="1" dirty="0" smtClean="0">
                <a:solidFill>
                  <a:srgbClr val="FF0000"/>
                </a:solidFill>
              </a:rPr>
              <a:t>Enhance competition at regional level</a:t>
            </a:r>
            <a:r>
              <a:rPr lang="en-GB" sz="1800" b="1" dirty="0" smtClean="0"/>
              <a:t> </a:t>
            </a:r>
            <a:r>
              <a:rPr lang="en-GB" sz="1800" dirty="0" smtClean="0"/>
              <a:t>and exploit economies of scale</a:t>
            </a:r>
            <a:endParaRPr lang="en-US" sz="1800" dirty="0" smtClean="0"/>
          </a:p>
        </p:txBody>
      </p:sp>
      <p:pic>
        <p:nvPicPr>
          <p:cNvPr id="10" name="Bildplatzhalter 9" descr="∏ Gina Sanders - Fotolia.com.jpg"/>
          <p:cNvPicPr>
            <a:picLocks noGrp="1" noChangeAspect="1"/>
          </p:cNvPicPr>
          <p:nvPr>
            <p:ph type="pic" idx="13"/>
          </p:nvPr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562" r="41644"/>
          <a:stretch/>
        </p:blipFill>
        <p:spPr>
          <a:xfrm>
            <a:off x="1" y="846667"/>
            <a:ext cx="2540000" cy="4458757"/>
          </a:xfrm>
        </p:spPr>
      </p:pic>
      <p:sp>
        <p:nvSpPr>
          <p:cNvPr id="7" name="Fußzeilenplatzhalt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 smtClean="0"/>
              <a:t>OSCE, 19 Feb 2015</a:t>
            </a:r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Key aims</a:t>
            </a:r>
            <a:endParaRPr lang="de-D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115205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  <a:sym typeface="Webdings" pitchFamily="18" charset="2"/>
              </a:rPr>
              <a:t>The common legal framework – </a:t>
            </a:r>
            <a:r>
              <a:rPr lang="en-US" dirty="0" err="1" smtClean="0">
                <a:solidFill>
                  <a:srgbClr val="003366"/>
                </a:solidFill>
                <a:latin typeface="Arial" pitchFamily="34" charset="0"/>
                <a:cs typeface="Arial" pitchFamily="34" charset="0"/>
                <a:sym typeface="Webdings" pitchFamily="18" charset="2"/>
              </a:rPr>
              <a:t>EnC</a:t>
            </a:r>
            <a:r>
              <a:rPr lang="en-US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  <a:sym typeface="Webdings" pitchFamily="18" charset="2"/>
              </a:rPr>
              <a:t> </a:t>
            </a:r>
            <a:r>
              <a:rPr lang="en-US" dirty="0" err="1" smtClean="0">
                <a:solidFill>
                  <a:srgbClr val="003366"/>
                </a:solidFill>
                <a:latin typeface="Arial" pitchFamily="34" charset="0"/>
                <a:cs typeface="Arial" pitchFamily="34" charset="0"/>
                <a:sym typeface="Webdings" pitchFamily="18" charset="2"/>
              </a:rPr>
              <a:t>acquis</a:t>
            </a:r>
            <a:r>
              <a:rPr lang="en-US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</a:b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57200" y="950026"/>
            <a:ext cx="8229600" cy="4324709"/>
          </a:xfrm>
        </p:spPr>
        <p:txBody>
          <a:bodyPr>
            <a:normAutofit lnSpcReduction="10000"/>
          </a:bodyPr>
          <a:lstStyle/>
          <a:p>
            <a:pPr marL="800100" lvl="1" indent="-342900">
              <a:lnSpc>
                <a:spcPct val="95000"/>
              </a:lnSpc>
              <a:spcBef>
                <a:spcPts val="0"/>
              </a:spcBef>
              <a:buClr>
                <a:srgbClr val="FFCC00"/>
              </a:buClr>
              <a:buFont typeface="Arial" charset="0"/>
              <a:buChar char="►"/>
            </a:pPr>
            <a:r>
              <a:rPr lang="de-AT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Gas</a:t>
            </a:r>
            <a:r>
              <a:rPr lang="sl-SI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Second, </a:t>
            </a:r>
            <a:r>
              <a:rPr lang="sl-SI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Third package)</a:t>
            </a:r>
            <a:r>
              <a:rPr lang="en-US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 (2 Directives, 2 Regulations) + </a:t>
            </a:r>
            <a:r>
              <a:rPr lang="en-US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REGULATION 994 /2010 on Security of Gas Supply</a:t>
            </a:r>
            <a:endParaRPr lang="sl-SI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95000"/>
              </a:lnSpc>
              <a:spcBef>
                <a:spcPts val="0"/>
              </a:spcBef>
              <a:buClr>
                <a:srgbClr val="FFCC00"/>
              </a:buClr>
              <a:buFont typeface="Arial" charset="0"/>
              <a:buChar char="►"/>
            </a:pPr>
            <a:r>
              <a:rPr lang="de-AT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Electricity</a:t>
            </a:r>
            <a:r>
              <a:rPr lang="sl-SI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Second, </a:t>
            </a:r>
            <a:r>
              <a:rPr lang="sl-SI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Third package)</a:t>
            </a:r>
            <a:r>
              <a:rPr lang="en-US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  (2 Directives, 3 Regulations)</a:t>
            </a:r>
            <a:endParaRPr lang="de-AT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95000"/>
              </a:lnSpc>
              <a:spcBef>
                <a:spcPts val="0"/>
              </a:spcBef>
              <a:buClr>
                <a:srgbClr val="FFCC00"/>
              </a:buClr>
              <a:buFont typeface="Arial" charset="0"/>
              <a:buChar char="►"/>
            </a:pPr>
            <a:r>
              <a:rPr lang="de-AT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Environment</a:t>
            </a:r>
            <a:r>
              <a:rPr lang="sl-SI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l-SI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(5 Directives: </a:t>
            </a:r>
            <a:r>
              <a:rPr lang="en-US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Large Combustion Plants Directive, Industrial Emissions Directive, Environmental Impact Assessment Directive</a:t>
            </a:r>
            <a:r>
              <a:rPr lang="en-US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Sulphur</a:t>
            </a:r>
            <a:r>
              <a:rPr lang="en-US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in Fuels Directive, Wild Birds Directive)</a:t>
            </a:r>
            <a:endParaRPr lang="en-US" dirty="0" smtClean="0">
              <a:solidFill>
                <a:srgbClr val="3E6FD2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95000"/>
              </a:lnSpc>
              <a:spcBef>
                <a:spcPts val="0"/>
              </a:spcBef>
              <a:buClr>
                <a:srgbClr val="FFCC00"/>
              </a:buClr>
              <a:buFont typeface="Arial" charset="0"/>
              <a:buChar char="►"/>
            </a:pPr>
            <a:r>
              <a:rPr lang="de-AT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Competition</a:t>
            </a:r>
            <a:r>
              <a:rPr lang="de-AT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 (some provisions of the Treaty)</a:t>
            </a:r>
          </a:p>
          <a:p>
            <a:pPr marL="800100" lvl="1" indent="-342900">
              <a:lnSpc>
                <a:spcPct val="95000"/>
              </a:lnSpc>
              <a:spcBef>
                <a:spcPts val="0"/>
              </a:spcBef>
              <a:buClr>
                <a:srgbClr val="FFCC00"/>
              </a:buClr>
              <a:buFont typeface="Arial" charset="0"/>
              <a:buChar char="►"/>
            </a:pPr>
            <a:r>
              <a:rPr lang="de-AT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sl-SI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enewable energy sources </a:t>
            </a:r>
            <a:r>
              <a:rPr lang="sl-SI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(R</a:t>
            </a:r>
            <a:r>
              <a:rPr lang="de-AT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ES</a:t>
            </a:r>
            <a:r>
              <a:rPr lang="sl-SI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 Directive)</a:t>
            </a:r>
            <a:endParaRPr lang="en-US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95000"/>
              </a:lnSpc>
              <a:spcBef>
                <a:spcPts val="0"/>
              </a:spcBef>
              <a:buClr>
                <a:srgbClr val="FFCC00"/>
              </a:buClr>
              <a:buFont typeface="Arial" charset="0"/>
              <a:buChar char="►"/>
            </a:pPr>
            <a:r>
              <a:rPr lang="en-US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Energy efficiency  </a:t>
            </a:r>
            <a:r>
              <a:rPr lang="en-US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en-GB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Directives: Energy Services Directive</a:t>
            </a:r>
            <a:r>
              <a:rPr lang="en-GB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GB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Energy Performance </a:t>
            </a:r>
            <a:r>
              <a:rPr lang="en-GB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of B</a:t>
            </a:r>
            <a:r>
              <a:rPr lang="en-GB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uildings Directive, Energy Labelling Directive</a:t>
            </a:r>
            <a:r>
              <a:rPr lang="en-GB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GB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9 Technical Regulations</a:t>
            </a:r>
            <a:r>
              <a:rPr lang="en-US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)</a:t>
            </a:r>
            <a:endParaRPr lang="sl-SI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95000"/>
              </a:lnSpc>
              <a:spcBef>
                <a:spcPts val="0"/>
              </a:spcBef>
              <a:buClr>
                <a:srgbClr val="FFCC00"/>
              </a:buClr>
              <a:buFont typeface="Arial" charset="0"/>
              <a:buChar char="►"/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Antitrust and state aid 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(some provisions of the Treaty)</a:t>
            </a:r>
            <a:endParaRPr lang="sl-SI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95000"/>
              </a:lnSpc>
              <a:spcBef>
                <a:spcPts val="0"/>
              </a:spcBef>
              <a:buClr>
                <a:srgbClr val="FFCC00"/>
              </a:buClr>
              <a:buFont typeface="Arial" charset="0"/>
              <a:buChar char="►"/>
            </a:pPr>
            <a:r>
              <a:rPr lang="sl-SI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Statistics</a:t>
            </a: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(1 Directive, 1 Regulation)</a:t>
            </a:r>
            <a:endParaRPr lang="sl-SI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95000"/>
              </a:lnSpc>
              <a:spcBef>
                <a:spcPts val="0"/>
              </a:spcBef>
              <a:buClr>
                <a:srgbClr val="FFCC00"/>
              </a:buClr>
              <a:buFont typeface="Arial" charset="0"/>
              <a:buChar char="►"/>
            </a:pPr>
            <a:r>
              <a:rPr lang="sl-SI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Oil</a:t>
            </a: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Stocks 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(1 </a:t>
            </a:r>
            <a:r>
              <a:rPr lang="en-US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Directive</a:t>
            </a:r>
            <a:r>
              <a:rPr lang="en-US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de-AT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 smtClean="0"/>
              <a:t>OSCE, 19 Feb 2015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76156" y="1114602"/>
            <a:ext cx="8400300" cy="364092"/>
          </a:xfrm>
          <a:prstGeom prst="rect">
            <a:avLst/>
          </a:prstGeo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GB" sz="2400" dirty="0" smtClean="0">
                <a:solidFill>
                  <a:srgbClr val="EE8032"/>
                </a:solidFill>
                <a:latin typeface="Arial" pitchFamily="34" charset="0"/>
                <a:cs typeface="Arial" pitchFamily="34" charset="0"/>
              </a:rPr>
              <a:t>Enforcement: Bridging the gap between Member States</a:t>
            </a:r>
            <a:endParaRPr lang="en-GB" sz="2400" dirty="0">
              <a:solidFill>
                <a:srgbClr val="EE803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52475" y="3573097"/>
            <a:ext cx="1456335" cy="1967579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ts val="1600"/>
              </a:lnSpc>
            </a:pPr>
            <a:endParaRPr lang="fr-BE" sz="1600" dirty="0" smtClean="0"/>
          </a:p>
          <a:p>
            <a:pPr>
              <a:lnSpc>
                <a:spcPts val="1600"/>
              </a:lnSpc>
            </a:pPr>
            <a:r>
              <a:rPr lang="fr-BE" sz="5600" dirty="0" smtClean="0"/>
              <a:t>No </a:t>
            </a:r>
            <a:r>
              <a:rPr lang="fr-BE" sz="5600" dirty="0" err="1" smtClean="0"/>
              <a:t>Flows</a:t>
            </a:r>
            <a:endParaRPr lang="fr-BE" sz="5600" dirty="0" smtClean="0"/>
          </a:p>
          <a:p>
            <a:pPr>
              <a:lnSpc>
                <a:spcPts val="1600"/>
              </a:lnSpc>
            </a:pPr>
            <a:r>
              <a:rPr lang="fr-BE" sz="5600" dirty="0" err="1" smtClean="0"/>
              <a:t>Flows</a:t>
            </a:r>
            <a:r>
              <a:rPr lang="fr-BE" sz="5600" dirty="0" smtClean="0"/>
              <a:t> </a:t>
            </a:r>
            <a:r>
              <a:rPr lang="fr-BE" sz="5600" dirty="0" err="1" smtClean="0"/>
              <a:t>only</a:t>
            </a:r>
            <a:r>
              <a:rPr lang="fr-BE" sz="5600" dirty="0" smtClean="0"/>
              <a:t> in one direction</a:t>
            </a:r>
          </a:p>
          <a:p>
            <a:pPr>
              <a:lnSpc>
                <a:spcPts val="1600"/>
              </a:lnSpc>
            </a:pPr>
            <a:r>
              <a:rPr lang="fr-BE" sz="5600" dirty="0" err="1" smtClean="0"/>
              <a:t>Flows</a:t>
            </a:r>
            <a:r>
              <a:rPr lang="fr-BE" sz="5600" dirty="0" smtClean="0"/>
              <a:t> in </a:t>
            </a:r>
            <a:r>
              <a:rPr lang="fr-BE" sz="5600" dirty="0" err="1" smtClean="0"/>
              <a:t>two</a:t>
            </a:r>
            <a:r>
              <a:rPr lang="fr-BE" sz="5600" dirty="0" smtClean="0"/>
              <a:t> directions</a:t>
            </a:r>
            <a:endParaRPr lang="en-GB" sz="56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4357667"/>
            <a:ext cx="676275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79140" y="2137420"/>
            <a:ext cx="37447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sz="2000" dirty="0" smtClean="0"/>
              <a:t>GAS FLOWS</a:t>
            </a:r>
            <a:br>
              <a:rPr lang="fr-BE" sz="2000" dirty="0" smtClean="0"/>
            </a:br>
            <a:endParaRPr lang="en-GB" sz="20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788" y="1478694"/>
            <a:ext cx="4763436" cy="4057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Multiply 2"/>
          <p:cNvSpPr/>
          <p:nvPr/>
        </p:nvSpPr>
        <p:spPr bwMode="auto">
          <a:xfrm>
            <a:off x="6399495" y="3775687"/>
            <a:ext cx="360040" cy="360040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587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0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1" name="Multiply 10"/>
          <p:cNvSpPr/>
          <p:nvPr/>
        </p:nvSpPr>
        <p:spPr bwMode="auto">
          <a:xfrm>
            <a:off x="7308304" y="3356146"/>
            <a:ext cx="360040" cy="360040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587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0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4" name="Multiply 13"/>
          <p:cNvSpPr/>
          <p:nvPr/>
        </p:nvSpPr>
        <p:spPr bwMode="auto">
          <a:xfrm>
            <a:off x="7812360" y="3415647"/>
            <a:ext cx="360040" cy="360040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587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0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5" name="Multiply 14"/>
          <p:cNvSpPr/>
          <p:nvPr/>
        </p:nvSpPr>
        <p:spPr bwMode="auto">
          <a:xfrm>
            <a:off x="7818152" y="3221138"/>
            <a:ext cx="360040" cy="360040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587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0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6" name="Multiply 15"/>
          <p:cNvSpPr/>
          <p:nvPr/>
        </p:nvSpPr>
        <p:spPr bwMode="auto">
          <a:xfrm>
            <a:off x="8172400" y="2547305"/>
            <a:ext cx="360040" cy="360040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587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0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7" name="Multiply 16"/>
          <p:cNvSpPr/>
          <p:nvPr/>
        </p:nvSpPr>
        <p:spPr bwMode="auto">
          <a:xfrm>
            <a:off x="8196684" y="1657368"/>
            <a:ext cx="360040" cy="360040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587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0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8" name="Multiply 17"/>
          <p:cNvSpPr/>
          <p:nvPr/>
        </p:nvSpPr>
        <p:spPr bwMode="auto">
          <a:xfrm>
            <a:off x="155259" y="3716186"/>
            <a:ext cx="518157" cy="557321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587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0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4268788" y="5549636"/>
            <a:ext cx="601662" cy="165364"/>
          </a:xfrm>
          <a:prstGeom prst="rect">
            <a:avLst/>
          </a:prstGeom>
          <a:solidFill>
            <a:srgbClr val="EE8032"/>
          </a:solidFill>
          <a:ln w="9525" algn="ctr">
            <a:solidFill>
              <a:srgbClr val="EE8032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lIns="18000" tIns="118800" anchor="ctr"/>
          <a:lstStyle/>
          <a:p>
            <a:pPr defTabSz="457200">
              <a:lnSpc>
                <a:spcPct val="70000"/>
              </a:lnSpc>
              <a:spcBef>
                <a:spcPct val="20000"/>
              </a:spcBef>
              <a:buClr>
                <a:schemeClr val="bg1"/>
              </a:buClr>
            </a:pPr>
            <a:r>
              <a:rPr lang="fr-BE" sz="800">
                <a:solidFill>
                  <a:schemeClr val="bg1"/>
                </a:solidFill>
              </a:rPr>
              <a:t>Energy</a:t>
            </a:r>
            <a:endParaRPr lang="en-GB" sz="800">
              <a:solidFill>
                <a:schemeClr val="bg1"/>
              </a:solidFill>
            </a:endParaRPr>
          </a:p>
          <a:p>
            <a:pPr algn="ctr" defTabSz="457200"/>
            <a:endParaRPr lang="en-GB" sz="90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784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0025" y="279400"/>
            <a:ext cx="6443133" cy="499533"/>
          </a:xfrm>
        </p:spPr>
        <p:txBody>
          <a:bodyPr/>
          <a:lstStyle/>
          <a:p>
            <a:r>
              <a:rPr lang="de-DE" sz="2000" dirty="0" smtClean="0"/>
              <a:t>Russian 6-month disruption (1)</a:t>
            </a:r>
            <a:endParaRPr lang="de-DE" sz="2000" baseline="-25000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200025" y="1033588"/>
            <a:ext cx="8486775" cy="4131079"/>
          </a:xfrm>
        </p:spPr>
        <p:txBody>
          <a:bodyPr>
            <a:normAutofit fontScale="77500" lnSpcReduction="20000"/>
          </a:bodyPr>
          <a:lstStyle/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r>
              <a:rPr lang="de-AT" sz="900" b="0" dirty="0" smtClean="0"/>
              <a:t>Source: ENTSOG</a:t>
            </a:r>
            <a:endParaRPr lang="en-GB" sz="900" b="0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6105" y="778933"/>
            <a:ext cx="5992873" cy="4614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15205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0025" y="279400"/>
            <a:ext cx="6443133" cy="499533"/>
          </a:xfrm>
        </p:spPr>
        <p:txBody>
          <a:bodyPr/>
          <a:lstStyle/>
          <a:p>
            <a:r>
              <a:rPr lang="de-DE" sz="2000" dirty="0" smtClean="0"/>
              <a:t>Ukraine 6-month disruption</a:t>
            </a:r>
            <a:endParaRPr lang="de-DE" sz="2000" baseline="-25000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200025" y="1033588"/>
            <a:ext cx="8486775" cy="4131079"/>
          </a:xfrm>
        </p:spPr>
        <p:txBody>
          <a:bodyPr>
            <a:normAutofit fontScale="77500" lnSpcReduction="20000"/>
          </a:bodyPr>
          <a:lstStyle/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r>
              <a:rPr lang="de-AT" sz="900" b="0" dirty="0" smtClean="0"/>
              <a:t>Source: ENTSOG</a:t>
            </a:r>
            <a:endParaRPr lang="en-GB" sz="900" b="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8434" y="778933"/>
            <a:ext cx="6456436" cy="4581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15205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3"/>
          </p:nvPr>
        </p:nvSpPr>
        <p:spPr/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1026" name="Picture 2" descr="C:\Users\jko\Pictures\Capture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664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B2B6-68E5-2D46-B060-FE1D3366BF4B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PECI Gas Infrastructure</a:t>
            </a:r>
            <a:endParaRPr lang="de-DE" dirty="0"/>
          </a:p>
        </p:txBody>
      </p:sp>
      <p:pic>
        <p:nvPicPr>
          <p:cNvPr id="27" name="Content Placeholder 26" descr="Picture17.png"/>
          <p:cNvPicPr>
            <a:picLocks noGrp="1" noChangeAspect="1"/>
          </p:cNvPicPr>
          <p:nvPr>
            <p:ph idx="13"/>
          </p:nvPr>
        </p:nvPicPr>
        <p:blipFill>
          <a:blip r:embed="rId2" cstate="email"/>
          <a:stretch>
            <a:fillRect/>
          </a:stretch>
        </p:blipFill>
        <p:spPr>
          <a:xfrm>
            <a:off x="1823257" y="866774"/>
            <a:ext cx="5890928" cy="4428000"/>
          </a:xfrm>
          <a:ln w="19050">
            <a:solidFill>
              <a:srgbClr val="283583"/>
            </a:solidFill>
          </a:ln>
        </p:spPr>
      </p:pic>
      <p:sp>
        <p:nvSpPr>
          <p:cNvPr id="32" name="Rectangle 31"/>
          <p:cNvSpPr/>
          <p:nvPr/>
        </p:nvSpPr>
        <p:spPr>
          <a:xfrm>
            <a:off x="5895975" y="4286250"/>
            <a:ext cx="1666875" cy="88582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3" name="Oval 141"/>
          <p:cNvSpPr>
            <a:spLocks noChangeAspect="1"/>
          </p:cNvSpPr>
          <p:nvPr/>
        </p:nvSpPr>
        <p:spPr bwMode="auto">
          <a:xfrm>
            <a:off x="6051502" y="4502501"/>
            <a:ext cx="180000" cy="180000"/>
          </a:xfrm>
          <a:prstGeom prst="ellipse">
            <a:avLst/>
          </a:prstGeom>
          <a:solidFill>
            <a:srgbClr val="FFD500"/>
          </a:solidFill>
          <a:ln>
            <a:solidFill>
              <a:srgbClr val="2835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5952176" y="4962525"/>
            <a:ext cx="407317" cy="0"/>
          </a:xfrm>
          <a:prstGeom prst="line">
            <a:avLst/>
          </a:prstGeom>
          <a:ln w="57150">
            <a:solidFill>
              <a:srgbClr val="00389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290473" y="4444053"/>
            <a:ext cx="1272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LNG Terminal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6359881" y="4802652"/>
            <a:ext cx="1202969" cy="319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Gas pipeline</a:t>
            </a:r>
            <a:endParaRPr lang="en-US" sz="1400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4"/>
          </p:nvPr>
        </p:nvSpPr>
        <p:spPr>
          <a:xfrm>
            <a:off x="3183465" y="5360055"/>
            <a:ext cx="4749802" cy="304271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411150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ergy Community Master">
  <a:themeElements>
    <a:clrScheme name="Energy Communitiy final">
      <a:dk1>
        <a:sysClr val="windowText" lastClr="000000"/>
      </a:dk1>
      <a:lt1>
        <a:sysClr val="window" lastClr="FFFFFF"/>
      </a:lt1>
      <a:dk2>
        <a:srgbClr val="20266E"/>
      </a:dk2>
      <a:lt2>
        <a:srgbClr val="FFFFFF"/>
      </a:lt2>
      <a:accent1>
        <a:srgbClr val="20266E"/>
      </a:accent1>
      <a:accent2>
        <a:srgbClr val="67AD28"/>
      </a:accent2>
      <a:accent3>
        <a:srgbClr val="FCCD23"/>
      </a:accent3>
      <a:accent4>
        <a:srgbClr val="ED891C"/>
      </a:accent4>
      <a:accent5>
        <a:srgbClr val="E04736"/>
      </a:accent5>
      <a:accent6>
        <a:srgbClr val="BE0046"/>
      </a:accent6>
      <a:hlink>
        <a:srgbClr val="88006D"/>
      </a:hlink>
      <a:folHlink>
        <a:srgbClr val="53156E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Energy Community Master.thmx</Template>
  <TotalTime>248</TotalTime>
  <Words>328</Words>
  <Application>Microsoft Office PowerPoint</Application>
  <PresentationFormat>On-screen Show (16:10)</PresentationFormat>
  <Paragraphs>97</Paragraphs>
  <Slides>14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Energy Community Master</vt:lpstr>
      <vt:lpstr>                                    Importance of international cooperation to ensure energy security – case of the gas in the Energy Community</vt:lpstr>
      <vt:lpstr>Energy  Community Map</vt:lpstr>
      <vt:lpstr>Key aims</vt:lpstr>
      <vt:lpstr>The common legal framework – EnC acquis </vt:lpstr>
      <vt:lpstr>Enforcement: Bridging the gap between Member States</vt:lpstr>
      <vt:lpstr>Russian 6-month disruption (1)</vt:lpstr>
      <vt:lpstr>Ukraine 6-month disruption</vt:lpstr>
      <vt:lpstr>Slide 8</vt:lpstr>
      <vt:lpstr>PECI Gas Infrastructure</vt:lpstr>
      <vt:lpstr>Compliance with the N-1 infrastructure standard </vt:lpstr>
      <vt:lpstr>The internal energy market can deliver</vt:lpstr>
      <vt:lpstr>Lower prices in competitive and open markets</vt:lpstr>
      <vt:lpstr>Dependence is set to increase</vt:lpstr>
      <vt:lpstr>                                    Thank you  for your attention!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November</dc:creator>
  <cp:lastModifiedBy>bja</cp:lastModifiedBy>
  <cp:revision>502</cp:revision>
  <dcterms:created xsi:type="dcterms:W3CDTF">2013-07-08T10:40:08Z</dcterms:created>
  <dcterms:modified xsi:type="dcterms:W3CDTF">2015-02-13T13:40:19Z</dcterms:modified>
</cp:coreProperties>
</file>