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9"/>
  </p:notesMasterIdLst>
  <p:handoutMasterIdLst>
    <p:handoutMasterId r:id="rId10"/>
  </p:handoutMasterIdLst>
  <p:sldIdLst>
    <p:sldId id="310" r:id="rId2"/>
    <p:sldId id="333" r:id="rId3"/>
    <p:sldId id="322" r:id="rId4"/>
    <p:sldId id="321" r:id="rId5"/>
    <p:sldId id="323" r:id="rId6"/>
    <p:sldId id="324" r:id="rId7"/>
    <p:sldId id="332" r:id="rId8"/>
  </p:sldIdLst>
  <p:sldSz cx="9144000" cy="6858000" type="screen4x3"/>
  <p:notesSz cx="6669088" cy="9928225"/>
  <p:defaultTextStyle>
    <a:defPPr>
      <a:defRPr lang="de-DE"/>
    </a:defPPr>
    <a:lvl1pPr algn="l" rtl="0" eaLnBrk="0" fontAlgn="base" hangingPunct="0">
      <a:spcBef>
        <a:spcPct val="0"/>
      </a:spcBef>
      <a:spcAft>
        <a:spcPct val="0"/>
      </a:spcAft>
      <a:defRPr sz="28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8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8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8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800" kern="1200">
        <a:solidFill>
          <a:schemeClr val="tx1"/>
        </a:solidFill>
        <a:latin typeface="Arial" pitchFamily="34" charset="0"/>
        <a:ea typeface="+mn-ea"/>
        <a:cs typeface="+mn-cs"/>
      </a:defRPr>
    </a:lvl5pPr>
    <a:lvl6pPr marL="2286000" algn="l" defTabSz="914400" rtl="0" eaLnBrk="1" latinLnBrk="0" hangingPunct="1">
      <a:defRPr sz="2800" kern="1200">
        <a:solidFill>
          <a:schemeClr val="tx1"/>
        </a:solidFill>
        <a:latin typeface="Arial" pitchFamily="34" charset="0"/>
        <a:ea typeface="+mn-ea"/>
        <a:cs typeface="+mn-cs"/>
      </a:defRPr>
    </a:lvl6pPr>
    <a:lvl7pPr marL="2743200" algn="l" defTabSz="914400" rtl="0" eaLnBrk="1" latinLnBrk="0" hangingPunct="1">
      <a:defRPr sz="2800" kern="1200">
        <a:solidFill>
          <a:schemeClr val="tx1"/>
        </a:solidFill>
        <a:latin typeface="Arial" pitchFamily="34" charset="0"/>
        <a:ea typeface="+mn-ea"/>
        <a:cs typeface="+mn-cs"/>
      </a:defRPr>
    </a:lvl7pPr>
    <a:lvl8pPr marL="3200400" algn="l" defTabSz="914400" rtl="0" eaLnBrk="1" latinLnBrk="0" hangingPunct="1">
      <a:defRPr sz="2800" kern="1200">
        <a:solidFill>
          <a:schemeClr val="tx1"/>
        </a:solidFill>
        <a:latin typeface="Arial" pitchFamily="34" charset="0"/>
        <a:ea typeface="+mn-ea"/>
        <a:cs typeface="+mn-cs"/>
      </a:defRPr>
    </a:lvl8pPr>
    <a:lvl9pPr marL="3657600" algn="l" defTabSz="914400" rtl="0" eaLnBrk="1" latinLnBrk="0" hangingPunct="1">
      <a:defRPr sz="28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0DD"/>
    <a:srgbClr val="0047A6"/>
    <a:srgbClr val="0057B5"/>
    <a:srgbClr val="0000B3"/>
    <a:srgbClr val="555555"/>
    <a:srgbClr val="CDC7C2"/>
    <a:srgbClr val="ED181E"/>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34" autoAdjust="0"/>
    <p:restoredTop sz="72852" autoAdjust="0"/>
  </p:normalViewPr>
  <p:slideViewPr>
    <p:cSldViewPr snapToGrid="0">
      <p:cViewPr varScale="1">
        <p:scale>
          <a:sx n="133" d="100"/>
          <a:sy n="133" d="100"/>
        </p:scale>
        <p:origin x="-97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4" d="100"/>
          <a:sy n="94" d="100"/>
        </p:scale>
        <p:origin x="-3792" y="-108"/>
      </p:cViewPr>
      <p:guideLst>
        <p:guide orient="horz" pos="3127"/>
        <p:guide pos="21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bwMode="auto">
          <a:xfrm>
            <a:off x="0" y="0"/>
            <a:ext cx="2922588" cy="53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DE" altLang="en-US"/>
          </a:p>
        </p:txBody>
      </p:sp>
      <p:sp>
        <p:nvSpPr>
          <p:cNvPr id="82947" name="Rectangle 3"/>
          <p:cNvSpPr>
            <a:spLocks noGrp="1" noChangeArrowheads="1"/>
          </p:cNvSpPr>
          <p:nvPr>
            <p:ph type="dt" sz="quarter" idx="1"/>
          </p:nvPr>
        </p:nvSpPr>
        <p:spPr bwMode="auto">
          <a:xfrm>
            <a:off x="3746500" y="0"/>
            <a:ext cx="2922588" cy="53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de-DE" altLang="en-US"/>
          </a:p>
        </p:txBody>
      </p:sp>
      <p:sp>
        <p:nvSpPr>
          <p:cNvPr id="82948" name="Rectangle 4"/>
          <p:cNvSpPr>
            <a:spLocks noGrp="1" noChangeArrowheads="1"/>
          </p:cNvSpPr>
          <p:nvPr>
            <p:ph type="ftr" sz="quarter" idx="2"/>
          </p:nvPr>
        </p:nvSpPr>
        <p:spPr bwMode="auto">
          <a:xfrm>
            <a:off x="0" y="9393238"/>
            <a:ext cx="2922588"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de-DE" altLang="en-US"/>
          </a:p>
        </p:txBody>
      </p:sp>
      <p:sp>
        <p:nvSpPr>
          <p:cNvPr id="82949" name="Rectangle 5"/>
          <p:cNvSpPr>
            <a:spLocks noGrp="1" noChangeArrowheads="1"/>
          </p:cNvSpPr>
          <p:nvPr>
            <p:ph type="sldNum" sz="quarter" idx="3"/>
          </p:nvPr>
        </p:nvSpPr>
        <p:spPr bwMode="auto">
          <a:xfrm>
            <a:off x="3746500" y="9393238"/>
            <a:ext cx="2922588"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63EE088-0CF8-408C-B9A8-20A2ACF03237}" type="slidenum">
              <a:rPr lang="de-DE" altLang="en-US"/>
              <a:pPr/>
              <a:t>‹#›</a:t>
            </a:fld>
            <a:endParaRPr lang="de-DE" altLang="en-US"/>
          </a:p>
        </p:txBody>
      </p:sp>
    </p:spTree>
    <p:extLst>
      <p:ext uri="{BB962C8B-B14F-4D97-AF65-F5344CB8AC3E}">
        <p14:creationId xmlns:p14="http://schemas.microsoft.com/office/powerpoint/2010/main" val="26551461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22588" cy="53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DE" altLang="en-US"/>
          </a:p>
        </p:txBody>
      </p:sp>
      <p:sp>
        <p:nvSpPr>
          <p:cNvPr id="53251" name="Rectangle 3"/>
          <p:cNvSpPr>
            <a:spLocks noGrp="1" noChangeArrowheads="1"/>
          </p:cNvSpPr>
          <p:nvPr>
            <p:ph type="dt" idx="1"/>
          </p:nvPr>
        </p:nvSpPr>
        <p:spPr bwMode="auto">
          <a:xfrm>
            <a:off x="3746500" y="0"/>
            <a:ext cx="2922588" cy="53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de-DE" altLang="en-US"/>
          </a:p>
        </p:txBody>
      </p:sp>
      <p:sp>
        <p:nvSpPr>
          <p:cNvPr id="53252" name="Rectangle 4"/>
          <p:cNvSpPr>
            <a:spLocks noGrp="1" noRot="1" noChangeAspect="1" noChangeArrowheads="1" noTextEdit="1"/>
          </p:cNvSpPr>
          <p:nvPr>
            <p:ph type="sldImg" idx="2"/>
          </p:nvPr>
        </p:nvSpPr>
        <p:spPr bwMode="auto">
          <a:xfrm>
            <a:off x="839788" y="763588"/>
            <a:ext cx="4989512" cy="37417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3253" name="Rectangle 5"/>
          <p:cNvSpPr>
            <a:spLocks noGrp="1" noChangeArrowheads="1"/>
          </p:cNvSpPr>
          <p:nvPr>
            <p:ph type="body" sz="quarter" idx="3"/>
          </p:nvPr>
        </p:nvSpPr>
        <p:spPr bwMode="auto">
          <a:xfrm>
            <a:off x="898525" y="4735513"/>
            <a:ext cx="4872038" cy="442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en-US" smtClean="0"/>
              <a:t>Mastertextformat bearbeiten</a:t>
            </a:r>
          </a:p>
          <a:p>
            <a:pPr lvl="1"/>
            <a:r>
              <a:rPr lang="de-DE" altLang="en-US" smtClean="0"/>
              <a:t>Zweite Ebene</a:t>
            </a:r>
          </a:p>
          <a:p>
            <a:pPr lvl="2"/>
            <a:r>
              <a:rPr lang="de-DE" altLang="en-US" smtClean="0"/>
              <a:t>Dritte Ebene</a:t>
            </a:r>
          </a:p>
          <a:p>
            <a:pPr lvl="3"/>
            <a:r>
              <a:rPr lang="de-DE" altLang="en-US" smtClean="0"/>
              <a:t>Vierte Ebene</a:t>
            </a:r>
          </a:p>
          <a:p>
            <a:pPr lvl="4"/>
            <a:r>
              <a:rPr lang="de-DE" altLang="en-US" smtClean="0"/>
              <a:t>Fünfte Ebene</a:t>
            </a:r>
          </a:p>
        </p:txBody>
      </p:sp>
      <p:sp>
        <p:nvSpPr>
          <p:cNvPr id="53254" name="Rectangle 6"/>
          <p:cNvSpPr>
            <a:spLocks noGrp="1" noChangeArrowheads="1"/>
          </p:cNvSpPr>
          <p:nvPr>
            <p:ph type="ftr" sz="quarter" idx="4"/>
          </p:nvPr>
        </p:nvSpPr>
        <p:spPr bwMode="auto">
          <a:xfrm>
            <a:off x="0" y="9393238"/>
            <a:ext cx="2922588"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de-DE" altLang="en-US"/>
          </a:p>
        </p:txBody>
      </p:sp>
      <p:sp>
        <p:nvSpPr>
          <p:cNvPr id="53255" name="Rectangle 7"/>
          <p:cNvSpPr>
            <a:spLocks noGrp="1" noChangeArrowheads="1"/>
          </p:cNvSpPr>
          <p:nvPr>
            <p:ph type="sldNum" sz="quarter" idx="5"/>
          </p:nvPr>
        </p:nvSpPr>
        <p:spPr bwMode="auto">
          <a:xfrm>
            <a:off x="3746500" y="9393238"/>
            <a:ext cx="2922588"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53D392A-A581-412E-A3C9-FD58551F9636}" type="slidenum">
              <a:rPr lang="de-DE" altLang="en-US"/>
              <a:pPr/>
              <a:t>‹#›</a:t>
            </a:fld>
            <a:endParaRPr lang="de-DE" altLang="en-US"/>
          </a:p>
        </p:txBody>
      </p:sp>
    </p:spTree>
    <p:extLst>
      <p:ext uri="{BB962C8B-B14F-4D97-AF65-F5344CB8AC3E}">
        <p14:creationId xmlns:p14="http://schemas.microsoft.com/office/powerpoint/2010/main" val="195575487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955713-A455-44AF-8CE8-B52E829A662C}" type="slidenum">
              <a:rPr lang="de-DE" altLang="en-US"/>
              <a:pPr/>
              <a:t>1</a:t>
            </a:fld>
            <a:endParaRPr lang="de-DE" altLang="en-US"/>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84432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7013" y="687388"/>
            <a:ext cx="2060575" cy="5334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687388"/>
            <a:ext cx="6029325"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7254629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95288" y="687388"/>
            <a:ext cx="8001000" cy="896937"/>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636588" y="1957388"/>
            <a:ext cx="8001000" cy="4064000"/>
          </a:xfrm>
        </p:spPr>
        <p:txBody>
          <a:bodyPr/>
          <a:lstStyle/>
          <a:p>
            <a:r>
              <a:rPr lang="en-US" smtClean="0"/>
              <a:t>Click icon to add chart</a:t>
            </a:r>
            <a:endParaRPr lang="en-GB"/>
          </a:p>
        </p:txBody>
      </p:sp>
    </p:spTree>
    <p:extLst>
      <p:ext uri="{BB962C8B-B14F-4D97-AF65-F5344CB8AC3E}">
        <p14:creationId xmlns:p14="http://schemas.microsoft.com/office/powerpoint/2010/main" val="1649638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95288" y="696913"/>
            <a:ext cx="8543925" cy="887412"/>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636588" y="1957388"/>
            <a:ext cx="3924300" cy="406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713288" y="1957388"/>
            <a:ext cx="3924300" cy="406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91836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661091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19876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36588" y="1957388"/>
            <a:ext cx="3924300" cy="406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3288" y="1957388"/>
            <a:ext cx="3924300" cy="406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70309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32762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265352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95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20798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78115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687388"/>
            <a:ext cx="8001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5720" rIns="0" bIns="45720" numCol="1" anchor="b" anchorCtr="0" compatLnSpc="1">
            <a:prstTxWarp prst="textNoShape">
              <a:avLst/>
            </a:prstTxWarp>
          </a:bodyPr>
          <a:lstStyle/>
          <a:p>
            <a:pPr lvl="0"/>
            <a:r>
              <a:rPr lang="de-DE" altLang="en-US" smtClean="0"/>
              <a:t>Mastertitelformat bearbeiten</a:t>
            </a:r>
          </a:p>
        </p:txBody>
      </p:sp>
      <p:sp>
        <p:nvSpPr>
          <p:cNvPr id="1051" name="Rectangle 27"/>
          <p:cNvSpPr>
            <a:spLocks noGrp="1" noChangeArrowheads="1"/>
          </p:cNvSpPr>
          <p:nvPr>
            <p:ph type="body" idx="1"/>
          </p:nvPr>
        </p:nvSpPr>
        <p:spPr bwMode="auto">
          <a:xfrm>
            <a:off x="636588" y="1957388"/>
            <a:ext cx="8001000" cy="40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en-US" smtClean="0"/>
              <a:t>Mastertextformat bearbeiten</a:t>
            </a:r>
          </a:p>
          <a:p>
            <a:pPr lvl="1"/>
            <a:r>
              <a:rPr lang="de-DE" altLang="en-US" smtClean="0"/>
              <a:t>Zweite Ebene</a:t>
            </a:r>
          </a:p>
          <a:p>
            <a:pPr lvl="2"/>
            <a:r>
              <a:rPr lang="de-DE" altLang="en-US" smtClean="0"/>
              <a:t>Dritte Ebene</a:t>
            </a:r>
          </a:p>
          <a:p>
            <a:pPr lvl="3"/>
            <a:r>
              <a:rPr lang="de-DE" altLang="en-US" smtClean="0"/>
              <a:t>Vierte Ebene</a:t>
            </a:r>
          </a:p>
          <a:p>
            <a:pPr lvl="4"/>
            <a:r>
              <a:rPr lang="de-DE" altLang="en-US" smtClean="0"/>
              <a:t>Fünfte Ebene</a:t>
            </a:r>
          </a:p>
        </p:txBody>
      </p:sp>
      <p:sp>
        <p:nvSpPr>
          <p:cNvPr id="1075" name="Line 51"/>
          <p:cNvSpPr>
            <a:spLocks noChangeShapeType="1"/>
          </p:cNvSpPr>
          <p:nvPr/>
        </p:nvSpPr>
        <p:spPr bwMode="auto">
          <a:xfrm>
            <a:off x="406400" y="1587500"/>
            <a:ext cx="8737600" cy="0"/>
          </a:xfrm>
          <a:prstGeom prst="line">
            <a:avLst/>
          </a:prstGeom>
          <a:noFill/>
          <a:ln w="9525">
            <a:solidFill>
              <a:srgbClr val="A6A6A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078" name="Group 54"/>
          <p:cNvGrpSpPr>
            <a:grpSpLocks/>
          </p:cNvGrpSpPr>
          <p:nvPr/>
        </p:nvGrpSpPr>
        <p:grpSpPr bwMode="auto">
          <a:xfrm>
            <a:off x="382588" y="0"/>
            <a:ext cx="8761412" cy="584200"/>
            <a:chOff x="241" y="0"/>
            <a:chExt cx="5565" cy="408"/>
          </a:xfrm>
        </p:grpSpPr>
        <p:sp>
          <p:nvSpPr>
            <p:cNvPr id="1079" name="Rectangle 55"/>
            <p:cNvSpPr>
              <a:spLocks noChangeArrowheads="1"/>
            </p:cNvSpPr>
            <p:nvPr/>
          </p:nvSpPr>
          <p:spPr bwMode="auto">
            <a:xfrm>
              <a:off x="241" y="0"/>
              <a:ext cx="1342" cy="40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a:solidFill>
                  <a:srgbClr val="E6E0DD"/>
                </a:solidFill>
              </a:endParaRPr>
            </a:p>
          </p:txBody>
        </p:sp>
        <p:sp>
          <p:nvSpPr>
            <p:cNvPr id="1080" name="Rectangle 56"/>
            <p:cNvSpPr>
              <a:spLocks noChangeArrowheads="1"/>
            </p:cNvSpPr>
            <p:nvPr/>
          </p:nvSpPr>
          <p:spPr bwMode="auto">
            <a:xfrm>
              <a:off x="1648" y="0"/>
              <a:ext cx="1342" cy="40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a:solidFill>
                  <a:srgbClr val="E6E0DD"/>
                </a:solidFill>
              </a:endParaRPr>
            </a:p>
          </p:txBody>
        </p:sp>
        <p:sp>
          <p:nvSpPr>
            <p:cNvPr id="1081" name="Rectangle 57"/>
            <p:cNvSpPr>
              <a:spLocks noChangeArrowheads="1"/>
            </p:cNvSpPr>
            <p:nvPr/>
          </p:nvSpPr>
          <p:spPr bwMode="auto">
            <a:xfrm>
              <a:off x="3056" y="0"/>
              <a:ext cx="1342" cy="40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a:solidFill>
                  <a:srgbClr val="E6E0DD"/>
                </a:solidFill>
              </a:endParaRPr>
            </a:p>
          </p:txBody>
        </p:sp>
        <p:sp>
          <p:nvSpPr>
            <p:cNvPr id="1082" name="Rectangle 58"/>
            <p:cNvSpPr>
              <a:spLocks noChangeArrowheads="1"/>
            </p:cNvSpPr>
            <p:nvPr/>
          </p:nvSpPr>
          <p:spPr bwMode="auto">
            <a:xfrm>
              <a:off x="4464" y="0"/>
              <a:ext cx="1342" cy="40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a:solidFill>
                  <a:srgbClr val="E6E0DD"/>
                </a:solidFill>
              </a:endParaRPr>
            </a:p>
          </p:txBody>
        </p:sp>
      </p:grpSp>
      <p:sp>
        <p:nvSpPr>
          <p:cNvPr id="1083" name="Rectangle 59"/>
          <p:cNvSpPr>
            <a:spLocks noChangeArrowheads="1"/>
          </p:cNvSpPr>
          <p:nvPr/>
        </p:nvSpPr>
        <p:spPr bwMode="auto">
          <a:xfrm>
            <a:off x="8188325" y="6297613"/>
            <a:ext cx="592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fld id="{914BEC8C-7D2F-47E7-BD91-99138733652E}" type="slidenum">
              <a:rPr lang="de-DE" altLang="en-US" sz="1000"/>
              <a:pPr algn="r"/>
              <a:t>‹#›</a:t>
            </a:fld>
            <a:endParaRPr lang="de-DE" altLang="en-US" sz="1000"/>
          </a:p>
        </p:txBody>
      </p:sp>
      <p:pic>
        <p:nvPicPr>
          <p:cNvPr id="2050" name="Picture 2" descr="T:\OSCE PO 2015 for office.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406400" y="6184900"/>
            <a:ext cx="3281102" cy="36194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T:\40 logo email signature.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7292124" y="6088349"/>
            <a:ext cx="968744" cy="4585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eaLnBrk="1" fontAlgn="base" hangingPunct="1">
        <a:lnSpc>
          <a:spcPct val="90000"/>
        </a:lnSpc>
        <a:spcBef>
          <a:spcPct val="0"/>
        </a:spcBef>
        <a:spcAft>
          <a:spcPct val="0"/>
        </a:spcAft>
        <a:defRPr sz="3000">
          <a:solidFill>
            <a:schemeClr val="tx2"/>
          </a:solidFill>
          <a:latin typeface="+mj-lt"/>
          <a:ea typeface="+mj-ea"/>
          <a:cs typeface="+mj-cs"/>
        </a:defRPr>
      </a:lvl1pPr>
      <a:lvl2pPr algn="l" rtl="0" eaLnBrk="1" fontAlgn="base" hangingPunct="1">
        <a:lnSpc>
          <a:spcPct val="90000"/>
        </a:lnSpc>
        <a:spcBef>
          <a:spcPct val="0"/>
        </a:spcBef>
        <a:spcAft>
          <a:spcPct val="0"/>
        </a:spcAft>
        <a:defRPr sz="3000">
          <a:solidFill>
            <a:schemeClr val="tx2"/>
          </a:solidFill>
          <a:latin typeface="Arial" pitchFamily="34" charset="0"/>
        </a:defRPr>
      </a:lvl2pPr>
      <a:lvl3pPr algn="l" rtl="0" eaLnBrk="1" fontAlgn="base" hangingPunct="1">
        <a:lnSpc>
          <a:spcPct val="90000"/>
        </a:lnSpc>
        <a:spcBef>
          <a:spcPct val="0"/>
        </a:spcBef>
        <a:spcAft>
          <a:spcPct val="0"/>
        </a:spcAft>
        <a:defRPr sz="3000">
          <a:solidFill>
            <a:schemeClr val="tx2"/>
          </a:solidFill>
          <a:latin typeface="Arial" pitchFamily="34" charset="0"/>
        </a:defRPr>
      </a:lvl3pPr>
      <a:lvl4pPr algn="l" rtl="0" eaLnBrk="1" fontAlgn="base" hangingPunct="1">
        <a:lnSpc>
          <a:spcPct val="90000"/>
        </a:lnSpc>
        <a:spcBef>
          <a:spcPct val="0"/>
        </a:spcBef>
        <a:spcAft>
          <a:spcPct val="0"/>
        </a:spcAft>
        <a:defRPr sz="3000">
          <a:solidFill>
            <a:schemeClr val="tx2"/>
          </a:solidFill>
          <a:latin typeface="Arial" pitchFamily="34" charset="0"/>
        </a:defRPr>
      </a:lvl4pPr>
      <a:lvl5pPr algn="l" rtl="0" eaLnBrk="1" fontAlgn="base" hangingPunct="1">
        <a:lnSpc>
          <a:spcPct val="90000"/>
        </a:lnSpc>
        <a:spcBef>
          <a:spcPct val="0"/>
        </a:spcBef>
        <a:spcAft>
          <a:spcPct val="0"/>
        </a:spcAft>
        <a:defRPr sz="3000">
          <a:solidFill>
            <a:schemeClr val="tx2"/>
          </a:solidFill>
          <a:latin typeface="Arial" pitchFamily="34" charset="0"/>
        </a:defRPr>
      </a:lvl5pPr>
      <a:lvl6pPr marL="457200" algn="l" rtl="0" eaLnBrk="1" fontAlgn="base" hangingPunct="1">
        <a:lnSpc>
          <a:spcPct val="90000"/>
        </a:lnSpc>
        <a:spcBef>
          <a:spcPct val="0"/>
        </a:spcBef>
        <a:spcAft>
          <a:spcPct val="0"/>
        </a:spcAft>
        <a:defRPr sz="3000">
          <a:solidFill>
            <a:schemeClr val="tx2"/>
          </a:solidFill>
          <a:latin typeface="Arial" pitchFamily="34" charset="0"/>
        </a:defRPr>
      </a:lvl6pPr>
      <a:lvl7pPr marL="914400" algn="l" rtl="0" eaLnBrk="1" fontAlgn="base" hangingPunct="1">
        <a:lnSpc>
          <a:spcPct val="90000"/>
        </a:lnSpc>
        <a:spcBef>
          <a:spcPct val="0"/>
        </a:spcBef>
        <a:spcAft>
          <a:spcPct val="0"/>
        </a:spcAft>
        <a:defRPr sz="3000">
          <a:solidFill>
            <a:schemeClr val="tx2"/>
          </a:solidFill>
          <a:latin typeface="Arial" pitchFamily="34" charset="0"/>
        </a:defRPr>
      </a:lvl7pPr>
      <a:lvl8pPr marL="1371600" algn="l" rtl="0" eaLnBrk="1" fontAlgn="base" hangingPunct="1">
        <a:lnSpc>
          <a:spcPct val="90000"/>
        </a:lnSpc>
        <a:spcBef>
          <a:spcPct val="0"/>
        </a:spcBef>
        <a:spcAft>
          <a:spcPct val="0"/>
        </a:spcAft>
        <a:defRPr sz="3000">
          <a:solidFill>
            <a:schemeClr val="tx2"/>
          </a:solidFill>
          <a:latin typeface="Arial" pitchFamily="34" charset="0"/>
        </a:defRPr>
      </a:lvl8pPr>
      <a:lvl9pPr marL="1828800" algn="l" rtl="0" eaLnBrk="1" fontAlgn="base" hangingPunct="1">
        <a:lnSpc>
          <a:spcPct val="90000"/>
        </a:lnSpc>
        <a:spcBef>
          <a:spcPct val="0"/>
        </a:spcBef>
        <a:spcAft>
          <a:spcPct val="0"/>
        </a:spcAft>
        <a:defRPr sz="3000">
          <a:solidFill>
            <a:schemeClr val="tx2"/>
          </a:solidFill>
          <a:latin typeface="Arial" pitchFamily="34" charset="0"/>
        </a:defRPr>
      </a:lvl9pPr>
    </p:titleStyle>
    <p:bodyStyle>
      <a:lvl1pPr algn="l" defTabSz="901700" rtl="0" eaLnBrk="1" fontAlgn="base" hangingPunct="1">
        <a:spcBef>
          <a:spcPct val="20000"/>
        </a:spcBef>
        <a:spcAft>
          <a:spcPct val="0"/>
        </a:spcAft>
        <a:buClr>
          <a:schemeClr val="hlink"/>
        </a:buClr>
        <a:buFont typeface="Wingdings" pitchFamily="2" charset="2"/>
        <a:defRPr sz="2000">
          <a:solidFill>
            <a:schemeClr val="tx1"/>
          </a:solidFill>
          <a:latin typeface="+mn-lt"/>
          <a:ea typeface="+mn-ea"/>
          <a:cs typeface="+mn-cs"/>
        </a:defRPr>
      </a:lvl1pPr>
      <a:lvl2pPr marL="376238" indent="-185738" algn="l" defTabSz="901700" rtl="0" eaLnBrk="1" fontAlgn="base" hangingPunct="1">
        <a:spcBef>
          <a:spcPct val="20000"/>
        </a:spcBef>
        <a:spcAft>
          <a:spcPct val="0"/>
        </a:spcAft>
        <a:buClr>
          <a:schemeClr val="tx2"/>
        </a:buClr>
        <a:buFont typeface="Wingdings" pitchFamily="2" charset="2"/>
        <a:buChar char="§"/>
        <a:defRPr sz="2000">
          <a:solidFill>
            <a:schemeClr val="tx1"/>
          </a:solidFill>
          <a:latin typeface="+mn-lt"/>
        </a:defRPr>
      </a:lvl2pPr>
      <a:lvl3pPr marL="757238" indent="-190500" algn="l" defTabSz="901700" rtl="0" eaLnBrk="1" fontAlgn="base" hangingPunct="1">
        <a:spcBef>
          <a:spcPct val="20000"/>
        </a:spcBef>
        <a:spcAft>
          <a:spcPct val="0"/>
        </a:spcAft>
        <a:buClr>
          <a:schemeClr val="tx2"/>
        </a:buClr>
        <a:buChar char="&gt;"/>
        <a:defRPr sz="1600">
          <a:solidFill>
            <a:schemeClr val="tx1"/>
          </a:solidFill>
          <a:latin typeface="+mn-lt"/>
        </a:defRPr>
      </a:lvl3pPr>
      <a:lvl4pPr marL="1138238" indent="-190500" algn="l" defTabSz="901700" rtl="0" eaLnBrk="1" fontAlgn="base" hangingPunct="1">
        <a:spcBef>
          <a:spcPct val="20000"/>
        </a:spcBef>
        <a:spcAft>
          <a:spcPct val="0"/>
        </a:spcAft>
        <a:buClr>
          <a:schemeClr val="tx2"/>
        </a:buClr>
        <a:buChar char="&gt;"/>
        <a:defRPr sz="1600">
          <a:solidFill>
            <a:schemeClr val="tx1"/>
          </a:solidFill>
          <a:latin typeface="+mn-lt"/>
        </a:defRPr>
      </a:lvl4pPr>
      <a:lvl5pPr marL="1519238" indent="-190500" algn="l" defTabSz="901700" rtl="0" eaLnBrk="1" fontAlgn="base" hangingPunct="1">
        <a:spcBef>
          <a:spcPct val="20000"/>
        </a:spcBef>
        <a:spcAft>
          <a:spcPct val="0"/>
        </a:spcAft>
        <a:buClr>
          <a:schemeClr val="tx2"/>
        </a:buClr>
        <a:buChar char="&gt;"/>
        <a:defRPr sz="1600">
          <a:solidFill>
            <a:schemeClr val="tx1"/>
          </a:solidFill>
          <a:latin typeface="+mn-lt"/>
        </a:defRPr>
      </a:lvl5pPr>
      <a:lvl6pPr marL="1976438" indent="-190500" algn="l" defTabSz="901700" rtl="0" eaLnBrk="1" fontAlgn="base" hangingPunct="1">
        <a:spcBef>
          <a:spcPct val="20000"/>
        </a:spcBef>
        <a:spcAft>
          <a:spcPct val="0"/>
        </a:spcAft>
        <a:buClr>
          <a:schemeClr val="tx2"/>
        </a:buClr>
        <a:buChar char="&gt;"/>
        <a:defRPr sz="1600">
          <a:solidFill>
            <a:schemeClr val="tx1"/>
          </a:solidFill>
          <a:latin typeface="+mn-lt"/>
        </a:defRPr>
      </a:lvl6pPr>
      <a:lvl7pPr marL="2433638" indent="-190500" algn="l" defTabSz="901700" rtl="0" eaLnBrk="1" fontAlgn="base" hangingPunct="1">
        <a:spcBef>
          <a:spcPct val="20000"/>
        </a:spcBef>
        <a:spcAft>
          <a:spcPct val="0"/>
        </a:spcAft>
        <a:buClr>
          <a:schemeClr val="tx2"/>
        </a:buClr>
        <a:buChar char="&gt;"/>
        <a:defRPr sz="1600">
          <a:solidFill>
            <a:schemeClr val="tx1"/>
          </a:solidFill>
          <a:latin typeface="+mn-lt"/>
        </a:defRPr>
      </a:lvl7pPr>
      <a:lvl8pPr marL="2890838" indent="-190500" algn="l" defTabSz="901700" rtl="0" eaLnBrk="1" fontAlgn="base" hangingPunct="1">
        <a:spcBef>
          <a:spcPct val="20000"/>
        </a:spcBef>
        <a:spcAft>
          <a:spcPct val="0"/>
        </a:spcAft>
        <a:buClr>
          <a:schemeClr val="tx2"/>
        </a:buClr>
        <a:buChar char="&gt;"/>
        <a:defRPr sz="1600">
          <a:solidFill>
            <a:schemeClr val="tx1"/>
          </a:solidFill>
          <a:latin typeface="+mn-lt"/>
        </a:defRPr>
      </a:lvl8pPr>
      <a:lvl9pPr marL="3348038" indent="-190500" algn="l" defTabSz="901700" rtl="0" eaLnBrk="1" fontAlgn="base" hangingPunct="1">
        <a:spcBef>
          <a:spcPct val="20000"/>
        </a:spcBef>
        <a:spcAft>
          <a:spcPct val="0"/>
        </a:spcAft>
        <a:buClr>
          <a:schemeClr val="tx2"/>
        </a:buClr>
        <a:buChar char="&gt;"/>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47" name="Group 43"/>
          <p:cNvGrpSpPr>
            <a:grpSpLocks/>
          </p:cNvGrpSpPr>
          <p:nvPr/>
        </p:nvGrpSpPr>
        <p:grpSpPr bwMode="auto">
          <a:xfrm>
            <a:off x="382588" y="0"/>
            <a:ext cx="8761412" cy="584200"/>
            <a:chOff x="241" y="0"/>
            <a:chExt cx="5565" cy="408"/>
          </a:xfrm>
        </p:grpSpPr>
        <p:sp>
          <p:nvSpPr>
            <p:cNvPr id="98348" name="Rectangle 44"/>
            <p:cNvSpPr>
              <a:spLocks noChangeArrowheads="1"/>
            </p:cNvSpPr>
            <p:nvPr/>
          </p:nvSpPr>
          <p:spPr bwMode="auto">
            <a:xfrm>
              <a:off x="241" y="0"/>
              <a:ext cx="1342" cy="40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a:solidFill>
                  <a:srgbClr val="E6E0DD"/>
                </a:solidFill>
              </a:endParaRPr>
            </a:p>
          </p:txBody>
        </p:sp>
        <p:sp>
          <p:nvSpPr>
            <p:cNvPr id="98349" name="Rectangle 45"/>
            <p:cNvSpPr>
              <a:spLocks noChangeArrowheads="1"/>
            </p:cNvSpPr>
            <p:nvPr/>
          </p:nvSpPr>
          <p:spPr bwMode="auto">
            <a:xfrm>
              <a:off x="1648" y="0"/>
              <a:ext cx="1342" cy="40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a:solidFill>
                  <a:srgbClr val="E6E0DD"/>
                </a:solidFill>
              </a:endParaRPr>
            </a:p>
          </p:txBody>
        </p:sp>
        <p:sp>
          <p:nvSpPr>
            <p:cNvPr id="98350" name="Rectangle 46"/>
            <p:cNvSpPr>
              <a:spLocks noChangeArrowheads="1"/>
            </p:cNvSpPr>
            <p:nvPr/>
          </p:nvSpPr>
          <p:spPr bwMode="auto">
            <a:xfrm>
              <a:off x="3056" y="0"/>
              <a:ext cx="1342" cy="40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a:solidFill>
                  <a:srgbClr val="E6E0DD"/>
                </a:solidFill>
              </a:endParaRPr>
            </a:p>
          </p:txBody>
        </p:sp>
        <p:sp>
          <p:nvSpPr>
            <p:cNvPr id="98351" name="Rectangle 47"/>
            <p:cNvSpPr>
              <a:spLocks noChangeArrowheads="1"/>
            </p:cNvSpPr>
            <p:nvPr/>
          </p:nvSpPr>
          <p:spPr bwMode="auto">
            <a:xfrm>
              <a:off x="4464" y="0"/>
              <a:ext cx="1342" cy="40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a:solidFill>
                  <a:srgbClr val="E6E0DD"/>
                </a:solidFill>
              </a:endParaRPr>
            </a:p>
          </p:txBody>
        </p:sp>
      </p:grpSp>
      <p:sp>
        <p:nvSpPr>
          <p:cNvPr id="98308" name="Rectangle 4"/>
          <p:cNvSpPr>
            <a:spLocks noChangeArrowheads="1"/>
          </p:cNvSpPr>
          <p:nvPr/>
        </p:nvSpPr>
        <p:spPr bwMode="auto">
          <a:xfrm>
            <a:off x="492125" y="6161088"/>
            <a:ext cx="1841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GB" altLang="en-US"/>
          </a:p>
        </p:txBody>
      </p:sp>
      <p:sp>
        <p:nvSpPr>
          <p:cNvPr id="98317" name="Rectangle 13"/>
          <p:cNvSpPr>
            <a:spLocks noChangeArrowheads="1"/>
          </p:cNvSpPr>
          <p:nvPr/>
        </p:nvSpPr>
        <p:spPr bwMode="auto">
          <a:xfrm>
            <a:off x="431800" y="2643188"/>
            <a:ext cx="8039100" cy="137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lnSpc>
                <a:spcPct val="90000"/>
              </a:lnSpc>
              <a:defRPr sz="3700">
                <a:solidFill>
                  <a:schemeClr val="tx1"/>
                </a:solidFill>
                <a:latin typeface="Arial" pitchFamily="34" charset="0"/>
              </a:defRPr>
            </a:lvl1pPr>
            <a:lvl2pPr>
              <a:lnSpc>
                <a:spcPct val="90000"/>
              </a:lnSpc>
              <a:defRPr sz="3700">
                <a:solidFill>
                  <a:schemeClr val="tx1"/>
                </a:solidFill>
                <a:latin typeface="Arial" pitchFamily="34" charset="0"/>
              </a:defRPr>
            </a:lvl2pPr>
            <a:lvl3pPr>
              <a:lnSpc>
                <a:spcPct val="90000"/>
              </a:lnSpc>
              <a:defRPr sz="3700">
                <a:solidFill>
                  <a:schemeClr val="tx1"/>
                </a:solidFill>
                <a:latin typeface="Arial" pitchFamily="34" charset="0"/>
              </a:defRPr>
            </a:lvl3pPr>
            <a:lvl4pPr>
              <a:lnSpc>
                <a:spcPct val="90000"/>
              </a:lnSpc>
              <a:defRPr sz="3700">
                <a:solidFill>
                  <a:schemeClr val="tx1"/>
                </a:solidFill>
                <a:latin typeface="Arial" pitchFamily="34" charset="0"/>
              </a:defRPr>
            </a:lvl4pPr>
            <a:lvl5pPr>
              <a:lnSpc>
                <a:spcPct val="90000"/>
              </a:lnSpc>
              <a:defRPr sz="3700">
                <a:solidFill>
                  <a:schemeClr val="tx1"/>
                </a:solidFill>
                <a:latin typeface="Arial" pitchFamily="34" charset="0"/>
              </a:defRPr>
            </a:lvl5pPr>
            <a:lvl6pPr marL="457200" fontAlgn="base">
              <a:lnSpc>
                <a:spcPct val="90000"/>
              </a:lnSpc>
              <a:spcBef>
                <a:spcPct val="0"/>
              </a:spcBef>
              <a:spcAft>
                <a:spcPct val="0"/>
              </a:spcAft>
              <a:defRPr sz="3700">
                <a:solidFill>
                  <a:schemeClr val="tx1"/>
                </a:solidFill>
                <a:latin typeface="Arial" pitchFamily="34" charset="0"/>
              </a:defRPr>
            </a:lvl6pPr>
            <a:lvl7pPr marL="914400" fontAlgn="base">
              <a:lnSpc>
                <a:spcPct val="90000"/>
              </a:lnSpc>
              <a:spcBef>
                <a:spcPct val="0"/>
              </a:spcBef>
              <a:spcAft>
                <a:spcPct val="0"/>
              </a:spcAft>
              <a:defRPr sz="3700">
                <a:solidFill>
                  <a:schemeClr val="tx1"/>
                </a:solidFill>
                <a:latin typeface="Arial" pitchFamily="34" charset="0"/>
              </a:defRPr>
            </a:lvl7pPr>
            <a:lvl8pPr marL="1371600" fontAlgn="base">
              <a:lnSpc>
                <a:spcPct val="90000"/>
              </a:lnSpc>
              <a:spcBef>
                <a:spcPct val="0"/>
              </a:spcBef>
              <a:spcAft>
                <a:spcPct val="0"/>
              </a:spcAft>
              <a:defRPr sz="3700">
                <a:solidFill>
                  <a:schemeClr val="tx1"/>
                </a:solidFill>
                <a:latin typeface="Arial" pitchFamily="34" charset="0"/>
              </a:defRPr>
            </a:lvl8pPr>
            <a:lvl9pPr marL="1828800" fontAlgn="base">
              <a:lnSpc>
                <a:spcPct val="90000"/>
              </a:lnSpc>
              <a:spcBef>
                <a:spcPct val="0"/>
              </a:spcBef>
              <a:spcAft>
                <a:spcPct val="0"/>
              </a:spcAft>
              <a:defRPr sz="3700">
                <a:solidFill>
                  <a:schemeClr val="tx1"/>
                </a:solidFill>
                <a:latin typeface="Arial" pitchFamily="34" charset="0"/>
              </a:defRPr>
            </a:lvl9pPr>
          </a:lstStyle>
          <a:p>
            <a:pPr eaLnBrk="1" hangingPunct="1">
              <a:lnSpc>
                <a:spcPct val="110000"/>
              </a:lnSpc>
            </a:pPr>
            <a:r>
              <a:rPr lang="en-GB" altLang="en-US" sz="4200" dirty="0">
                <a:solidFill>
                  <a:schemeClr val="tx2"/>
                </a:solidFill>
                <a:latin typeface="Helvetica" charset="0"/>
              </a:rPr>
              <a:t>WHAT KIND OF FUTURE FOR OSCE FIELD PRESENCES?</a:t>
            </a:r>
            <a:br>
              <a:rPr lang="en-GB" altLang="en-US" sz="4200" dirty="0">
                <a:solidFill>
                  <a:schemeClr val="tx2"/>
                </a:solidFill>
                <a:latin typeface="Helvetica" charset="0"/>
              </a:rPr>
            </a:br>
            <a:endParaRPr lang="en-GB" altLang="en-US" sz="4200" dirty="0"/>
          </a:p>
        </p:txBody>
      </p:sp>
      <p:sp>
        <p:nvSpPr>
          <p:cNvPr id="98319" name="Rectangle 15"/>
          <p:cNvSpPr>
            <a:spLocks noChangeArrowheads="1"/>
          </p:cNvSpPr>
          <p:nvPr/>
        </p:nvSpPr>
        <p:spPr bwMode="auto">
          <a:xfrm>
            <a:off x="388937" y="728662"/>
            <a:ext cx="5304631"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r>
              <a:rPr lang="cs-CZ" altLang="en-US" sz="1600" b="1" dirty="0" smtClean="0">
                <a:solidFill>
                  <a:srgbClr val="00B050"/>
                </a:solidFill>
              </a:rPr>
              <a:t>Jan Plešinger</a:t>
            </a:r>
          </a:p>
          <a:p>
            <a:r>
              <a:rPr lang="cs-CZ" altLang="en-US" sz="1600" b="1" dirty="0" err="1" smtClean="0">
                <a:solidFill>
                  <a:srgbClr val="00B050"/>
                </a:solidFill>
              </a:rPr>
              <a:t>Head</a:t>
            </a:r>
            <a:r>
              <a:rPr lang="cs-CZ" altLang="en-US" sz="1600" b="1" dirty="0" smtClean="0">
                <a:solidFill>
                  <a:srgbClr val="00B050"/>
                </a:solidFill>
              </a:rPr>
              <a:t> </a:t>
            </a:r>
            <a:r>
              <a:rPr lang="cs-CZ" altLang="en-US" sz="1600" b="1" dirty="0" err="1" smtClean="0">
                <a:solidFill>
                  <a:srgbClr val="00B050"/>
                </a:solidFill>
              </a:rPr>
              <a:t>of</a:t>
            </a:r>
            <a:r>
              <a:rPr lang="cs-CZ" altLang="en-US" sz="1600" b="1" dirty="0" smtClean="0">
                <a:solidFill>
                  <a:srgbClr val="00B050"/>
                </a:solidFill>
              </a:rPr>
              <a:t> </a:t>
            </a:r>
            <a:r>
              <a:rPr lang="cs-CZ" altLang="en-US" sz="1600" b="1" dirty="0" err="1" smtClean="0">
                <a:solidFill>
                  <a:srgbClr val="00B050"/>
                </a:solidFill>
              </a:rPr>
              <a:t>the</a:t>
            </a:r>
            <a:r>
              <a:rPr lang="cs-CZ" altLang="en-US" sz="1600" b="1" dirty="0" smtClean="0">
                <a:solidFill>
                  <a:srgbClr val="00B050"/>
                </a:solidFill>
              </a:rPr>
              <a:t> Prague Office </a:t>
            </a:r>
            <a:r>
              <a:rPr lang="cs-CZ" altLang="en-US" sz="1600" b="1" dirty="0" err="1" smtClean="0">
                <a:solidFill>
                  <a:srgbClr val="00B050"/>
                </a:solidFill>
              </a:rPr>
              <a:t>of</a:t>
            </a:r>
            <a:r>
              <a:rPr lang="cs-CZ" altLang="en-US" sz="1600" b="1" dirty="0" smtClean="0">
                <a:solidFill>
                  <a:srgbClr val="00B050"/>
                </a:solidFill>
              </a:rPr>
              <a:t> </a:t>
            </a:r>
            <a:r>
              <a:rPr lang="cs-CZ" altLang="en-US" sz="1600" b="1" dirty="0" err="1" smtClean="0">
                <a:solidFill>
                  <a:srgbClr val="00B050"/>
                </a:solidFill>
              </a:rPr>
              <a:t>the</a:t>
            </a:r>
            <a:r>
              <a:rPr lang="cs-CZ" altLang="en-US" sz="1600" b="1" dirty="0" smtClean="0">
                <a:solidFill>
                  <a:srgbClr val="00B050"/>
                </a:solidFill>
              </a:rPr>
              <a:t> OSCE Secretariat</a:t>
            </a:r>
            <a:endParaRPr lang="en-GB" altLang="en-US" sz="1600" b="1" dirty="0">
              <a:solidFill>
                <a:srgbClr val="00B050"/>
              </a:solidFill>
            </a:endParaRPr>
          </a:p>
        </p:txBody>
      </p:sp>
      <p:sp>
        <p:nvSpPr>
          <p:cNvPr id="98344" name="Rectangle 40"/>
          <p:cNvSpPr>
            <a:spLocks noChangeArrowheads="1"/>
          </p:cNvSpPr>
          <p:nvPr/>
        </p:nvSpPr>
        <p:spPr bwMode="auto">
          <a:xfrm>
            <a:off x="1762125" y="496888"/>
            <a:ext cx="1841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GB" altLang="en-US"/>
          </a:p>
        </p:txBody>
      </p:sp>
      <p:sp>
        <p:nvSpPr>
          <p:cNvPr id="98345" name="Rectangle 41"/>
          <p:cNvSpPr>
            <a:spLocks noChangeArrowheads="1"/>
          </p:cNvSpPr>
          <p:nvPr/>
        </p:nvSpPr>
        <p:spPr bwMode="auto">
          <a:xfrm>
            <a:off x="419100" y="317500"/>
            <a:ext cx="1409700"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lnSpc>
                <a:spcPct val="90000"/>
              </a:lnSpc>
              <a:defRPr sz="3700">
                <a:solidFill>
                  <a:schemeClr val="tx1"/>
                </a:solidFill>
                <a:latin typeface="Arial" pitchFamily="34" charset="0"/>
              </a:defRPr>
            </a:lvl1pPr>
            <a:lvl2pPr>
              <a:lnSpc>
                <a:spcPct val="90000"/>
              </a:lnSpc>
              <a:defRPr sz="3700">
                <a:solidFill>
                  <a:schemeClr val="tx1"/>
                </a:solidFill>
                <a:latin typeface="Arial" pitchFamily="34" charset="0"/>
              </a:defRPr>
            </a:lvl2pPr>
            <a:lvl3pPr>
              <a:lnSpc>
                <a:spcPct val="90000"/>
              </a:lnSpc>
              <a:defRPr sz="3700">
                <a:solidFill>
                  <a:schemeClr val="tx1"/>
                </a:solidFill>
                <a:latin typeface="Arial" pitchFamily="34" charset="0"/>
              </a:defRPr>
            </a:lvl3pPr>
            <a:lvl4pPr>
              <a:lnSpc>
                <a:spcPct val="90000"/>
              </a:lnSpc>
              <a:defRPr sz="3700">
                <a:solidFill>
                  <a:schemeClr val="tx1"/>
                </a:solidFill>
                <a:latin typeface="Arial" pitchFamily="34" charset="0"/>
              </a:defRPr>
            </a:lvl4pPr>
            <a:lvl5pPr>
              <a:lnSpc>
                <a:spcPct val="90000"/>
              </a:lnSpc>
              <a:defRPr sz="3700">
                <a:solidFill>
                  <a:schemeClr val="tx1"/>
                </a:solidFill>
                <a:latin typeface="Arial" pitchFamily="34" charset="0"/>
              </a:defRPr>
            </a:lvl5pPr>
            <a:lvl6pPr marL="457200" fontAlgn="base">
              <a:lnSpc>
                <a:spcPct val="90000"/>
              </a:lnSpc>
              <a:spcBef>
                <a:spcPct val="0"/>
              </a:spcBef>
              <a:spcAft>
                <a:spcPct val="0"/>
              </a:spcAft>
              <a:defRPr sz="3700">
                <a:solidFill>
                  <a:schemeClr val="tx1"/>
                </a:solidFill>
                <a:latin typeface="Arial" pitchFamily="34" charset="0"/>
              </a:defRPr>
            </a:lvl6pPr>
            <a:lvl7pPr marL="914400" fontAlgn="base">
              <a:lnSpc>
                <a:spcPct val="90000"/>
              </a:lnSpc>
              <a:spcBef>
                <a:spcPct val="0"/>
              </a:spcBef>
              <a:spcAft>
                <a:spcPct val="0"/>
              </a:spcAft>
              <a:defRPr sz="3700">
                <a:solidFill>
                  <a:schemeClr val="tx1"/>
                </a:solidFill>
                <a:latin typeface="Arial" pitchFamily="34" charset="0"/>
              </a:defRPr>
            </a:lvl7pPr>
            <a:lvl8pPr marL="1371600" fontAlgn="base">
              <a:lnSpc>
                <a:spcPct val="90000"/>
              </a:lnSpc>
              <a:spcBef>
                <a:spcPct val="0"/>
              </a:spcBef>
              <a:spcAft>
                <a:spcPct val="0"/>
              </a:spcAft>
              <a:defRPr sz="3700">
                <a:solidFill>
                  <a:schemeClr val="tx1"/>
                </a:solidFill>
                <a:latin typeface="Arial" pitchFamily="34" charset="0"/>
              </a:defRPr>
            </a:lvl8pPr>
            <a:lvl9pPr marL="1828800" fontAlgn="base">
              <a:lnSpc>
                <a:spcPct val="90000"/>
              </a:lnSpc>
              <a:spcBef>
                <a:spcPct val="0"/>
              </a:spcBef>
              <a:spcAft>
                <a:spcPct val="0"/>
              </a:spcAft>
              <a:defRPr sz="3700">
                <a:solidFill>
                  <a:schemeClr val="tx1"/>
                </a:solidFill>
                <a:latin typeface="Arial" pitchFamily="34" charset="0"/>
              </a:defRPr>
            </a:lvl9pPr>
          </a:lstStyle>
          <a:p>
            <a:pPr eaLnBrk="1" hangingPunct="1">
              <a:lnSpc>
                <a:spcPct val="110000"/>
              </a:lnSpc>
            </a:pPr>
            <a:r>
              <a:rPr lang="en-GB" altLang="en-US" sz="1500" dirty="0">
                <a:solidFill>
                  <a:schemeClr val="tx2"/>
                </a:solidFill>
                <a:latin typeface="Helvetica" charset="0"/>
              </a:rPr>
              <a:t>osce.org</a:t>
            </a:r>
            <a:endParaRPr lang="en-GB" altLang="en-US" sz="4200" dirty="0"/>
          </a:p>
        </p:txBody>
      </p:sp>
      <p:sp>
        <p:nvSpPr>
          <p:cNvPr id="2" name="AutoShape 2" descr="data:image/jpeg;base64,/9j/4AAQSkZJRgABAQAAAQABAAD/2wCEAAkGBxQSEhUUExEWFhUWGCAYGRgYGCAcHhwiHx8cHSEhHCAfIiggIh0lHB4aIzEhJSksLi4uGyAzODMsNygtMCwBCgoKDg0OGxAQGzQlICU0NC84ODIyMiwtNDAtLC0sNDQwMCw0NDU0LDA0LywwNDQsNCwsLDQsLCwvLDQvLywsLP/AABEIAOEA4QMBEQACEQEDEQH/xAAbAAEAAgMBAQAAAAAAAAAAAAAABQYDBAcCAf/EAD4QAAIBAgQFAgMGBQIEBwAAAAECAwARBBIhMQUGEyJBUWEUMnEjQlKBkaEHM2JysUPBFSTh8BY0RFOCkvH/xAAaAQEAAwEBAQAAAAAAAAAAAAAAAwQFAgEG/8QAPBEAAQMCBAMHAwMDAwMFAQAAAQACAwQREiExQQVRYRMicYGRofCxwdEUMuFCUvEVIzNicoI0Q5LC0iT/2gAMAwEAAhEDEQA/AO40RKIlESiJREoiURKIlESiJREoiURYcRi0jF3kVB6swH+aJdZC4AzXFrXv4t616Bc2C8JAFyq4edcPZyqStk1sqXJFwLqL3IF723t43q1NRSxNDnLPp+JwTvLGXuOmvgrHG4YAg3BFwaqLRWHC42OTMEcNkOVreDXb43MtiFrqOOZkl8BvbIrYrhSJREoiURKIlESiJREoiURKIlESiJREoiURKIlESiJREoiURYsROEFz6gD3JNgB+ddNaXGwXD3hguVFRcfBykxkK1iGvvdS2mljYA3AJsasmkIuL5j82/xzVNteDY4cj9xfz0ztouWc18vpBi2EeGlmEg6qFW7bMTpZUzWU3HzDS1QZ6FSuAvcZqw8P5hZsAcPJlR1IjOR1fLH4zd7Nc6rbU6eKsUjT2wLW3tnyVaueP05a52EHK+uX8rW4ZwlJI5i0nzIY4xlPezeBbf0IGozX0FidKukc8dk0Z6nkAFjcLgZGTO45aDmSenz0Cm+W8yxNgPilWQAMhjDfZi9ylyxJ2Yg3Gma1wKyxaJ4c4X6LdOKaIsY7D1+H39Fj4PhJcJ18RPLJHFCzFlsftbA6i5sbkix11O9Xa2piewNaASR6LM4bRzxyOe9xABOX93X5daD844580imCJRa0bKzWvsHYEG/rYaVWZQSOaDzVyTisbHEctVc+VePDGQlimSRGySJe9mGuh8qQQQapuaWmxWnG8PbcKarldpREoiURKIlESiJREoiURKIlESiJREoiURKIlESiKD43x3pN04gHk0LXvlQf1W1zHYKNSSPYG5T0uMY35D3P8DdZ1XXdk7s4xd2/IDrbc7DX76/EMaMRErLplazodSp8A5TfcaMut8pF7WMkURieQd9D/n3v1B5qOeYTxhw2OY5Hy9iM72IvoY1otzbU/NcDUHfOUhWRh6hioPk71YDtvnldxHpfoFUczfnr/NmBxHiW33Nl85x4H1+HhnZwYbynKAxZdSRluq3Is2+hGlZ0pHaGy1YmHsRiXP8AlmFpJQuGwbuh7JHLZmCkgnu7YlIsCAQTcDU17HIY3B41CjkhbMwxkZFdE5hwrwLFDhYy8hXJHcGy3JzuzDQX0u3gCwsXFTfqSQXu1J/x5D3NuSiNGGFsbNALeuufN252F7ahSnAeErhkeJQC8hZ5HsdSRpuSbDQD9hvUDyCcenurMbXNHZ69bW8FHcZwqSYSbA9aNZGACAy37u1wO7uAzi2utjUsrHyf7oBt4fjooYpI4h2DnAH/ALr/AFz15qifH9NmSVGR2PfC8bZr/wBNhrrexB186VoMroiwYrhw5fPqsd/DZhK4NsWuO/y/oprhHEnwMUvblxOIIYI3+jGFCq0o/GQCQm59gDbNwOqZThGq2O0ZRQDEdB881O8qc2M7iHEG5Y2jlAAufwOBoG/CRo22hGqqpXQHPRe0NeypblkeSulVVoJREoiURKIlESiJREoiURKIlESiJREoiURKIofmviMsGHzQoHlZ0jRSbXLsF32vroTp6163VcPJw5KmYHEaOLd6M3ULH5WW+czMCbZdbsDqCAnzMa2BMx7cZNgNuXQD6ep0AXz3YSRu7MC5O+3UuP13tk3UlWPlPH4V80SMzSuudjJGydRdgUDAAxi9gBoAazp5nPdfQDT5z5la9LTsjaW6k6k7/wADYaBVXF8ySrPMIsPhVWKZo16gkJOTz26eanhjnnBwlVaiempnDG376KTwvMfEZUZwmCEa7s/VC/Qep9hUb6R7HBp1OwU0XEGSMLxk0bkWC2OUeYZJI8RGYoI/hxHk6KkJZ9flYjYD1XfxvUEkZY7CdVZgmEjMTdFr4nm6VXylm2W9gltVBNtD5Pqfqa1YKFr4g47+P5WJVcVdFM5meXh+FNzGTE4ScZ7N4IUbBFa2jHW53uDe2gtasloBcAVvPcQwkLn82ODRCPprmDljJuxvfQnc7+TrYV9PHAWOviNrAW2yXw01UJI8OAA3Jvvnt85BXfl/mXNC4ZCTBFmL5s2aw1+hP761iT0ru20sHHJfU0lew0+tyxtz5DmuZcW4pikZnzJZ2J6ixJ3H3JUsGsBoT40uK4eyWA4TcfdGSw1IDxY+QuPXRaEePxc5yieZvX7RgoHvrlAqNrXPNhmVK57Y24nGwXbuTsYZcKhY3KgIT6lVUEj2ve19bWvXlRAYXYXaqakqW1EeNumim6gVpKIlESiJREoiURKIlESiJREoiURKIlESiKB4+yyF4pBC8QjLlX3zqy2uSQoHcu5B1qdgZhGK4N/KyqyukxHDYgDzxeoFreCguIJAmBnEOHjiLEJKAvzAm2ux/ELHUEMPc24aUGcNdmCs+prSKVz2Czgbe/wZ6G4UfwfjE0uLw5lAupKocoHa4F7W8Gw/+tTyUsPZSODbFtxqdlVhrqgzxNc64cAdBvsobi/Eo2xE6yyLH055FsTqRmuCNhrr58VHQ1DIWnFupOKUr6h7cOgvy+6847mUSII/iEWJRYIH/wA7X/QD0Aq1HNSscX3zO9j8+6pTQV0jBHazRtce/wAt0Uvyrx6JYsWzselGIhnTW5IJ00toRbzWVUWklc4aLdpLxQNa4ZgAKXlwuDKRTNPZZVBTNGpJAAFzZb+n61bp5Zy3BG29up381SqoaUO7SV1sXQHTyK9cW4wkMC/C4jMzyhjoL5QuXaw0ug9/evKSjJkIlblb3ySv4i1sTTTvzJ9s9itnjHJ0byq8YKqxJks1rD1UZTrfxe2lcRcSlY3CbFST8Fp5H4xceGix4fEwDDYqGFQAsTENmuZBZgW/YfqKkcyUzRyScx5aZKJkkDaeWGIaNJ1vfUX9vdUlYggPU8i3T01H9V9APqL+w3rWkaJRhtcfNF8/E51O7Hex5b+fTx9N15ijQrlQCM75dlb8/wAX91/qNq5jhbB+0Ze/z5ZdTVD6q2N2ft/B8fVX7k/qJgnyKM6s1la+4A0tWTXYHVAxHKwX0PC+0ZRHCO8CdVY8PjEc2VwWyh7eoOxA9Pes90bmi5HRazJmPNgc7X8jv4LYrhSpREoiURKIlESiJREoiURKIlEULieY4jh5psO6S9K66HTNewDH8NyNfTUV7Zc4ha4ULBxTEQt9vOWkWRElgZEClZHEayYdlAYrmYGzFjoVNjY16uLkalObocbHeVJ2MfkJ25B+WpHvetWhdTP7jm59c7rD4oytjvIx5w9MrfOa0OUsSVSWQ9xWOZ+7W5AhOteV8YdUMZoCAPcpwqZzaOSQ5kFx9GgrZXG46VVusJWQAi63BuGf31AU6e49akMVKwmxNx18B91wJ66RouG2dnp4n7fRY1lxajqLHhgBmOYIBbLmvvYixUj6keteltOe6S7152/K4D6toxtazK+draX+lvcKW4HjZnxLRYlYiennBVfcLudxv/8AlVKmGERCSO+ts1oUdTUOnMU1tL5eNlr8V4vLLiGwuAhiLx2600g7I77AAbt/3bQ2o25rTLiTZq0JpcfDG0jNhsdApPVSNQrC2+W2hIHrc+1dlpYcxZRB4eDYhwHJe+PTCeKCeAuYXTtVQtlN9b32a9wR/TWjQPbZwda/ndZXFGO7rmXt0tYeu5Va4jclFsS1vNr6nRdP1H91asVrE7fPnksCpuXNbv5Xz2y9fNSXLYMvGFcm9oXcm+/e0YPvoQPoBXz9WwMfYC2n0X1fD5DIwOJvr9T9lK/+JoYcWEOGWOORmjkkY6g3NrjYKWJvrbuBNJxK0NDnXFrhe0z4HOcWNsbkH5yKsc/CcOp0wsTewC5vyBsP3rxtRMf6yPVdvpKdukTT5C/ukPC8I6llw8Rte4KAEEeCCLg/Wjp6hpsXH1XrKWleLhg9FSsBztOI0yQYdFZQwQB9MwBA0861YFDLKO0J15lUTxWCB3ZBtrcgtx+OYnBhQ0eHu5zsl5M4U+LnQWXQL4AFRSRSSNMl7huSsR1EcLmxWs52dtx4+WQGy6BVJaaURKIlESiJREoiURKIlESiKj8+8Tlv0MrJCR3Nexm0F0UjVUFxmbQm+UeTVukpTO7oNVm8RrhTM6nT5yVXjMkb/wAsKzLkyOuVJU26Ti3y62Vvu/TbQqaON7cUO3z1+qyaPiErH4KgHvaXFvLw+ngrn/wpFjhnYTF0t0Y52z9FmFvqzDYXLEkC2tqyoWY3WOi3p39mzENdB5/PPReU4lIDm6pOtjexW5zGzeAdAMuj6jtq8YWaYfz865jqs0VD/wB2L8b5Hr0yd0WfHQookMcYQNhJWKgW1OS9/fx+VVo3OM7cRvYge6uTMY2lkwNtdpPnZUtWxSKD1ZlUWteA2GhUbvbYke961iwOcQC378+awGyOYwEiQAW8NLcutl4aTE7GeUXuAOgR8xDED7TyQDp6V6Izrdv+Mua8M2xD9+W+Z26KxckPIcUxldmbpG2ZMlhmXYXPkk/Umqla3DABlrt4K9w1+OqJN/2/1eI00XjlSOYx42KGRY8SuMdpC3lTsdjobGxt4PrVCF0TX3lFwtSdkzoyIHWdfdeuRoZlzP1AkCM3UVhuQvuNLaX1G1aXEnxWsRd1sisfgkVQCXA2YCbje9vD7rLyDwuOfBMJI7xNiJHiBuLLewtax3zVlsmfE67DYrbfTRTswyC4vfl9FptzBHFK8cfD4iUZogc12IUlPwE6221381osp55ow8yZHNZD6ylp5TEIrkZbH+VtNxVcNilPwcazSKqPlkbsViDltly+9l0v5qsaV743S4rge9ldFdHHM2HBZx9r/Nl7524Kk4kkiKuQMsyKbnTTNYeR5Hp6EXrqHvsEMmV82n5sVxVAMkM8OdsnAcufiFYuG4yPFQgpY2ADIdbEeD/sw+vtVQh0T7OyK0GuZPGHNzHz50WVMOVJNybqVJ9baoT7gXF/NeueHNt5/lGMLXX8vx+Oq5JwbGLFHDNmAKxoFvoLhALknxcHbU20I3rWjqYTCI3G2Wevz7L52SkqG1Dp2Nvy0+/+fBfZ+IGZmkaTqNbuIOa1yFG2y5mA8AXFJ56fsDHGfqvKWmqzVNlmHnccui7XWGvq0oiURKIlESiJREoiURKIvE0oRSzGyqCSfQDU161pcQAuXODWlztAqTzXicNi+nlxaKUzbq2t7e3t+9bFEyanvdhN/BfO8SkpqvDhlAtfY72WTjkuHxk0GTFIMptYq1zcjbS361zTtmp434mHPwUlY6nq5o8MgyPXmFscz8xBFZfh53KSBTkTNe6sdddFO19yDpas+PuG+vy/t9VqzHtG2sRny5Ze/wBNFWf/ABQNP+Vxeihb9IXACsMo1tk183a1+69iJ/1A5fLjPx9uiqfpzz2tp0OXhnvn13FjTiaTQyDoyo64InvW1lcOLEX01j0PkVxELzNd/wBQ+qlqHWpnst/SfDRVd5pRJK7NDlmWJMq5s9o2GTc2va9/2tV+GlLZcd+e3QrKqK0Oh7Owzw755EbLbxXzx663OtvY+f8AarDP2uVeU99nj9lIcIxLRzu+htDp6C8iAk+wvc+wqCdgfGG9fsVZp5XRzl+vd/8AsBfwGp8Fl/4O+LkOJimOGxSgAyIva4/DIjHUgAb+Cuh0rOqImxkW0+fPIrVpZXTAk5EeXkRz/IWSflfGYkZMXxANF5jhjC5/7jobeo/xvVcEA6K2WOcNVXMPzq+AmGGdc8UbFHXLlKjS2S9jYbgbEHQ7EWagxPIMYtkqVJ28QImdfP2WfGcJktJjIzHJE7tJGUJYnO5I7ct7i+q+CDfbW1FXtZEIyNFSn4U+Sd04cM8wvPCeBTSlJiygF7nqFlbRtSQVv7/mPWu5K9skZY1u1lFBwp8UzZXvBzv1VsOFcy9UPGpDkjvLducectwGjzXTUBgtqqsk/wBvA8fLfUG2fK91oyRHtRIxw8z1HsRfLQG1lqcZ4CwzTYJyM1wyRtY++S3v939LG1etlbKBHPkdj+ei4fA+FxlpcwdW/ccj0WjybxvFdXoTMJYgGJkkNpIwBs/4tbDWx1PgVDNTPjOY10toVYpq1koyOmt8iPFbaYbhjHL8MLEgWK9o97E2Atc/kw3BFSGklA2+fPgUba2nJsL/AD57HcWW9jOXcBBaT4RL3AVVX5juNDppa9zoLXqCNrn5ed+SszOZEA4joANypzAY4Sg2BVlOVlbdTv40IIIII0INcyRFhG4O67hmEoOViMiDqFtVGpkoiURKIlESiJREoiURanFgTBKACT02sB9DUsP/ACN8QoKm5hfbkfooR5w1yHK6m11Y+bg/y/xhW/K21Ww0jb6fnlkqBeHXsbeR/wDzzsfZBOL5VuQSgAyt+NbW7B8ozfr7V7hyuevLl47pjzsOmx5jptn6rzjTabEj0aF/oMrAN7dymzeCL+KrU/7vL5/jfRWqv9vmPn87a7LQ0tbTUB9tD2v3Efea9vtx23sbaVoZ39vcZdB/067brKytbLn7HMjc/wDXpextkt6OEu+KFwL4OKO5OgY/EHuPrZlJPvWe12GYHkfutR7C+nc3S7bZ9QdVWE4XipFskSMFtqrodvUhzW2Z4GHNxHiD+F80KarkbZrQbciDp5rNJwbHEqfhx2m9sy/TXurkVNKARi+eikdR15IPZ6dR+VK8vYKbDvLPiIsiiMiwNyxJFgBc6m1vGpFVaqWOVrY43XN/RXaGGaB7pp22FvG9yOpWb/guIxJbqMIUGYBMugYEWKp8jJ81y1y2lst6puqcBtH67n8eS0W0faC83p/SPLfxK9typJEc0E+uYbgJZQNdYxYsWse5SLXFvNefq5Dk/vDrmujw+IZx908xl/B81H8b5e/4lDd06WMjQEFhlzKwJUONbC9x5ysGtcb8SNa2zmftPt0XUZc8Fr/3D3Gx+aEFb/8ADrl6XBwOJpLmRg2QG6pp4P4j5I00G+9RO1U8TbBT/EcV01LhoxpvI2Vd/JsdaWyXV87qE4pzK8SZh0HJBt05C9vc6DtH/T3qzS0vbOzyHzLxVGvrv08d2i7vmZ6LBytjZxFNiJyzLYFR5J9hsNwAdP0AtYrYoe0ayPI78lV4ZPUGF0s2Y1HM/MrfhaM3M9yzy8PW9hYka+2YldqnZRg2bHN6H8FVZOIkXfLT+ZH1JCleVuYVxDsphVJApYFfI0uPUHb/ALFV6yjdC0HFcK3w7iLKlxbgs7XJQ+Mjlx8sUMsoMLd0kaWDqwzAowtdUXQEk3YtYabcSw4LkCzRv/dp/nLRdwz9qWhxu47Zd3W/UW0z1utjjp+HdMOruA69R3vlLW7QCQO1FVToBa1vc1ZpgJGGQgZZAcvySSqla4wyCAOPe7xOhO2o0AA2FtOq0OGcWlw2ICKTKhYqUEmfzcWOlnyFCRpv6WNd9myohJfYOHL7qMTS0dQ1rLuY7Ym/p8+y6Fg8UsqB0Nwf1HqCPBHpWO9jmOwuX0UUrZG4m6LNXCkSiJREoiURaHG+MRYSIyzMQgIGgJNztoK9AuvHODRcqpcd5kMzMiMY8On8yQaM2+gPi9j+QJOgNa8FMyJgkfmTmOQ6/PAZr56qrZKiUwx3DQbEjUnkPmlycrqHhnnxkGYRlkMxEKgsLKqAHYg22Gv+d4YWxSPc6XIem6nqHVEUTWwZm/joPoPmZU5juZWw2HgijUdQxKSWucot76k/X971LBQNke4n9oNgoqriz4YmNA75AJ6L7h+YMVBkfEZHjcBiBbOqm5BsPUK2mt7W0NcywUzsQjJBb6ZLqGqrWYHTAFrrdCLqRiPxyDEQqYpBdMswBEiX+WRVJI1Fwb5lN/Ug5gJaclsuaJBmo/DJI8zwpCglSzNnmZ0U75rCNWdtfJBOxO9XHyTCMPOhy+cgs+KKAymMZluZB08dMz1vfZRvOS9HJAHLM95pmOhdj2gkDQABbBfAAHirvC4xYyHwWbx6YgtiB6n7fRQ3A8Y8UyFGyknKT7Npr4Nt9fIFX6qISROBWTQTuhqGuB3sfAqN4Dzli4cShlxDupcLKrtcWvZrX0UjfS23pXzJAsvs2vcDmupc38U6KxqvzF1a3iykHX87fvVqihxlzjoAfoq3Eqnsgxo1JHoCFt8v8Z+IwiYl06eZSxUHNYAnzYbgX281TDSTYLQxgMxFR/A+ZWxU4URFI8rHMdSSLW8WG501q/UUQgjuXXKy6PiTqqbCG2bn5/PNaHBeZmnxTB16a5XisDexSQqCTp7+NK5bDemxjUH7L01J/W9mcgW+91L4mIDE4YHEOjZZSIlayPoPmFtct7iqpu65A0V7Jtmk5m/5Wzi0ZIyFLZraZUznU+mv5nxQkON16GlosNbKu8c4bHFnxmJkaNVsPlz3zHKLqCQdDYgWU+gA1tNrHti7NtvwqD+Hxvm7d9/Pfb06affNzVwR8fgrQkqcyyojjJnAQLlYG2UncA7EC9vFQu0+bq/2dwbfMgFzfg3CZYbySRumYNGiFSCx+U39lPj8QHpV+giL5Md8mrI4nMI4sBFy7ILo/LfCfg160v8ANk7VT0uRv77XPiu6uo/UHs2ftGd/nwrzh9GKJvayfudkByv8z5LbXizt3qQt/AXexIsTZrt58bj84v07R3Tn88lP+re7vDK/Tytvn6LDjVTGMEkbpyoxCSJ7jYj8j53GhruMupxiaLg6gqOZrKshrzhcNCPv/nULTxXA3w8kTfE55HLAtKO1VCEs2pvoB667bXrttUyRj+5YDPLndRPoZYZIz2mJxJHezAFiTv8A5WHgvHIs80sGJaTI32sb5e9BlXqx5fAuN97a+KhD21Foi2x2P2PirOA0pMzXkj+oHlkLi3L3V/rOWwlESiJREoioPNXGDOWRWC4eM97kAhiPAvobem3k2GtbFPTxxMxSi5Ox2HX50Ga+drKyWeTBASGtOo3PIc/pucs1ScXiRiLIgKYZDYanvNwLDzbYX9gABZVETW9oLDJg1Pz2H3Ur39kbkXkdoPnud7W0C6bjZGwGBQQ5SRYZrEqL3JOnjwPyqtgdUS4WC34CvGRtJThzzfmdcz9v4CoPE8Y0zdR2DORZrC22g8AbW29K3qSJ0UeB2y+T4jOyeXtGbhfJeJSsqI0jFY/lBOg9P0qUQRgkgZnVQOqpnNa0uNm6dFd+HcIkiwafCoscsoDSMAM1rEj5j77eNdK+eJhjndcXaF9g1tRJTNLXYXGxJstSPg2PVy4ks7btZLn6661YNZTloaY8h1VRvDqtry8S5ney9c6YBmw0U0uUTJ2vsMwJ8W8g6292rvh0w7VzGjunPw+fhRcZpiYGyvIxNyO1/n5Va4DgjKzkOqGONnUtr3AWXTzZiD+VXq+Uxwm2+Sy+E04lqBfbNVflPCRS4uJcRIqR5sz9Q2BtrlN/LHTX3r586L6poBOa61zrgTIiTR9wB7rai2hzX2AFjc+9XKCUDEw76fhU+KwF2GRuxz8L3v5WXnAxzYXhccTwl5MhjKx91s2axJHi1tvJqvTMD5Rc2tnn0VqskdHTmzS4nLLqpmPCzfEBiU6Kx2VR82Y2vf209fShfH2RAviJ9l02Obtw4kYAMud1U+XuXZ1xTdZMqkyPcaqc0hIAI8kHberDJ2spbA53+ypOpXvrsRHdw6+eiw43iHVxyyquoEgiJYDSPIQSPALZ2ubZldbeDUdIM3A6W+pCmrnftI1vltoCfnNXoYpGVGuRnFx4sPN7+lVywtJHJXBI14a4bqO4ziozA7jLKFUSoG7kJUgg6b2NjUkEXaPaDkCbKGpm7KNzhmQL56KGk5hxq5wVw2ZIxKyAnMFPkjPVxsFG5+AON9PmSz31XEWRmQtbYC/zNak3M2LIDNDh7KcwLW0PqLvodasNoqe9g53zyVR/EqsgOcxuWef+Vv8AG8YZFid+0GJZDl+7scw8/MQtxte+9qgp48Bc1vMjx6ffrorNVL2jWPdkC0O8Oo31y6XvrZR4Q6iwvfKTHKFGYIb6EEizEC2mwNqnuPvmL5X+e6r4Sbga6ZOAF7HbbM28hkvKNewGQdtwFOYKGAUuzXscputgdRl0FhXpFtb+e9s7AddfXmuQQSALeWdr5XJ3tpkc8tLBWvjBVo4naVIZFIdDIRa5FirXIuCCQbVmQAhzmhpcDkbfVbVUWljXlwY4Zi/hmD5ZKMwnBRZ7rBDDK/UlZHL9Q6aAkAKhIGg/3roPjhN23Luotb+Vx2Us4s+wYczY3v00FgrPDiEf5XVrb2IP+KpLSWWiJREoi18djEhQvIbKNzYnfTYa13HG6R2FuqjmlZEwvfoFz6fh2Dxc6q+Ncxk5UgWMoLk6C9rWv7D/ADV6WCptie3IZ6/zdZMNVRFwYx+ZyGXsMrD5dTHFjHglMOGwpZ2WxbKSFHjwfrlFgNK6gjM4Be7C0aD59V5VytpCWxRlzjqcz7/YWC88qcVJRcLPh2C2KhipynfRhaw+tdVdPhPasfc+V/Zc8Pqy8CnlisNNDbwN1H8x8oCFXmSZFiXUiQ2y+wOt9dBe3ipYeKC1pBn0VWq4EQcULhbkdvNe+VOVo5gs7TJJH4VDcEjwx9joR+9c1HE7jDGLdSu6PgYDg+YgjkPuV75swmJfEAIpVZR0wFfR8tz37eL6HwK7opIGxd43Iz00vyXPE4ap9QAwWDssjrbmtznDjc0McSKOm7gl7G9rWFlP+++1RUNNHI5zjmBop+K100MbGt7pOv8ACoc0zObuxY+rEk/qa2mtDRYCy+XfI55u43PVeAa9XINlnZPifs5e8t2qx1ZT4Ibe17XXYi/1qhV0sZjLgLEZrW4fXTCVsbjcHLPNP4ZtiIsbHHkkWGUMJFZWC/IzAm4sDcAX9yPNYJ5r6mO97bLp+KwuIhjYYVkawGSOW+mouAwPy5c1gRoba20rp8jXi5He58/LmvY4Xxd1h7uwOo8Dy6H1WHhmI4g0qiaCFItc5D3O2lh65rfleoslMMV81ucy4p44G6aSM7kIojW7DNoWHi6rdtdNKBeuNgufYKNo54g2DSPoxsjRllDS26ZVnCqVzMGUaE5mBGlqu0mZcL2y15ZhZlbcNacN7HTnkeh6eOiufA0YI8ckTIUBdbgZRmuWVCpIKhtvYj0ryqINntde+XpoTfddUAcAY3tItn0z1AtsD9lH8Hw2bg0WVSzHDKAALk6DauKZ+GZtzldd1UeKldhFzhUE/D8X9piSzHqqYWi6Pdl1sPlvZb3zbmwvVqOKNs47+me1vW6oyzzvpSezNyMNs7+ll7n4fN0A3RY5u3JmmLaeq2At+dtautli7S2Lz7tvVZz4J+wDsBzytd5PorXLwpnw+H0IeONARfKdMpIv66bbH9LZgnDZX8iT91tmlc6njy7zQByO1/p5qvrCQ8YdVzddr5owD/p/gNvXU71eLrtOHTCN/HmswMs9uIC+I6j/ALeR9yt7gfC2kEZbSMD0Cg99wAouCb31J0vtc1DUzhhNtfXbmrNHTOkDcX7fIDW4yH125LKEU4+Yyt3jKERhoUJQ3Un0s1x7n3rm5FM0MGWdz1z19l0A01rzIc8rA6Wy097/AOVESRgYLGKCJYA8eQsoKlsyl7A+AbW/Wp3sbLNGJBmQb/ZVI5HwU8xiN2gix2vfO3RbX8NolV57RIhsl8qBfxb2FV+IQRxBpZvfe6t8HqZpnPEu1trc1e6zFuJREoiqX8SAvQizZf5y2vk3s3y5gTf+2x/epoP+QfPqqtZ/xH59FUOMdExkKE/py2vls18+x/D8xvvqK1WCptJ2ulj8CwZTREw9jbFibpyvurfxvBxvOsceFSWeROo7PIyIiiygtluSSdAoHgnxWbHVSsbha6wHgtqahgkficy5PUpwbA4Y9TrYZYZcOw6n2rMg0zK6sSO0jXUC1iDtXTqyci2LXwXLOHUoN8FiOpXrmvmlsO4jiUZrBizC4sb6AAjX3vUtLQGdmPFbyuoK/iwpZOzw3yvrZVzG8YlxuUGJyUBv0jZdTuQQbaWGp/zWhDTtpQSXDPmP5WPPWPr3ANYcuR+uS2+X+LyYZ+h0HLSMMqySWsTpcdmx9fauKmnZM3tMQsOQ/lS0VXJTP7DszcnRx/hWDEOk0jJicKokjiMi9+cFbkb2FtRVDvQx44n5E20tmtfuVEvZ1EYxAXGd8r25BUFeYFyBzgcMBlzff00v61eENR2eMybXWQaqk7XsxBne3vZT/AcI+ID5sFhoXRgCjBybMoYHQ2sQf2NZxrJv7itpvD6c/wDthTfLvDomaXPh4lkgmyApe2io4Out+79q5dVTEWLjYruOhp2uuGC4VK/iLzjOZ3w0LtFHGcrFTZnNgTruANrDfW/tC0KWR5vYKD4/wBRDg54VctihZlJzd4ygZTv3HMdSfFegrhzcgRurDy5xifCDJ1mxDNoEJzIp9FOrsfGhC+l9DWlFw0uGKQ2+b8lkzcZDHYIRiPt5c1OjmHiGYj4XYXI6T7frUn6Sjt+/3Cj/ANQ4jit2WnQ/leeG8WgxWLhlmTpzICi+Ve5BW53BBvYep3qOaikgY4xm4I87KWn4lDVSMEowuBy5E2t98lscy4tvjOm07xx9IHtfLr3a+59vNvFRUTAWOcG3OW1/nip+JSESsYXlrSDobZ5evgoLjGJMORcPiZMuoss1wtrWAy/nrsdbaCtKnjD742D/AONljVsxjI7KVx/8r8uXzktaTicwDWmlYj5B8SBnHbqSdE0LHK2vbb6wEPs49iMjll8urAdGXMH6h2Yz72+XpvryXqTikyk5cTKQBo5mvc5iLZNx292Y6ePOiRl8QdGAMN723tz8Uilthc2Zxdita97i9tPDO6nOdMXisPLHiM7DD5VF1v8AZv56ijdG0F/H7NmU8rGkteLg+vktutikdZ0brEacvAjkVNYDmqKSNC4s5dUZRY2zbMPVD6j1qV9E4E4Ddtrg/N1HHxJjmjtBZ1wCORO/gtPnjEqXwkYa7Li4yw9LpLa/6Xt9KrNY4WcRkftZWpZGklgOY18wVVsJzAwVVmiSdF26g7h7Bt7fW9fRPpASTGS0nlp6L5CLiLgA2ZoeBz1HmrJhOa4JEMZwtlRc+QWy9pB028+1Zz6CVjsQfmcr75rYh4rBIwsMdgBe2Vss1L8vcZixTyMkZVwFDE21GttvTX9aq1VNJA0BxuFeoa2Kqc5zG2Itf3U5VNaSURKIsGOwqSoUkF0O4uRtruNa7jkdG4ObqopomSsLJBcFc8m4hhYpA8GDBCnMrNK1zlIGYKSe0NYX9SNjW4GSvHZyS5kaWGi+YdJTxHtoYLtByJJ18FJwcXkZxi0jRndBAIw5v85O2Te5Pm1qqOoo2uLS45Z3sLfVaDOJSvYJGtBvla5vr4JjooppOpiFXI6qsvQxBKlQxC9ZABdA2YZh7g3FVxDG/KJ2fUWv4K26eRnemaA3cg3t4iwyUVz/AP8Am/8A4L/vWrwz/g8yvn+Of+q8gqzzHi2jhgRdFdS17aZg7hvbMF6Yvuo2tnNZ9eSZzfb8LV4WGtpW4d738bn+E5eLnCy5yciupiv4Zic2X2YAkgeUBrvhxPbWGls1HxZrf0+I6gi33+dFbv4ed08gbW8RBv8A3LVrigtEPH7FVOAkmd1+X3Cy8ew/DYBJFHDE08YVjGc5ABKjWxtsw0v5FZtK100gjc42K2K50dPE6VrRiFtuZW5j+YOFtIzSygSjsawlB7SdCVABsS1VS0jJXsbDmV8g5lwkaEYAq7GVS4If73aWJaxJ0A3qxTQCVxDuRKq1dV2LA5mdyB6qofxBwOHmD4/CzBxnCTLY6NawbWxF7AbWJN/WoGnZTSAHvBeeCcExwMMcmGlCRiUodLDqRm17Hw17emc1LC5rZGk6XChnjkdE5rRnY29Fm4Djhh8QkjqSFJBHkXBB/MXr6KpiM0RaDqvkKKcU1Q17xp/hdRxHF4Uh65cGMi4I8+wHr7V822nkdJ2YGa+1fVxMh7Ynu/PdconZp52KIc0jkqo9ze3/AFr6doEUYDjkAvh3l085LBm45DxK6NzVihDBmbD9ZyMqkgZQ1tM5JBCk+mvjcivl4y7H3Mrr7mcMEV5BeyiuD8cwjuUMCqDlydhckn5hsTodv9q0JaapDA/Fnvnayyaevo3SmPCLZWyvf2XvmDjMMLtFDhYXdLdRnAWOO4uASFLM5GuRQTbWqcXbyGzSfVaE5poRdzQPL5n4KL4ZzCkbZpsNAY/vSQliY9fmaORQct92W9vSpaiOoa20l7fOSgpJ6R7rx2v7+h+yu/FnBge3SOZSFEp+za40DH8J/OqK1DouacG4DOkq5+gsQcMoE4Yx63sL6lfY6jf1vcgqjGC3YrMqKATOa/Qgj66Kyc44JFlw0yG5mxcV9bjtjlAI/I/tUYlLmtYdvuQrDoGse6QautfyBVT4ZwafEfyoyR+I6L+p0/Svo5qmKL95XxlPQz1H/G3LnoFOx8qSwRyySvGFETX1Jtpf8PtWfLxKJ1rA5G614ODTx4i4jMEb7+SlP4dYICJp1cMktguhHylgfmAO9VK6rbPYNGi0eFUDqbEXEG9va6uFZ610oiUReJo8ylfUEfrXrTYgrlzcTSOa51LhcRFeF8O7i2VTGGsRa2jKbrsp0tsdNSa23CnmGMOtfXOx5/P4XzLDV0zuzLCbaWBIOVvLb35qW4fwKWBI5ySZQ5cw5hlIYEEKNs9iTv6ioZaqOQujH7bWvv59FagoZYWtmJu698N8s76df8KM4Ty+sXWEPWJxC2laWERrGMxZjew+6bBV0uL+loI4+yeHuIy0sbknyViWTtmGNjT3tSRYAb6qax/BIccROrSWIygjLY5SRfXXe/7VJHUyUoMZA5+qimoYa4iYE20ytsSN18wvJsWQqXZkJuUkRGFxpcXBsfcWNRz1nafvaPdS0vDhCO4825GxC1OM8CwsQVZcUYwNVjVVAF/IVRfW3zHe2+lTUk0trQx/PEqtxCmpyQaiU9Bl9AFv8n4DCozPBOZGK2IOhAvfawO9ta4rpZ3ANkbYKbhdPSsJdC/EfmyqPNQjTHTOIhnuLuHlUntX8LgbegqxS0MckTXkm/zoqNfxOWGodG0Cw535DqsGC5ajmVXEWGGckd80wOlySe872rmSmgjcWnFlysu4aqqlYHjAL31vt5rTx2HjwjJaFbyR5rwyTaDfKx6g102+ledhBydvy2/K9NTUjdmx33Nue2/JWPkuPC/B4oyQKsLBc697XFjbQsxvfa3mq1VC1mAsvnz1V7h9Q6USCW3dNstPdWFOdMKABeTQW+Q1D+lm/sPorP8AqFN/ePVRvF5sDiF6zRzLc26qxkXP6WJ/erEE1TEezAv0Kp1VPRVDe1cbdQbfwV84XyrBiIldMTKYrmwItYg2OhGh03trYVK7iUjSbsF1AzgsL2i0hLdQtzlLg5w/xDlMxDMsd7AkKSLj0zGw/KuK+p7QNaOVz4n8KXhVF2BkcRvYeA38/sopubxI6piIY5IgwJOUnUG4ZQTsDtfXS+h0Ew4Wezvfve3gqx46O2sW9z38VN8E5ZijePERzFzqSbDK2YEdoHy7+p9KgqK17muic231y+qt0nDIo3tnY6/pY3G3L35KlShhL3bjFy9T+4yXBP1i6dvYe1WOHlvZPG/8KlxUP7eInS/vf8WU1zJNhjiVMY1UkzsLZCljnv6nLe5Hr5OyISNpndr+22XPovah0D61nYfuBzI0tv5/NVC4uSRcNgw5IK4aK19wD1P0OVUv9BXPDGNc5xIXvGpHsZGAbKRwrLDhGmaRWml7Y1PflGlzbbN7+NPJtVl7TJOIw2zRmdvg+qqRPEFKZXPu92Q3t/P09lNcmYVJoLSqGCSh0v8AdbKNR6HU/qfU1mVwDZzhW3womSlGLNZ+P8x4fBypEZ+n2gZFiZ8ovoQF0B0tYg/T1hDgQS8XOqsvGEgMdYDK1votviOFfHYJ41lVDLdeplJBUNva4+ZRtfya4fhDu7opGY3s72uf1+6keDcPGHgihBuI0C32vYan8zc/nUZUoFhZbtF6lESiJRFjxLkIxUZmCkgeptoPzNdMALgDouJCQ0louVzbjHE53xgLIS0br049QPmUj82019615Io2UZLN7Z+a+eiqJpOIgSZWvYeX3Vq5h4+kbGIxl1XKZdBoDqAASLkm3tY1Up6SR9ntNr3tr9lo1lfDGTG5pNrX0tn4lasXPGFUBVilUDYBVAH5ZqmPDJ3G5cPU/hVW8dpWizWkDwH5WThXN0cjugVh8zJcb2BYg2JsdDao5eHyMGIkWyH2UtPxeGVxY0G+Zz9eajOCRq8bzSRSSyyqzs6qSUW5T7M2ILi18o7rWsDtUtZIWu7Fpwho9crqHh0Qez9Q9uJzj6Z2yv8A5svfHGhRY8ThT3x7uBo4ByMrkWGfNuN/mvXNFI6UmGTMEei64lEyECpiyc07b7Zr2z/8zjN9Wh2jL+npt/vUoH+zH/5b2UeL/wDpm/8AHa63BIcw1b+Y/wD6dvwn2/aobZeQ/qHNWMXe31P9J5Kjc6qWlw4AJPw+gsUOzbD7391S5Anxd/V0+eCqOJNrX0Z/SeZ+dVKcvxMvDcTmUrom/wBR+tR1RB7K31up6EECe/Plbbkofh0IeQBhdd21tYDck+B7/wC9bcri1pI1XzFNGHyAEZb7ZeK3+ZOLLOyrGmSKMZUGv622H+fX2gpKcxAlxu46q1xCsbO4NjFmtyCsfLvGUwvD1dgWZpHWONfmdizWUfoSTsACawKgXneOp+q+so3BtLGT/aPoqtPxOVpxO01sQPldSTGg/wDbC/ei/EfmJ7hsAb7eGuMVz+7l83WS/jLBPYft5/jp9dVv4rBjGK0sEeSZLdeAa2J2eO3zI1iQRv8AUEV3SVhYeym9fsVxxDhwlHb048QPqFqcv87pg5jCwLQZsryX+U7FlW3yX31uRrptVKrm7d+IC3181o0EH6VmAm/0HgrnzLwKGS+IE4gYgBnsrxyD7udDoxHhhYj1qvEZA7uXv0V2oZEW3ktbrp7qA4ZwnDvKUnxSsi65EiEMUliLBmLMzi+uW9tNjarc0dS5oc+5+vos+mkomPLGWHsD57rY5zh6uJRVBbNEhGQXuAZjpbTbztXVFOIA4u8FzxOmNU5gbpr5KvTYSaUqRG1iCqAK1gFvcC48a6nc3NXmV8DRv6LKl4VUvN8gB10Hz11U/wAG4i2HwEzoO4SBQSPlNlBJB9Nd/NVC1lTVDkRdaIfJR0Jt+4GyqyxNOclmaVicjixYE7kX9fOo9birtZSse3Fe1vRZXDq6RjyyxdiPnf5quo8o8IbCYSKBmDMgJJG12YsQPYXtXzxNyvsWNwtspivF0lESiJREoiURaWM4VFK6SOvfGQVI0OhuAfUX1tUglcGFgORULoGOkEhHeCq3GOXZpsZIblYpAO4EWOVRowvfwfHpWpBWRxwDdw+5WHVcOmmq3EmzHW35DceSj25R+azSHL6JvrbS5F69/wBV/wClcf6AP7lscC5ckjxUThSYwCWLWFrhha17/tSauZJAQcifyvabhUkFW1wzaNT5Fb/w+KwQkjijMsLXKFfnjJ9iDe2+xB9rkVC50NUA5zsLvYqyxlTQktY3HHtbUIuBnxjp1oejCpDMDbNKRp3bf40v58A+GlacDsTjl0CGOorXjtW4IxnbcrFxHCypicQww8rrIUKmNyo7QL3sdfz2qSKSN0TBiAIvqL6qKeGVtRI4Rkh1rWNtPAryGlvf4LE/MW/nP5FvXf3paO3/ACN9AvP929+yfqf6jy8VGcP4BipWIkDqcgQSOScq5gSBre2nyirEtTTMs5tjrp1CqU9FWSXY+4vbMnYH5krJx3hUiYPoYWHqliA2aQI3rmuQQTcDTTTba1Y0kzpH43L6OOnbFF2bP5VTwvLWNPY+FyIdSRMjEnxcaXH51ZPEJb3uPRUBwiDDhsbeKxTcrYwMQuDzL4JnQX/LW3611/qU3Mei5/0Wn/tPqrHwjhmJGBmgkw4RhmMf2iuWLEk7AAWvYa66/nBFKO3Ejjvcq3NA79K6Jg2sFiwvLzfAOrYcde/bcLm3Gx+l/NXn1Y/VAh/d9llx8OcKFzTH3/K+vNe4cDjYcHEsK5ZMzFx25rXJXfS2+nuPevDJTSVDnSZiwtqumw10NIxkQsbm+l+mq9YrlNHdcWsTJOykSKoQ5XZbdVVa6l1bXexBJ1bfMfYOIabhbMbS5oc4WO/ivvFeFzS4d444jfqKwByrm7bMwF7C51I01zb7m1QzMilxPNhZU+KU8k8GCMXNwoKPlnHrI7gMFsBGiuoKajX5rA2uLg65tamimYJi577tPjn5WVaanmNOGxR2cLbgW5533+6mOI8MlRsNIYmfJCsbBQGIYBwfDfi3A8HX1qyPa57rHe/1V2OORjGXGYbY+OSjMNhpF6V8JL9mXvaIfeva32Pv7VHhHMfPJSYnf2n2/KsvKPCCuGdJo9JHJyMPBtuLC2vsNhoKOkLXAtOi7ZEHMc14yJ0UpwzgcGHJaKMBjpckk/QXJtXUtVLKLPK5p6GCnN422Pr9VI1XVtKIlESiJREoiURKIvjKDuL0BsvCAdV46K/hH6CusR5rzA3kvaqBsLfSvCSdV6ABovteL1KIlEUBx/iEjSx4TDNlmk73cAHpRg6tY3GZj2qCN7nxXo5rhxP7QpuWQIpZmsqi5Y+ABqT+VeLtQPKuNmxTSYl2K4d+3DxEAdo/1G0vdjsNgPW4NenJcMJOeyy8ycRkBjw2HNsRPs1r9JB80hB002AO7Ee9AjidBqsfGsdIZIsHh5CJmAaSWwJjjB1Y6Zc7ntUW9TbSg5o4m+ELb49j2jVIodcRMckd9Qtvmkb+lBqfU5R5oF642yGq1eaOOfA4UG5kmYCOMH5ne1rkC31NgPQbigF1452ELb5bgnjw6/FSmSY9zkhQFv8AdGUAWHr5N6FetBAzUfwDiMuMnknVyMGl44gAPtWB7pCbXyg6Cx1/KhyXLSXG+yzcVx8kmITC4d8pFpJ5AAciX0UXBGeQi3soJ9KdV6SSbBT9eLtKIlESiJREoiURKIlESiJREoiURKIlESiJREoi0OOcVXCwtKwJtoqjd2OiqvuxsK9AuuXOwi61OWuGNCjyzkHETnPM3geiL/Qi6D8z5oSvGttmdVE8SxkfE5PhIpj0kKvOVHzr82S9wQGOXuAINiNNL+6ZrwkPyCsPFOIR4SEu1gq2VVFhcnQKt7D/AAB7AVzquyQAoHBzfCwS47Ed+IxBFlW99dIoY7i/keNSWJrrXJcDujEdVvcGwvwkMuIxTjrSfa4h/AsNFX+lF7QPOvrXhzXrRhFyvvB4yBJjcT2O63s3+jEuoU+h+83ubbKKHkg/uKguWYW4jijxCVSIYyUwqH2Orket/wB/7RXpyyXLe8cRUjzVinxEi8PgYhpBmncf6cXkf3PsPY+968HNevNzhCkeK4xMDhlEcdyLRQRL95joqj/JPoCaDNdE4RksnLvCTh4jnbPNI3Umk/E53t/SBZQPAAoSjW2Cla8XSURKIlESiJREoiURKIlESiJREoiURKIlESiJRFV+GD47E/En/wAvASuHHh32ab6DVV/+R8iutMlGO8b7KG5t53QtLhYGUOCB1HYhGI+ZMykZTsMxIHzC66GgauXSbBSnL0C4HCtiZyy3QHKWLlEGqxgnVjmYgDXcKCbXPhzK6b3RcqDwrYrEY+FcTcg5pngN1EC2IW5Ha4bt9bsGBAsa6ysuBiLs1YeFf89iPijrh4SVww8O2zzfTdV9rnzXhyyXY7xvss8v/OYjJvh8M4L+kko1C+6x6E/12H3TXmi9/cegUNzXiGx+JXh0LERrZ8U48AahPrt+dvRq9GWa5ecRwhSnMnFlwUUcEGRZCAI0zIpCj0z6XIBVSdL+ux8AuunHCLBfeSYCuHaeU3eU5zK6qrOgHYXyki4XySdKFGDK6+cCQ4yb45wemoKYVT+E6NKR6vsPRQPWhyyXje8cXorNXikSiJREoiURKIlESiJREoiURKIlESiJREoiURKIue8c5lXHyDAYd8geTJJITbMg1PS9b2I9/pc10BbNQudiOELZ5pJkAwEE/QijQdWUkm2nZFe9yWALMb6KuvkEOa9dn3QufLynImNhwsqkCV9Cut0B1Km1vlF9Nri9q6vkocHesV0rm2Br4WCCMqI3VoxlvGStwqsLi6qASdbjtNTwwNfG55dayiqal0crI2suD89tT5LUfASFjhM98RiftcbMl7JHqqxoTqLgFF82Dt5qt1Vqx/budVv8x8V6QXBYZcrtliDAdkQawAPvlNwLenqK8HNdONsgvvHuIrwzBxxQ3eZvsoVJLMzHyb7gE7epA0vQZlHHA2wUXHC/DcKsMRDY/FEu7nXKd2djY9qXsNDdjsbkV7quf2Cw1KqfCMFiH4jDFiSZOowlJY5gQoLZ0YHQdtgym1rA+ldHRcAHEAV0Tjh+LmGBj0iUBsUw8L92Ie7219FHvXAyzUru8cKsqIAAAAABYAbD6V4pF6oiURKIlESiJREoiURKIlESiJREoiURKIlESiKs89cQMcSxglRM2WRxe6IB3EAd2ui5gDlDFvFSMYT3tgoJpQ2zb5nRQnDYLQvjgEAjjMeDD6Lrpn+jGwUfhudM5qVwMr8LAoGkQxGSQ/Cofh+LR0CvKInUGSfqkBix1eUHaRTbtykmyxi1gSYnNINipWPa5twev8q5cpcK/wDVSIysy5IY2/0otwCP/cf5nPqQPFcHkpWD+orHzhzOkUfTjmUSO5iLDMRGbbMUBKm+UW0axJG1egI94GQWLgTS4bAzTHMzMTJGkkhaxYCy5iBoZCxHqCNbm9dNYXuwtXDpBEwucVo8k4SRInxmPOXIXZc65SN8zsPU6hbDYne4rl3Jex6YisnKmHfG4h+JTqcouuFjPhRfu9LnUfUt4y0OWS9b3jiKhMNxITGfETOqSknqo2jRRqexAp1ZLdxy3zuwBsPm9ItkuA4HvKY4dmwsRxTx3xeKtFhoTuqnVVPvvJI319K86LoZC+5Vq5f4SMNFlLZ5GJeWQ7u7fM308AeAAK8JUjW2Ck68XSURKIlESiJREoiURKIlESiJREoiURKIlESiLzLIFBYmwAuT7CvQCTYLxzg0ElVnhcYxsvxLZumvaqNsSDpcbXG9wTe42sRWhMTTM7Ia8/nz6rIp2itk/UG+EZWP46cwTfpYhYeeI57XWNXhCEEWuVJ+9bwQNiNtb713w4xXsTZ1/g/Ki4w2otdrQWW8SCd/LY7ZrU5e5ZixIEsy9SOylFZQvcLZiLfduLeja3B0NecQkF8Fsxvrlt82XXCoDh7S5wm2RFs9zYfDnfmtznHjmIRhBglRpsudy33QTlULchTIzXsNflOlZwHNa73HRq5Ry7gppsWsKkq7sRJ1BfQXZuorfN5Nm828612dFXaCTZdvnwrTTDOtooiCAR872uD9F/zepGvEcfd/c72H8o+N003eHdb7nn4D6qs8xytxLFjARE9CIh8U482OiA+t/wB/7DUAyF1O7vHCFM81yPDh1jhTKh7Cw0EaCw/K40/62q5QsY6S7ttBzKo8UkkZDhjGuRPIfPl7KG4Ly/A0SYjGIvawaIH7qjUXtqwPzEG4sL+tdcQkaZMLdRqev8KLhULxDjk0Og5D+VM8Cw7TzNjZlI3jw6H7kd9XP9chF/ZQo9aoHktVoucRVirxdpREoiURKIlESiJREoiURKIlESiJREoiURKIlEUXx7AyTBI1YBC15DchgBYgoR5B9farNNKyMlx125eap1kMkwDGmwvnsfLqpCCEIoVRoP8Au/1J1qBzi43KtMYGNwhZK5XSieZeLjBYZ5shbIAAq6ak2GttB717qVy4hrclSIIzKikOJFnJklm+ZGa12DX7QsSjL0pVXtUFXVtK6UQzU7ypwlZJRjWVhlXpwBr5im2dyxLlm1tmNwpt714Tsu2tucS3Od+PthogkIzYmc5IVG9zoW/K4/MjxevAF691hlqtnlHgC4LDiO+aRu6V/LMd9d7DYfruTQm69Y3CLLf4tj0giaST5R4AuWJ0CgeSTpQL0kWzVD4hjpsbiY4+mI1/0Qyq4RxmzMbMO7LmFgbCxsGIJX1RG5Nl0DAYNIY1ijXKiCwGp/c6k+5rlSgWFlsUXqURKIlESiJREoiURKIlESiJREoiURKIlESiJREoiURKIqHzzxV+ssKkoF1tcAyEj7o+8ADa1tTfQ200uHmHMSannosTi36nuui0GeWv+PllE8vcqfFM0kbNh4SwWVFPbKAb2A0A8A6FdTYDUVxWwshcA0/wpOGTvqWFzhYD3+eivnHuKDCw/ZxiRwOyFSASBYEgb5VBBOUGw8VRC1XGwyUDyzhuvjGxEsbM0caiOZiMrBs3y5boxAv9olgQ+qg3r06Lhou65V0rlSrnf8QMbI06dG0iwatGRYZ2vqG2zhdgfU/Ne1Wm0shjx8/W3gs+WtjEvZ309Lna/NbPJOFOIkXEsjJHFcIrCxLkFWP9qrdB6knYiq5yVtmeavdcqVKIlESiJREoiURKIlESiJREoiURKIlESiJREoiURKIlESiLS4rwqLELlkW9r5WHzKSLXU+Dai8IBUbxnHrw/CqscbSN/LiTUlmsTdz6WBZmPoa6zcc1xkxtgFyqTjshmV8cl5AOyQr90knZLaA3tJEQ6kbt8tdW5KHEb95dk4FwpMLCsUYIAuxubkliWJJNiTc71wTdWWtDRYKQrxeqsz8qAuoDfYli0gJJY6hrX85mAuTrZV9L1otryGkkd7bl8G3iVkP4WC8AHuXueZ316nXfIKygWrOWvovtESiJREoiURKIlESiJREoiURKIlESiJREoiURKIlESiJREoiURULmLjSzSGNr9C2UXF0k11LeouBY+N/IrYho/wDazFzvzHz+F87VcSvPYGzRpyPO/Tl67rBy3yZGzwygnoxSvIEbW5sgGU+Ywyk66mw33OfUM7N2G/zqtSkf2zA8i2fr4dF0Sq6vJREoiURKIlESiJREoiURKIlESiJREoiURKIlESiJREoiURKIlESiJREoir+N5YVyQHtGTcqRcjXXKfGmgvt+1Xo60tztn81+ZrLm4a15tfunb8fMvZTsUYVQqgAAWAHgCqRJcblaTWhoDRoF7rxdJREoiURKIlESiJREoiURKIlESiJREoiURKIlESiJREoiURKIlESiJREoiURKIlESiJREoiURKIlESiJREoiURKIlESiJREoiUR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4" descr="data:image/jpeg;base64,/9j/4AAQSkZJRgABAQAAAQABAAD/2wCEAAkGBxQSEhUUExEWFhUWGCAYGRgYGCAcHhwiHx8cHSEhHCAfIiggIh0lHB4aIzEhJSksLi4uGyAzODMsNygtMCwBCgoKDg0OGxAQGzQlICU0NC84ODIyMiwtNDAtLC0sNDQwMCw0NDU0LDA0LywwNDQsNCwsLDQsLCwvLDQvLywsLP/AABEIAOEA4QMBEQACEQEDEQH/xAAbAAEAAgMBAQAAAAAAAAAAAAAABQYDBAcCAf/EAD4QAAIBAgQFAgMGBQIEBwAAAAECAwARBBIhMQUGEyJBUWEUMnEjQlKBkaEHM2JysUPBFSTh8BY0RFOCkvH/xAAaAQEAAwEBAQAAAAAAAAAAAAAAAwQFAgEG/8QAPBEAAQMCBAMHAwMDAwMFAQAAAQACAwQREiExQQVRYRMicYGRofCxwdEUMuFCUvEVIzNicoI0Q5LC0iT/2gAMAwEAAhEDEQA/AO40RKIlESiJREoiURKIlESiJREoiURYcRi0jF3kVB6swH+aJdZC4AzXFrXv4t616Bc2C8JAFyq4edcPZyqStk1sqXJFwLqL3IF723t43q1NRSxNDnLPp+JwTvLGXuOmvgrHG4YAg3BFwaqLRWHC42OTMEcNkOVreDXb43MtiFrqOOZkl8BvbIrYrhSJREoiURKIlESiJREoiURKIlESiJREoiURKIlESiJREoiURYsROEFz6gD3JNgB+ddNaXGwXD3hguVFRcfBykxkK1iGvvdS2mljYA3AJsasmkIuL5j82/xzVNteDY4cj9xfz0ztouWc18vpBi2EeGlmEg6qFW7bMTpZUzWU3HzDS1QZ6FSuAvcZqw8P5hZsAcPJlR1IjOR1fLH4zd7Nc6rbU6eKsUjT2wLW3tnyVaueP05a52EHK+uX8rW4ZwlJI5i0nzIY4xlPezeBbf0IGozX0FidKukc8dk0Z6nkAFjcLgZGTO45aDmSenz0Cm+W8yxNgPilWQAMhjDfZi9ylyxJ2Yg3Gma1wKyxaJ4c4X6LdOKaIsY7D1+H39Fj4PhJcJ18RPLJHFCzFlsftbA6i5sbkix11O9Xa2piewNaASR6LM4bRzxyOe9xABOX93X5daD844580imCJRa0bKzWvsHYEG/rYaVWZQSOaDzVyTisbHEctVc+VePDGQlimSRGySJe9mGuh8qQQQapuaWmxWnG8PbcKarldpREoiURKIlESiJREoiURKIlESiJREoiURKIlESiKD43x3pN04gHk0LXvlQf1W1zHYKNSSPYG5T0uMY35D3P8DdZ1XXdk7s4xd2/IDrbc7DX76/EMaMRErLplazodSp8A5TfcaMut8pF7WMkURieQd9D/n3v1B5qOeYTxhw2OY5Hy9iM72IvoY1otzbU/NcDUHfOUhWRh6hioPk71YDtvnldxHpfoFUczfnr/NmBxHiW33Nl85x4H1+HhnZwYbynKAxZdSRluq3Is2+hGlZ0pHaGy1YmHsRiXP8AlmFpJQuGwbuh7JHLZmCkgnu7YlIsCAQTcDU17HIY3B41CjkhbMwxkZFdE5hwrwLFDhYy8hXJHcGy3JzuzDQX0u3gCwsXFTfqSQXu1J/x5D3NuSiNGGFsbNALeuufN252F7ahSnAeErhkeJQC8hZ5HsdSRpuSbDQD9hvUDyCcenurMbXNHZ69bW8FHcZwqSYSbA9aNZGACAy37u1wO7uAzi2utjUsrHyf7oBt4fjooYpI4h2DnAH/ALr/AFz15qifH9NmSVGR2PfC8bZr/wBNhrrexB186VoMroiwYrhw5fPqsd/DZhK4NsWuO/y/oprhHEnwMUvblxOIIYI3+jGFCq0o/GQCQm59gDbNwOqZThGq2O0ZRQDEdB881O8qc2M7iHEG5Y2jlAAufwOBoG/CRo22hGqqpXQHPRe0NeypblkeSulVVoJREoiURKIlESiJREoiURKIlESiJREoiURKIofmviMsGHzQoHlZ0jRSbXLsF32vroTp6163VcPJw5KmYHEaOLd6M3ULH5WW+czMCbZdbsDqCAnzMa2BMx7cZNgNuXQD6ep0AXz3YSRu7MC5O+3UuP13tk3UlWPlPH4V80SMzSuudjJGydRdgUDAAxi9gBoAazp5nPdfQDT5z5la9LTsjaW6k6k7/wADYaBVXF8ySrPMIsPhVWKZo16gkJOTz26eanhjnnBwlVaiempnDG376KTwvMfEZUZwmCEa7s/VC/Qep9hUb6R7HBp1OwU0XEGSMLxk0bkWC2OUeYZJI8RGYoI/hxHk6KkJZ9flYjYD1XfxvUEkZY7CdVZgmEjMTdFr4nm6VXylm2W9gltVBNtD5Pqfqa1YKFr4g47+P5WJVcVdFM5meXh+FNzGTE4ScZ7N4IUbBFa2jHW53uDe2gtasloBcAVvPcQwkLn82ODRCPprmDljJuxvfQnc7+TrYV9PHAWOviNrAW2yXw01UJI8OAA3Jvvnt85BXfl/mXNC4ZCTBFmL5s2aw1+hP761iT0ru20sHHJfU0lew0+tyxtz5DmuZcW4pikZnzJZ2J6ixJ3H3JUsGsBoT40uK4eyWA4TcfdGSw1IDxY+QuPXRaEePxc5yieZvX7RgoHvrlAqNrXPNhmVK57Y24nGwXbuTsYZcKhY3KgIT6lVUEj2ve19bWvXlRAYXYXaqakqW1EeNumim6gVpKIlESiJREoiURKIlESiJREoiURKIlESiKB4+yyF4pBC8QjLlX3zqy2uSQoHcu5B1qdgZhGK4N/KyqyukxHDYgDzxeoFreCguIJAmBnEOHjiLEJKAvzAm2ux/ELHUEMPc24aUGcNdmCs+prSKVz2Czgbe/wZ6G4UfwfjE0uLw5lAupKocoHa4F7W8Gw/+tTyUsPZSODbFtxqdlVhrqgzxNc64cAdBvsobi/Eo2xE6yyLH055FsTqRmuCNhrr58VHQ1DIWnFupOKUr6h7cOgvy+6847mUSII/iEWJRYIH/wA7X/QD0Aq1HNSscX3zO9j8+6pTQV0jBHazRtce/wAt0Uvyrx6JYsWzselGIhnTW5IJ00toRbzWVUWklc4aLdpLxQNa4ZgAKXlwuDKRTNPZZVBTNGpJAAFzZb+n61bp5Zy3BG29up381SqoaUO7SV1sXQHTyK9cW4wkMC/C4jMzyhjoL5QuXaw0ug9/evKSjJkIlblb3ySv4i1sTTTvzJ9s9itnjHJ0byq8YKqxJks1rD1UZTrfxe2lcRcSlY3CbFST8Fp5H4xceGix4fEwDDYqGFQAsTENmuZBZgW/YfqKkcyUzRyScx5aZKJkkDaeWGIaNJ1vfUX9vdUlYggPU8i3T01H9V9APqL+w3rWkaJRhtcfNF8/E51O7Hex5b+fTx9N15ijQrlQCM75dlb8/wAX91/qNq5jhbB+0Ze/z5ZdTVD6q2N2ft/B8fVX7k/qJgnyKM6s1la+4A0tWTXYHVAxHKwX0PC+0ZRHCO8CdVY8PjEc2VwWyh7eoOxA9Pes90bmi5HRazJmPNgc7X8jv4LYrhSpREoiURKIlESiJREoiURKIlEULieY4jh5psO6S9K66HTNewDH8NyNfTUV7Zc4ha4ULBxTEQt9vOWkWRElgZEClZHEayYdlAYrmYGzFjoVNjY16uLkalObocbHeVJ2MfkJ25B+WpHvetWhdTP7jm59c7rD4oytjvIx5w9MrfOa0OUsSVSWQ9xWOZ+7W5AhOteV8YdUMZoCAPcpwqZzaOSQ5kFx9GgrZXG46VVusJWQAi63BuGf31AU6e49akMVKwmxNx18B91wJ66RouG2dnp4n7fRY1lxajqLHhgBmOYIBbLmvvYixUj6keteltOe6S7152/K4D6toxtazK+draX+lvcKW4HjZnxLRYlYiennBVfcLudxv/8AlVKmGERCSO+ts1oUdTUOnMU1tL5eNlr8V4vLLiGwuAhiLx2600g7I77AAbt/3bQ2o25rTLiTZq0JpcfDG0jNhsdApPVSNQrC2+W2hIHrc+1dlpYcxZRB4eDYhwHJe+PTCeKCeAuYXTtVQtlN9b32a9wR/TWjQPbZwda/ndZXFGO7rmXt0tYeu5Va4jclFsS1vNr6nRdP1H91asVrE7fPnksCpuXNbv5Xz2y9fNSXLYMvGFcm9oXcm+/e0YPvoQPoBXz9WwMfYC2n0X1fD5DIwOJvr9T9lK/+JoYcWEOGWOORmjkkY6g3NrjYKWJvrbuBNJxK0NDnXFrhe0z4HOcWNsbkH5yKsc/CcOp0wsTewC5vyBsP3rxtRMf6yPVdvpKdukTT5C/ukPC8I6llw8Rte4KAEEeCCLg/Wjp6hpsXH1XrKWleLhg9FSsBztOI0yQYdFZQwQB9MwBA0861YFDLKO0J15lUTxWCB3ZBtrcgtx+OYnBhQ0eHu5zsl5M4U+LnQWXQL4AFRSRSSNMl7huSsR1EcLmxWs52dtx4+WQGy6BVJaaURKIlESiJREoiURKIlESiKj8+8Tlv0MrJCR3Nexm0F0UjVUFxmbQm+UeTVukpTO7oNVm8RrhTM6nT5yVXjMkb/wAsKzLkyOuVJU26Ti3y62Vvu/TbQqaON7cUO3z1+qyaPiErH4KgHvaXFvLw+ngrn/wpFjhnYTF0t0Y52z9FmFvqzDYXLEkC2tqyoWY3WOi3p39mzENdB5/PPReU4lIDm6pOtjexW5zGzeAdAMuj6jtq8YWaYfz865jqs0VD/wB2L8b5Hr0yd0WfHQookMcYQNhJWKgW1OS9/fx+VVo3OM7cRvYge6uTMY2lkwNtdpPnZUtWxSKD1ZlUWteA2GhUbvbYke961iwOcQC378+awGyOYwEiQAW8NLcutl4aTE7GeUXuAOgR8xDED7TyQDp6V6Izrdv+Mua8M2xD9+W+Z26KxckPIcUxldmbpG2ZMlhmXYXPkk/Umqla3DABlrt4K9w1+OqJN/2/1eI00XjlSOYx42KGRY8SuMdpC3lTsdjobGxt4PrVCF0TX3lFwtSdkzoyIHWdfdeuRoZlzP1AkCM3UVhuQvuNLaX1G1aXEnxWsRd1sisfgkVQCXA2YCbje9vD7rLyDwuOfBMJI7xNiJHiBuLLewtax3zVlsmfE67DYrbfTRTswyC4vfl9FptzBHFK8cfD4iUZogc12IUlPwE6221381osp55ow8yZHNZD6ylp5TEIrkZbH+VtNxVcNilPwcazSKqPlkbsViDltly+9l0v5qsaV743S4rge9ldFdHHM2HBZx9r/Nl7524Kk4kkiKuQMsyKbnTTNYeR5Hp6EXrqHvsEMmV82n5sVxVAMkM8OdsnAcufiFYuG4yPFQgpY2ADIdbEeD/sw+vtVQh0T7OyK0GuZPGHNzHz50WVMOVJNybqVJ9baoT7gXF/NeueHNt5/lGMLXX8vx+Oq5JwbGLFHDNmAKxoFvoLhALknxcHbU20I3rWjqYTCI3G2Wevz7L52SkqG1Dp2Nvy0+/+fBfZ+IGZmkaTqNbuIOa1yFG2y5mA8AXFJ56fsDHGfqvKWmqzVNlmHnccui7XWGvq0oiURKIlESiJREoiURKIvE0oRSzGyqCSfQDU161pcQAuXODWlztAqTzXicNi+nlxaKUzbq2t7e3t+9bFEyanvdhN/BfO8SkpqvDhlAtfY72WTjkuHxk0GTFIMptYq1zcjbS361zTtmp434mHPwUlY6nq5o8MgyPXmFscz8xBFZfh53KSBTkTNe6sdddFO19yDpas+PuG+vy/t9VqzHtG2sRny5Ze/wBNFWf/ABQNP+Vxeihb9IXACsMo1tk183a1+69iJ/1A5fLjPx9uiqfpzz2tp0OXhnvn13FjTiaTQyDoyo64InvW1lcOLEX01j0PkVxELzNd/wBQ+qlqHWpnst/SfDRVd5pRJK7NDlmWJMq5s9o2GTc2va9/2tV+GlLZcd+e3QrKqK0Oh7Owzw755EbLbxXzx663OtvY+f8AarDP2uVeU99nj9lIcIxLRzu+htDp6C8iAk+wvc+wqCdgfGG9fsVZp5XRzl+vd/8AsBfwGp8Fl/4O+LkOJimOGxSgAyIva4/DIjHUgAb+Cuh0rOqImxkW0+fPIrVpZXTAk5EeXkRz/IWSflfGYkZMXxANF5jhjC5/7jobeo/xvVcEA6K2WOcNVXMPzq+AmGGdc8UbFHXLlKjS2S9jYbgbEHQ7EWagxPIMYtkqVJ28QImdfP2WfGcJktJjIzHJE7tJGUJYnO5I7ct7i+q+CDfbW1FXtZEIyNFSn4U+Sd04cM8wvPCeBTSlJiygF7nqFlbRtSQVv7/mPWu5K9skZY1u1lFBwp8UzZXvBzv1VsOFcy9UPGpDkjvLducectwGjzXTUBgtqqsk/wBvA8fLfUG2fK91oyRHtRIxw8z1HsRfLQG1lqcZ4CwzTYJyM1wyRtY++S3v939LG1etlbKBHPkdj+ei4fA+FxlpcwdW/ccj0WjybxvFdXoTMJYgGJkkNpIwBs/4tbDWx1PgVDNTPjOY10toVYpq1koyOmt8iPFbaYbhjHL8MLEgWK9o97E2Atc/kw3BFSGklA2+fPgUba2nJsL/AD57HcWW9jOXcBBaT4RL3AVVX5juNDppa9zoLXqCNrn5ed+SszOZEA4joANypzAY4Sg2BVlOVlbdTv40IIIII0INcyRFhG4O67hmEoOViMiDqFtVGpkoiURKIlESiJREoiURanFgTBKACT02sB9DUsP/ACN8QoKm5hfbkfooR5w1yHK6m11Y+bg/y/xhW/K21Ww0jb6fnlkqBeHXsbeR/wDzzsfZBOL5VuQSgAyt+NbW7B8ozfr7V7hyuevLl47pjzsOmx5jptn6rzjTabEj0aF/oMrAN7dymzeCL+KrU/7vL5/jfRWqv9vmPn87a7LQ0tbTUB9tD2v3Efea9vtx23sbaVoZ39vcZdB/067brKytbLn7HMjc/wDXpextkt6OEu+KFwL4OKO5OgY/EHuPrZlJPvWe12GYHkfutR7C+nc3S7bZ9QdVWE4XipFskSMFtqrodvUhzW2Z4GHNxHiD+F80KarkbZrQbciDp5rNJwbHEqfhx2m9sy/TXurkVNKARi+eikdR15IPZ6dR+VK8vYKbDvLPiIsiiMiwNyxJFgBc6m1vGpFVaqWOVrY43XN/RXaGGaB7pp22FvG9yOpWb/guIxJbqMIUGYBMugYEWKp8jJ81y1y2lst6puqcBtH67n8eS0W0faC83p/SPLfxK9typJEc0E+uYbgJZQNdYxYsWse5SLXFvNefq5Dk/vDrmujw+IZx908xl/B81H8b5e/4lDd06WMjQEFhlzKwJUONbC9x5ysGtcb8SNa2zmftPt0XUZc8Fr/3D3Gx+aEFb/8ADrl6XBwOJpLmRg2QG6pp4P4j5I00G+9RO1U8TbBT/EcV01LhoxpvI2Vd/JsdaWyXV87qE4pzK8SZh0HJBt05C9vc6DtH/T3qzS0vbOzyHzLxVGvrv08d2i7vmZ6LBytjZxFNiJyzLYFR5J9hsNwAdP0AtYrYoe0ayPI78lV4ZPUGF0s2Y1HM/MrfhaM3M9yzy8PW9hYka+2YldqnZRg2bHN6H8FVZOIkXfLT+ZH1JCleVuYVxDsphVJApYFfI0uPUHb/ALFV6yjdC0HFcK3w7iLKlxbgs7XJQ+Mjlx8sUMsoMLd0kaWDqwzAowtdUXQEk3YtYabcSw4LkCzRv/dp/nLRdwz9qWhxu47Zd3W/UW0z1utjjp+HdMOruA69R3vlLW7QCQO1FVToBa1vc1ZpgJGGQgZZAcvySSqla4wyCAOPe7xOhO2o0AA2FtOq0OGcWlw2ICKTKhYqUEmfzcWOlnyFCRpv6WNd9myohJfYOHL7qMTS0dQ1rLuY7Ym/p8+y6Fg8UsqB0Nwf1HqCPBHpWO9jmOwuX0UUrZG4m6LNXCkSiJREoiURaHG+MRYSIyzMQgIGgJNztoK9AuvHODRcqpcd5kMzMiMY8On8yQaM2+gPi9j+QJOgNa8FMyJgkfmTmOQ6/PAZr56qrZKiUwx3DQbEjUnkPmlycrqHhnnxkGYRlkMxEKgsLKqAHYg22Gv+d4YWxSPc6XIem6nqHVEUTWwZm/joPoPmZU5juZWw2HgijUdQxKSWucot76k/X971LBQNke4n9oNgoqriz4YmNA75AJ6L7h+YMVBkfEZHjcBiBbOqm5BsPUK2mt7W0NcywUzsQjJBb6ZLqGqrWYHTAFrrdCLqRiPxyDEQqYpBdMswBEiX+WRVJI1Fwb5lN/Ug5gJaclsuaJBmo/DJI8zwpCglSzNnmZ0U75rCNWdtfJBOxO9XHyTCMPOhy+cgs+KKAymMZluZB08dMz1vfZRvOS9HJAHLM95pmOhdj2gkDQABbBfAAHirvC4xYyHwWbx6YgtiB6n7fRQ3A8Y8UyFGyknKT7Npr4Nt9fIFX6qISROBWTQTuhqGuB3sfAqN4Dzli4cShlxDupcLKrtcWvZrX0UjfS23pXzJAsvs2vcDmupc38U6KxqvzF1a3iykHX87fvVqihxlzjoAfoq3Eqnsgxo1JHoCFt8v8Z+IwiYl06eZSxUHNYAnzYbgX281TDSTYLQxgMxFR/A+ZWxU4URFI8rHMdSSLW8WG501q/UUQgjuXXKy6PiTqqbCG2bn5/PNaHBeZmnxTB16a5XisDexSQqCTp7+NK5bDemxjUH7L01J/W9mcgW+91L4mIDE4YHEOjZZSIlayPoPmFtct7iqpu65A0V7Jtmk5m/5Wzi0ZIyFLZraZUznU+mv5nxQkON16GlosNbKu8c4bHFnxmJkaNVsPlz3zHKLqCQdDYgWU+gA1tNrHti7NtvwqD+Hxvm7d9/Pfb06affNzVwR8fgrQkqcyyojjJnAQLlYG2UncA7EC9vFQu0+bq/2dwbfMgFzfg3CZYbySRumYNGiFSCx+U39lPj8QHpV+giL5Md8mrI4nMI4sBFy7ILo/LfCfg160v8ANk7VT0uRv77XPiu6uo/UHs2ftGd/nwrzh9GKJvayfudkByv8z5LbXizt3qQt/AXexIsTZrt58bj84v07R3Tn88lP+re7vDK/Tytvn6LDjVTGMEkbpyoxCSJ7jYj8j53GhruMupxiaLg6gqOZrKshrzhcNCPv/nULTxXA3w8kTfE55HLAtKO1VCEs2pvoB667bXrttUyRj+5YDPLndRPoZYZIz2mJxJHezAFiTv8A5WHgvHIs80sGJaTI32sb5e9BlXqx5fAuN97a+KhD21Foi2x2P2PirOA0pMzXkj+oHlkLi3L3V/rOWwlESiJREoioPNXGDOWRWC4eM97kAhiPAvobem3k2GtbFPTxxMxSi5Ox2HX50Ga+drKyWeTBASGtOo3PIc/pucs1ScXiRiLIgKYZDYanvNwLDzbYX9gABZVETW9oLDJg1Pz2H3Ur39kbkXkdoPnud7W0C6bjZGwGBQQ5SRYZrEqL3JOnjwPyqtgdUS4WC34CvGRtJThzzfmdcz9v4CoPE8Y0zdR2DORZrC22g8AbW29K3qSJ0UeB2y+T4jOyeXtGbhfJeJSsqI0jFY/lBOg9P0qUQRgkgZnVQOqpnNa0uNm6dFd+HcIkiwafCoscsoDSMAM1rEj5j77eNdK+eJhjndcXaF9g1tRJTNLXYXGxJstSPg2PVy4ks7btZLn6661YNZTloaY8h1VRvDqtry8S5ney9c6YBmw0U0uUTJ2vsMwJ8W8g6292rvh0w7VzGjunPw+fhRcZpiYGyvIxNyO1/n5Va4DgjKzkOqGONnUtr3AWXTzZiD+VXq+Uxwm2+Sy+E04lqBfbNVflPCRS4uJcRIqR5sz9Q2BtrlN/LHTX3r586L6poBOa61zrgTIiTR9wB7rai2hzX2AFjc+9XKCUDEw76fhU+KwF2GRuxz8L3v5WXnAxzYXhccTwl5MhjKx91s2axJHi1tvJqvTMD5Rc2tnn0VqskdHTmzS4nLLqpmPCzfEBiU6Kx2VR82Y2vf209fShfH2RAviJ9l02Obtw4kYAMud1U+XuXZ1xTdZMqkyPcaqc0hIAI8kHberDJ2spbA53+ypOpXvrsRHdw6+eiw43iHVxyyquoEgiJYDSPIQSPALZ2ubZldbeDUdIM3A6W+pCmrnftI1vltoCfnNXoYpGVGuRnFx4sPN7+lVywtJHJXBI14a4bqO4ziozA7jLKFUSoG7kJUgg6b2NjUkEXaPaDkCbKGpm7KNzhmQL56KGk5hxq5wVw2ZIxKyAnMFPkjPVxsFG5+AON9PmSz31XEWRmQtbYC/zNak3M2LIDNDh7KcwLW0PqLvodasNoqe9g53zyVR/EqsgOcxuWef+Vv8AG8YZFid+0GJZDl+7scw8/MQtxte+9qgp48Bc1vMjx6ffrorNVL2jWPdkC0O8Oo31y6XvrZR4Q6iwvfKTHKFGYIb6EEizEC2mwNqnuPvmL5X+e6r4Sbga6ZOAF7HbbM28hkvKNewGQdtwFOYKGAUuzXscputgdRl0FhXpFtb+e9s7AddfXmuQQSALeWdr5XJ3tpkc8tLBWvjBVo4naVIZFIdDIRa5FirXIuCCQbVmQAhzmhpcDkbfVbVUWljXlwY4Zi/hmD5ZKMwnBRZ7rBDDK/UlZHL9Q6aAkAKhIGg/3roPjhN23Luotb+Vx2Us4s+wYczY3v00FgrPDiEf5XVrb2IP+KpLSWWiJREoi18djEhQvIbKNzYnfTYa13HG6R2FuqjmlZEwvfoFz6fh2Dxc6q+Ncxk5UgWMoLk6C9rWv7D/ADV6WCptie3IZ6/zdZMNVRFwYx+ZyGXsMrD5dTHFjHglMOGwpZ2WxbKSFHjwfrlFgNK6gjM4Be7C0aD59V5VytpCWxRlzjqcz7/YWC88qcVJRcLPh2C2KhipynfRhaw+tdVdPhPasfc+V/Zc8Pqy8CnlisNNDbwN1H8x8oCFXmSZFiXUiQ2y+wOt9dBe3ipYeKC1pBn0VWq4EQcULhbkdvNe+VOVo5gs7TJJH4VDcEjwx9joR+9c1HE7jDGLdSu6PgYDg+YgjkPuV75swmJfEAIpVZR0wFfR8tz37eL6HwK7opIGxd43Iz00vyXPE4ap9QAwWDssjrbmtznDjc0McSKOm7gl7G9rWFlP+++1RUNNHI5zjmBop+K100MbGt7pOv8ACoc0zObuxY+rEk/qa2mtDRYCy+XfI55u43PVeAa9XINlnZPifs5e8t2qx1ZT4Ibe17XXYi/1qhV0sZjLgLEZrW4fXTCVsbjcHLPNP4ZtiIsbHHkkWGUMJFZWC/IzAm4sDcAX9yPNYJ5r6mO97bLp+KwuIhjYYVkawGSOW+mouAwPy5c1gRoba20rp8jXi5He58/LmvY4Xxd1h7uwOo8Dy6H1WHhmI4g0qiaCFItc5D3O2lh65rfleoslMMV81ucy4p44G6aSM7kIojW7DNoWHi6rdtdNKBeuNgufYKNo54g2DSPoxsjRllDS26ZVnCqVzMGUaE5mBGlqu0mZcL2y15ZhZlbcNacN7HTnkeh6eOiufA0YI8ckTIUBdbgZRmuWVCpIKhtvYj0ryqINntde+XpoTfddUAcAY3tItn0z1AtsD9lH8Hw2bg0WVSzHDKAALk6DauKZ+GZtzldd1UeKldhFzhUE/D8X9piSzHqqYWi6Pdl1sPlvZb3zbmwvVqOKNs47+me1vW6oyzzvpSezNyMNs7+ll7n4fN0A3RY5u3JmmLaeq2At+dtautli7S2Lz7tvVZz4J+wDsBzytd5PorXLwpnw+H0IeONARfKdMpIv66bbH9LZgnDZX8iT91tmlc6njy7zQByO1/p5qvrCQ8YdVzddr5owD/p/gNvXU71eLrtOHTCN/HmswMs9uIC+I6j/ALeR9yt7gfC2kEZbSMD0Cg99wAouCb31J0vtc1DUzhhNtfXbmrNHTOkDcX7fIDW4yH125LKEU4+Yyt3jKERhoUJQ3Un0s1x7n3rm5FM0MGWdz1z19l0A01rzIc8rA6Wy097/AOVESRgYLGKCJYA8eQsoKlsyl7A+AbW/Wp3sbLNGJBmQb/ZVI5HwU8xiN2gix2vfO3RbX8NolV57RIhsl8qBfxb2FV+IQRxBpZvfe6t8HqZpnPEu1trc1e6zFuJREoiqX8SAvQizZf5y2vk3s3y5gTf+2x/epoP+QfPqqtZ/xH59FUOMdExkKE/py2vls18+x/D8xvvqK1WCptJ2ulj8CwZTREw9jbFibpyvurfxvBxvOsceFSWeROo7PIyIiiygtluSSdAoHgnxWbHVSsbha6wHgtqahgkficy5PUpwbA4Y9TrYZYZcOw6n2rMg0zK6sSO0jXUC1iDtXTqyci2LXwXLOHUoN8FiOpXrmvmlsO4jiUZrBizC4sb6AAjX3vUtLQGdmPFbyuoK/iwpZOzw3yvrZVzG8YlxuUGJyUBv0jZdTuQQbaWGp/zWhDTtpQSXDPmP5WPPWPr3ANYcuR+uS2+X+LyYZ+h0HLSMMqySWsTpcdmx9fauKmnZM3tMQsOQ/lS0VXJTP7DszcnRx/hWDEOk0jJicKokjiMi9+cFbkb2FtRVDvQx44n5E20tmtfuVEvZ1EYxAXGd8r25BUFeYFyBzgcMBlzff00v61eENR2eMybXWQaqk7XsxBne3vZT/AcI+ID5sFhoXRgCjBybMoYHQ2sQf2NZxrJv7itpvD6c/wDthTfLvDomaXPh4lkgmyApe2io4Out+79q5dVTEWLjYruOhp2uuGC4VK/iLzjOZ3w0LtFHGcrFTZnNgTruANrDfW/tC0KWR5vYKD4/wBRDg54VctihZlJzd4ygZTv3HMdSfFegrhzcgRurDy5xifCDJ1mxDNoEJzIp9FOrsfGhC+l9DWlFw0uGKQ2+b8lkzcZDHYIRiPt5c1OjmHiGYj4XYXI6T7frUn6Sjt+/3Cj/ANQ4jit2WnQ/leeG8WgxWLhlmTpzICi+Ve5BW53BBvYep3qOaikgY4xm4I87KWn4lDVSMEowuBy5E2t98lscy4tvjOm07xx9IHtfLr3a+59vNvFRUTAWOcG3OW1/nip+JSESsYXlrSDobZ5evgoLjGJMORcPiZMuoss1wtrWAy/nrsdbaCtKnjD742D/AONljVsxjI7KVx/8r8uXzktaTicwDWmlYj5B8SBnHbqSdE0LHK2vbb6wEPs49iMjll8urAdGXMH6h2Yz72+XpvryXqTikyk5cTKQBo5mvc5iLZNx292Y6ePOiRl8QdGAMN723tz8Uilthc2Zxdita97i9tPDO6nOdMXisPLHiM7DD5VF1v8AZv56ijdG0F/H7NmU8rGkteLg+vktutikdZ0brEacvAjkVNYDmqKSNC4s5dUZRY2zbMPVD6j1qV9E4E4Ddtrg/N1HHxJjmjtBZ1wCORO/gtPnjEqXwkYa7Li4yw9LpLa/6Xt9KrNY4WcRkftZWpZGklgOY18wVVsJzAwVVmiSdF26g7h7Bt7fW9fRPpASTGS0nlp6L5CLiLgA2ZoeBz1HmrJhOa4JEMZwtlRc+QWy9pB028+1Zz6CVjsQfmcr75rYh4rBIwsMdgBe2Vss1L8vcZixTyMkZVwFDE21GttvTX9aq1VNJA0BxuFeoa2Kqc5zG2Itf3U5VNaSURKIsGOwqSoUkF0O4uRtruNa7jkdG4ObqopomSsLJBcFc8m4hhYpA8GDBCnMrNK1zlIGYKSe0NYX9SNjW4GSvHZyS5kaWGi+YdJTxHtoYLtByJJ18FJwcXkZxi0jRndBAIw5v85O2Te5Pm1qqOoo2uLS45Z3sLfVaDOJSvYJGtBvla5vr4JjooppOpiFXI6qsvQxBKlQxC9ZABdA2YZh7g3FVxDG/KJ2fUWv4K26eRnemaA3cg3t4iwyUVz/AP8Am/8A4L/vWrwz/g8yvn+Of+q8gqzzHi2jhgRdFdS17aZg7hvbMF6Yvuo2tnNZ9eSZzfb8LV4WGtpW4d738bn+E5eLnCy5yciupiv4Zic2X2YAkgeUBrvhxPbWGls1HxZrf0+I6gi33+dFbv4ed08gbW8RBv8A3LVrigtEPH7FVOAkmd1+X3Cy8ew/DYBJFHDE08YVjGc5ABKjWxtsw0v5FZtK100gjc42K2K50dPE6VrRiFtuZW5j+YOFtIzSygSjsawlB7SdCVABsS1VS0jJXsbDmV8g5lwkaEYAq7GVS4If73aWJaxJ0A3qxTQCVxDuRKq1dV2LA5mdyB6qofxBwOHmD4/CzBxnCTLY6NawbWxF7AbWJN/WoGnZTSAHvBeeCcExwMMcmGlCRiUodLDqRm17Hw17emc1LC5rZGk6XChnjkdE5rRnY29Fm4Djhh8QkjqSFJBHkXBB/MXr6KpiM0RaDqvkKKcU1Q17xp/hdRxHF4Uh65cGMi4I8+wHr7V822nkdJ2YGa+1fVxMh7Ynu/PdconZp52KIc0jkqo9ze3/AFr6doEUYDjkAvh3l085LBm45DxK6NzVihDBmbD9ZyMqkgZQ1tM5JBCk+mvjcivl4y7H3Mrr7mcMEV5BeyiuD8cwjuUMCqDlydhckn5hsTodv9q0JaapDA/Fnvnayyaevo3SmPCLZWyvf2XvmDjMMLtFDhYXdLdRnAWOO4uASFLM5GuRQTbWqcXbyGzSfVaE5poRdzQPL5n4KL4ZzCkbZpsNAY/vSQliY9fmaORQct92W9vSpaiOoa20l7fOSgpJ6R7rx2v7+h+yu/FnBge3SOZSFEp+za40DH8J/OqK1DouacG4DOkq5+gsQcMoE4Yx63sL6lfY6jf1vcgqjGC3YrMqKATOa/Qgj66Kyc44JFlw0yG5mxcV9bjtjlAI/I/tUYlLmtYdvuQrDoGse6QautfyBVT4ZwafEfyoyR+I6L+p0/Svo5qmKL95XxlPQz1H/G3LnoFOx8qSwRyySvGFETX1Jtpf8PtWfLxKJ1rA5G614ODTx4i4jMEb7+SlP4dYICJp1cMktguhHylgfmAO9VK6rbPYNGi0eFUDqbEXEG9va6uFZ610oiUReJo8ylfUEfrXrTYgrlzcTSOa51LhcRFeF8O7i2VTGGsRa2jKbrsp0tsdNSa23CnmGMOtfXOx5/P4XzLDV0zuzLCbaWBIOVvLb35qW4fwKWBI5ySZQ5cw5hlIYEEKNs9iTv6ioZaqOQujH7bWvv59FagoZYWtmJu698N8s76df8KM4Ty+sXWEPWJxC2laWERrGMxZjew+6bBV0uL+loI4+yeHuIy0sbknyViWTtmGNjT3tSRYAb6qax/BIccROrSWIygjLY5SRfXXe/7VJHUyUoMZA5+qimoYa4iYE20ytsSN18wvJsWQqXZkJuUkRGFxpcXBsfcWNRz1nafvaPdS0vDhCO4825GxC1OM8CwsQVZcUYwNVjVVAF/IVRfW3zHe2+lTUk0trQx/PEqtxCmpyQaiU9Bl9AFv8n4DCozPBOZGK2IOhAvfawO9ta4rpZ3ANkbYKbhdPSsJdC/EfmyqPNQjTHTOIhnuLuHlUntX8LgbegqxS0MckTXkm/zoqNfxOWGodG0Cw535DqsGC5ajmVXEWGGckd80wOlySe872rmSmgjcWnFlysu4aqqlYHjAL31vt5rTx2HjwjJaFbyR5rwyTaDfKx6g102+ledhBydvy2/K9NTUjdmx33Nue2/JWPkuPC/B4oyQKsLBc697XFjbQsxvfa3mq1VC1mAsvnz1V7h9Q6USCW3dNstPdWFOdMKABeTQW+Q1D+lm/sPorP8AqFN/ePVRvF5sDiF6zRzLc26qxkXP6WJ/erEE1TEezAv0Kp1VPRVDe1cbdQbfwV84XyrBiIldMTKYrmwItYg2OhGh03trYVK7iUjSbsF1AzgsL2i0hLdQtzlLg5w/xDlMxDMsd7AkKSLj0zGw/KuK+p7QNaOVz4n8KXhVF2BkcRvYeA38/sopubxI6piIY5IgwJOUnUG4ZQTsDtfXS+h0Ew4Wezvfve3gqx46O2sW9z38VN8E5ZijePERzFzqSbDK2YEdoHy7+p9KgqK17muic231y+qt0nDIo3tnY6/pY3G3L35KlShhL3bjFy9T+4yXBP1i6dvYe1WOHlvZPG/8KlxUP7eInS/vf8WU1zJNhjiVMY1UkzsLZCljnv6nLe5Hr5OyISNpndr+22XPovah0D61nYfuBzI0tv5/NVC4uSRcNgw5IK4aK19wD1P0OVUv9BXPDGNc5xIXvGpHsZGAbKRwrLDhGmaRWml7Y1PflGlzbbN7+NPJtVl7TJOIw2zRmdvg+qqRPEFKZXPu92Q3t/P09lNcmYVJoLSqGCSh0v8AdbKNR6HU/qfU1mVwDZzhW3womSlGLNZ+P8x4fBypEZ+n2gZFiZ8ovoQF0B0tYg/T1hDgQS8XOqsvGEgMdYDK1votviOFfHYJ41lVDLdeplJBUNva4+ZRtfya4fhDu7opGY3s72uf1+6keDcPGHgihBuI0C32vYan8zc/nUZUoFhZbtF6lESiJRFjxLkIxUZmCkgeptoPzNdMALgDouJCQ0louVzbjHE53xgLIS0br049QPmUj82019615Io2UZLN7Z+a+eiqJpOIgSZWvYeX3Vq5h4+kbGIxl1XKZdBoDqAASLkm3tY1Up6SR9ntNr3tr9lo1lfDGTG5pNrX0tn4lasXPGFUBVilUDYBVAH5ZqmPDJ3G5cPU/hVW8dpWizWkDwH5WThXN0cjugVh8zJcb2BYg2JsdDao5eHyMGIkWyH2UtPxeGVxY0G+Zz9eajOCRq8bzSRSSyyqzs6qSUW5T7M2ILi18o7rWsDtUtZIWu7Fpwho9crqHh0Qez9Q9uJzj6Z2yv8A5svfHGhRY8ThT3x7uBo4ByMrkWGfNuN/mvXNFI6UmGTMEei64lEyECpiyc07b7Zr2z/8zjN9Wh2jL+npt/vUoH+zH/5b2UeL/wDpm/8AHa63BIcw1b+Y/wD6dvwn2/aobZeQ/qHNWMXe31P9J5Kjc6qWlw4AJPw+gsUOzbD7391S5Anxd/V0+eCqOJNrX0Z/SeZ+dVKcvxMvDcTmUrom/wBR+tR1RB7K31up6EECe/Plbbkofh0IeQBhdd21tYDck+B7/wC9bcri1pI1XzFNGHyAEZb7ZeK3+ZOLLOyrGmSKMZUGv622H+fX2gpKcxAlxu46q1xCsbO4NjFmtyCsfLvGUwvD1dgWZpHWONfmdizWUfoSTsACawKgXneOp+q+so3BtLGT/aPoqtPxOVpxO01sQPldSTGg/wDbC/ei/EfmJ7hsAb7eGuMVz+7l83WS/jLBPYft5/jp9dVv4rBjGK0sEeSZLdeAa2J2eO3zI1iQRv8AUEV3SVhYeym9fsVxxDhwlHb048QPqFqcv87pg5jCwLQZsryX+U7FlW3yX31uRrptVKrm7d+IC3181o0EH6VmAm/0HgrnzLwKGS+IE4gYgBnsrxyD7udDoxHhhYj1qvEZA7uXv0V2oZEW3ktbrp7qA4ZwnDvKUnxSsi65EiEMUliLBmLMzi+uW9tNjarc0dS5oc+5+vos+mkomPLGWHsD57rY5zh6uJRVBbNEhGQXuAZjpbTbztXVFOIA4u8FzxOmNU5gbpr5KvTYSaUqRG1iCqAK1gFvcC48a6nc3NXmV8DRv6LKl4VUvN8gB10Hz11U/wAG4i2HwEzoO4SBQSPlNlBJB9Nd/NVC1lTVDkRdaIfJR0Jt+4GyqyxNOclmaVicjixYE7kX9fOo9birtZSse3Fe1vRZXDq6RjyyxdiPnf5quo8o8IbCYSKBmDMgJJG12YsQPYXtXzxNyvsWNwtspivF0lESiJREoiURaWM4VFK6SOvfGQVI0OhuAfUX1tUglcGFgORULoGOkEhHeCq3GOXZpsZIblYpAO4EWOVRowvfwfHpWpBWRxwDdw+5WHVcOmmq3EmzHW35DceSj25R+azSHL6JvrbS5F69/wBV/wClcf6AP7lscC5ckjxUThSYwCWLWFrhha17/tSauZJAQcifyvabhUkFW1wzaNT5Fb/w+KwQkjijMsLXKFfnjJ9iDe2+xB9rkVC50NUA5zsLvYqyxlTQktY3HHtbUIuBnxjp1oejCpDMDbNKRp3bf40v58A+GlacDsTjl0CGOorXjtW4IxnbcrFxHCypicQww8rrIUKmNyo7QL3sdfz2qSKSN0TBiAIvqL6qKeGVtRI4Rkh1rWNtPAryGlvf4LE/MW/nP5FvXf3paO3/ACN9AvP929+yfqf6jy8VGcP4BipWIkDqcgQSOScq5gSBre2nyirEtTTMs5tjrp1CqU9FWSXY+4vbMnYH5krJx3hUiYPoYWHqliA2aQI3rmuQQTcDTTTba1Y0kzpH43L6OOnbFF2bP5VTwvLWNPY+FyIdSRMjEnxcaXH51ZPEJb3uPRUBwiDDhsbeKxTcrYwMQuDzL4JnQX/LW3611/qU3Mei5/0Wn/tPqrHwjhmJGBmgkw4RhmMf2iuWLEk7AAWvYa66/nBFKO3Ejjvcq3NA79K6Jg2sFiwvLzfAOrYcde/bcLm3Gx+l/NXn1Y/VAh/d9llx8OcKFzTH3/K+vNe4cDjYcHEsK5ZMzFx25rXJXfS2+nuPevDJTSVDnSZiwtqumw10NIxkQsbm+l+mq9YrlNHdcWsTJOykSKoQ5XZbdVVa6l1bXexBJ1bfMfYOIabhbMbS5oc4WO/ivvFeFzS4d444jfqKwByrm7bMwF7C51I01zb7m1QzMilxPNhZU+KU8k8GCMXNwoKPlnHrI7gMFsBGiuoKajX5rA2uLg65tamimYJi577tPjn5WVaanmNOGxR2cLbgW5533+6mOI8MlRsNIYmfJCsbBQGIYBwfDfi3A8HX1qyPa57rHe/1V2OORjGXGYbY+OSjMNhpF6V8JL9mXvaIfeva32Pv7VHhHMfPJSYnf2n2/KsvKPCCuGdJo9JHJyMPBtuLC2vsNhoKOkLXAtOi7ZEHMc14yJ0UpwzgcGHJaKMBjpckk/QXJtXUtVLKLPK5p6GCnN422Pr9VI1XVtKIlESiJREoiURKIvjKDuL0BsvCAdV46K/hH6CusR5rzA3kvaqBsLfSvCSdV6ABovteL1KIlEUBx/iEjSx4TDNlmk73cAHpRg6tY3GZj2qCN7nxXo5rhxP7QpuWQIpZmsqi5Y+ABqT+VeLtQPKuNmxTSYl2K4d+3DxEAdo/1G0vdjsNgPW4NenJcMJOeyy8ycRkBjw2HNsRPs1r9JB80hB002AO7Ee9AjidBqsfGsdIZIsHh5CJmAaSWwJjjB1Y6Zc7ntUW9TbSg5o4m+ELb49j2jVIodcRMckd9Qtvmkb+lBqfU5R5oF642yGq1eaOOfA4UG5kmYCOMH5ne1rkC31NgPQbigF1452ELb5bgnjw6/FSmSY9zkhQFv8AdGUAWHr5N6FetBAzUfwDiMuMnknVyMGl44gAPtWB7pCbXyg6Cx1/KhyXLSXG+yzcVx8kmITC4d8pFpJ5AAciX0UXBGeQi3soJ9KdV6SSbBT9eLtKIlESiJREoiURKIlESiJREoiURKIlESiJREoi0OOcVXCwtKwJtoqjd2OiqvuxsK9AuuXOwi61OWuGNCjyzkHETnPM3geiL/Qi6D8z5oSvGttmdVE8SxkfE5PhIpj0kKvOVHzr82S9wQGOXuAINiNNL+6ZrwkPyCsPFOIR4SEu1gq2VVFhcnQKt7D/AAB7AVzquyQAoHBzfCwS47Ed+IxBFlW99dIoY7i/keNSWJrrXJcDujEdVvcGwvwkMuIxTjrSfa4h/AsNFX+lF7QPOvrXhzXrRhFyvvB4yBJjcT2O63s3+jEuoU+h+83ubbKKHkg/uKguWYW4jijxCVSIYyUwqH2Orket/wB/7RXpyyXLe8cRUjzVinxEi8PgYhpBmncf6cXkf3PsPY+968HNevNzhCkeK4xMDhlEcdyLRQRL95joqj/JPoCaDNdE4RksnLvCTh4jnbPNI3Umk/E53t/SBZQPAAoSjW2Cla8XSURKIlESiJREoiURKIlESiJREoiURKIlESiJRFV+GD47E/En/wAvASuHHh32ab6DVV/+R8iutMlGO8b7KG5t53QtLhYGUOCB1HYhGI+ZMykZTsMxIHzC66GgauXSbBSnL0C4HCtiZyy3QHKWLlEGqxgnVjmYgDXcKCbXPhzK6b3RcqDwrYrEY+FcTcg5pngN1EC2IW5Ha4bt9bsGBAsa6ysuBiLs1YeFf89iPijrh4SVww8O2zzfTdV9rnzXhyyXY7xvss8v/OYjJvh8M4L+kko1C+6x6E/12H3TXmi9/cegUNzXiGx+JXh0LERrZ8U48AahPrt+dvRq9GWa5ecRwhSnMnFlwUUcEGRZCAI0zIpCj0z6XIBVSdL+ux8AuunHCLBfeSYCuHaeU3eU5zK6qrOgHYXyki4XySdKFGDK6+cCQ4yb45wemoKYVT+E6NKR6vsPRQPWhyyXje8cXorNXikSiJREoiURKIlESiJREoiURKIlESiJREoiURKIue8c5lXHyDAYd8geTJJITbMg1PS9b2I9/pc10BbNQudiOELZ5pJkAwEE/QijQdWUkm2nZFe9yWALMb6KuvkEOa9dn3QufLynImNhwsqkCV9Cut0B1Km1vlF9Nri9q6vkocHesV0rm2Br4WCCMqI3VoxlvGStwqsLi6qASdbjtNTwwNfG55dayiqal0crI2suD89tT5LUfASFjhM98RiftcbMl7JHqqxoTqLgFF82Dt5qt1Vqx/budVv8x8V6QXBYZcrtliDAdkQawAPvlNwLenqK8HNdONsgvvHuIrwzBxxQ3eZvsoVJLMzHyb7gE7epA0vQZlHHA2wUXHC/DcKsMRDY/FEu7nXKd2djY9qXsNDdjsbkV7quf2Cw1KqfCMFiH4jDFiSZOowlJY5gQoLZ0YHQdtgym1rA+ldHRcAHEAV0Tjh+LmGBj0iUBsUw8L92Ie7219FHvXAyzUru8cKsqIAAAAABYAbD6V4pF6oiURKIlESiJREoiURKIlESiJREoiURKIlESiKs89cQMcSxglRM2WRxe6IB3EAd2ui5gDlDFvFSMYT3tgoJpQ2zb5nRQnDYLQvjgEAjjMeDD6Lrpn+jGwUfhudM5qVwMr8LAoGkQxGSQ/Cofh+LR0CvKInUGSfqkBix1eUHaRTbtykmyxi1gSYnNINipWPa5twev8q5cpcK/wDVSIysy5IY2/0otwCP/cf5nPqQPFcHkpWD+orHzhzOkUfTjmUSO5iLDMRGbbMUBKm+UW0axJG1egI94GQWLgTS4bAzTHMzMTJGkkhaxYCy5iBoZCxHqCNbm9dNYXuwtXDpBEwucVo8k4SRInxmPOXIXZc65SN8zsPU6hbDYne4rl3Jex6YisnKmHfG4h+JTqcouuFjPhRfu9LnUfUt4y0OWS9b3jiKhMNxITGfETOqSknqo2jRRqexAp1ZLdxy3zuwBsPm9ItkuA4HvKY4dmwsRxTx3xeKtFhoTuqnVVPvvJI319K86LoZC+5Vq5f4SMNFlLZ5GJeWQ7u7fM308AeAAK8JUjW2Ck68XSURKIlESiJREoiURKIlESiJREoiURKIlESiLzLIFBYmwAuT7CvQCTYLxzg0ElVnhcYxsvxLZumvaqNsSDpcbXG9wTe42sRWhMTTM7Ia8/nz6rIp2itk/UG+EZWP46cwTfpYhYeeI57XWNXhCEEWuVJ+9bwQNiNtb713w4xXsTZ1/g/Ki4w2otdrQWW8SCd/LY7ZrU5e5ZixIEsy9SOylFZQvcLZiLfduLeja3B0NecQkF8Fsxvrlt82XXCoDh7S5wm2RFs9zYfDnfmtznHjmIRhBglRpsudy33QTlULchTIzXsNflOlZwHNa73HRq5Ry7gppsWsKkq7sRJ1BfQXZuorfN5Nm828612dFXaCTZdvnwrTTDOtooiCAR872uD9F/zepGvEcfd/c72H8o+N003eHdb7nn4D6qs8xytxLFjARE9CIh8U482OiA+t/wB/7DUAyF1O7vHCFM81yPDh1jhTKh7Cw0EaCw/K40/62q5QsY6S7ttBzKo8UkkZDhjGuRPIfPl7KG4Ly/A0SYjGIvawaIH7qjUXtqwPzEG4sL+tdcQkaZMLdRqev8KLhULxDjk0Og5D+VM8Cw7TzNjZlI3jw6H7kd9XP9chF/ZQo9aoHktVoucRVirxdpREoiURKIlESiJREoiURKIlESiJREoiURKIlEUXx7AyTBI1YBC15DchgBYgoR5B9farNNKyMlx125eap1kMkwDGmwvnsfLqpCCEIoVRoP8Au/1J1qBzi43KtMYGNwhZK5XSieZeLjBYZ5shbIAAq6ak2GttB717qVy4hrclSIIzKikOJFnJklm+ZGa12DX7QsSjL0pVXtUFXVtK6UQzU7ypwlZJRjWVhlXpwBr5im2dyxLlm1tmNwpt714Tsu2tucS3Od+PthogkIzYmc5IVG9zoW/K4/MjxevAF691hlqtnlHgC4LDiO+aRu6V/LMd9d7DYfruTQm69Y3CLLf4tj0giaST5R4AuWJ0CgeSTpQL0kWzVD4hjpsbiY4+mI1/0Qyq4RxmzMbMO7LmFgbCxsGIJX1RG5Nl0DAYNIY1ijXKiCwGp/c6k+5rlSgWFlsUXqURKIlESiJREoiURKIlESiJREoiURKIlESiJREoiURKIqHzzxV+ssKkoF1tcAyEj7o+8ADa1tTfQ200uHmHMSannosTi36nuui0GeWv+PllE8vcqfFM0kbNh4SwWVFPbKAb2A0A8A6FdTYDUVxWwshcA0/wpOGTvqWFzhYD3+eivnHuKDCw/ZxiRwOyFSASBYEgb5VBBOUGw8VRC1XGwyUDyzhuvjGxEsbM0caiOZiMrBs3y5boxAv9olgQ+qg3r06Lhou65V0rlSrnf8QMbI06dG0iwatGRYZ2vqG2zhdgfU/Ne1Wm0shjx8/W3gs+WtjEvZ309Lna/NbPJOFOIkXEsjJHFcIrCxLkFWP9qrdB6knYiq5yVtmeavdcqVKIlESiJREoiURKIlESiJREoiURKIlESiJREoiURKIlESiLS4rwqLELlkW9r5WHzKSLXU+Dai8IBUbxnHrw/CqscbSN/LiTUlmsTdz6WBZmPoa6zcc1xkxtgFyqTjshmV8cl5AOyQr90knZLaA3tJEQ6kbt8tdW5KHEb95dk4FwpMLCsUYIAuxubkliWJJNiTc71wTdWWtDRYKQrxeqsz8qAuoDfYli0gJJY6hrX85mAuTrZV9L1otryGkkd7bl8G3iVkP4WC8AHuXueZ316nXfIKygWrOWvovtESiJREoiURKIlESiJREoiURKIlESiJREoiURKIlESiJREoiURULmLjSzSGNr9C2UXF0k11LeouBY+N/IrYho/wDazFzvzHz+F87VcSvPYGzRpyPO/Tl67rBy3yZGzwygnoxSvIEbW5sgGU+Ywyk66mw33OfUM7N2G/zqtSkf2zA8i2fr4dF0Sq6vJREoiURKIlESiJREoiURKIlESiJREoiURKIlESiJREoiURKIlESiJREoir+N5YVyQHtGTcqRcjXXKfGmgvt+1Xo60tztn81+ZrLm4a15tfunb8fMvZTsUYVQqgAAWAHgCqRJcblaTWhoDRoF7rxdJREoiURKIlESiJREoiURKIlESiJREoiURKIlESiJREoiURKIlESiJREoiURKIlESiJREoiURKIlESiJREoiURKIlESiJREoiURf/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6" descr="data:image/jpeg;base64,/9j/4AAQSkZJRgABAQAAAQABAAD/2wCEAAkGBxQSEhUUExEWFhUWGCAYGRgYGCAcHhwiHx8cHSEhHCAfIiggIh0lHB4aIzEhJSksLi4uGyAzODMsNygtMCwBCgoKDg0OGxAQGzQlICU0NC84ODIyMiwtNDAtLC0sNDQwMCw0NDU0LDA0LywwNDQsNCwsLDQsLCwvLDQvLywsLP/AABEIAOEA4QMBEQACEQEDEQH/xAAbAAEAAgMBAQAAAAAAAAAAAAAABQYDBAcCAf/EAD4QAAIBAgQFAgMGBQIEBwAAAAECAwARBBIhMQUGEyJBUWEUMnEjQlKBkaEHM2JysUPBFSTh8BY0RFOCkvH/xAAaAQEAAwEBAQAAAAAAAAAAAAAAAwQFAgEG/8QAPBEAAQMCBAMHAwMDAwMFAQAAAQACAwQREiExQQVRYRMicYGRofCxwdEUMuFCUvEVIzNicoI0Q5LC0iT/2gAMAwEAAhEDEQA/AO40RKIlESiJREoiURKIlESiJREoiURYcRi0jF3kVB6swH+aJdZC4AzXFrXv4t616Bc2C8JAFyq4edcPZyqStk1sqXJFwLqL3IF723t43q1NRSxNDnLPp+JwTvLGXuOmvgrHG4YAg3BFwaqLRWHC42OTMEcNkOVreDXb43MtiFrqOOZkl8BvbIrYrhSJREoiURKIlESiJREoiURKIlESiJREoiURKIlESiJREoiURYsROEFz6gD3JNgB+ddNaXGwXD3hguVFRcfBykxkK1iGvvdS2mljYA3AJsasmkIuL5j82/xzVNteDY4cj9xfz0ztouWc18vpBi2EeGlmEg6qFW7bMTpZUzWU3HzDS1QZ6FSuAvcZqw8P5hZsAcPJlR1IjOR1fLH4zd7Nc6rbU6eKsUjT2wLW3tnyVaueP05a52EHK+uX8rW4ZwlJI5i0nzIY4xlPezeBbf0IGozX0FidKukc8dk0Z6nkAFjcLgZGTO45aDmSenz0Cm+W8yxNgPilWQAMhjDfZi9ylyxJ2Yg3Gma1wKyxaJ4c4X6LdOKaIsY7D1+H39Fj4PhJcJ18RPLJHFCzFlsftbA6i5sbkix11O9Xa2piewNaASR6LM4bRzxyOe9xABOX93X5daD844580imCJRa0bKzWvsHYEG/rYaVWZQSOaDzVyTisbHEctVc+VePDGQlimSRGySJe9mGuh8qQQQapuaWmxWnG8PbcKarldpREoiURKIlESiJREoiURKIlESiJREoiURKIlESiKD43x3pN04gHk0LXvlQf1W1zHYKNSSPYG5T0uMY35D3P8DdZ1XXdk7s4xd2/IDrbc7DX76/EMaMRErLplazodSp8A5TfcaMut8pF7WMkURieQd9D/n3v1B5qOeYTxhw2OY5Hy9iM72IvoY1otzbU/NcDUHfOUhWRh6hioPk71YDtvnldxHpfoFUczfnr/NmBxHiW33Nl85x4H1+HhnZwYbynKAxZdSRluq3Is2+hGlZ0pHaGy1YmHsRiXP8AlmFpJQuGwbuh7JHLZmCkgnu7YlIsCAQTcDU17HIY3B41CjkhbMwxkZFdE5hwrwLFDhYy8hXJHcGy3JzuzDQX0u3gCwsXFTfqSQXu1J/x5D3NuSiNGGFsbNALeuufN252F7ahSnAeErhkeJQC8hZ5HsdSRpuSbDQD9hvUDyCcenurMbXNHZ69bW8FHcZwqSYSbA9aNZGACAy37u1wO7uAzi2utjUsrHyf7oBt4fjooYpI4h2DnAH/ALr/AFz15qifH9NmSVGR2PfC8bZr/wBNhrrexB186VoMroiwYrhw5fPqsd/DZhK4NsWuO/y/oprhHEnwMUvblxOIIYI3+jGFCq0o/GQCQm59gDbNwOqZThGq2O0ZRQDEdB881O8qc2M7iHEG5Y2jlAAufwOBoG/CRo22hGqqpXQHPRe0NeypblkeSulVVoJREoiURKIlESiJREoiURKIlESiJREoiURKIofmviMsGHzQoHlZ0jRSbXLsF32vroTp6163VcPJw5KmYHEaOLd6M3ULH5WW+czMCbZdbsDqCAnzMa2BMx7cZNgNuXQD6ep0AXz3YSRu7MC5O+3UuP13tk3UlWPlPH4V80SMzSuudjJGydRdgUDAAxi9gBoAazp5nPdfQDT5z5la9LTsjaW6k6k7/wADYaBVXF8ySrPMIsPhVWKZo16gkJOTz26eanhjnnBwlVaiempnDG376KTwvMfEZUZwmCEa7s/VC/Qep9hUb6R7HBp1OwU0XEGSMLxk0bkWC2OUeYZJI8RGYoI/hxHk6KkJZ9flYjYD1XfxvUEkZY7CdVZgmEjMTdFr4nm6VXylm2W9gltVBNtD5Pqfqa1YKFr4g47+P5WJVcVdFM5meXh+FNzGTE4ScZ7N4IUbBFa2jHW53uDe2gtasloBcAVvPcQwkLn82ODRCPprmDljJuxvfQnc7+TrYV9PHAWOviNrAW2yXw01UJI8OAA3Jvvnt85BXfl/mXNC4ZCTBFmL5s2aw1+hP761iT0ru20sHHJfU0lew0+tyxtz5DmuZcW4pikZnzJZ2J6ixJ3H3JUsGsBoT40uK4eyWA4TcfdGSw1IDxY+QuPXRaEePxc5yieZvX7RgoHvrlAqNrXPNhmVK57Y24nGwXbuTsYZcKhY3KgIT6lVUEj2ve19bWvXlRAYXYXaqakqW1EeNumim6gVpKIlESiJREoiURKIlESiJREoiURKIlESiKB4+yyF4pBC8QjLlX3zqy2uSQoHcu5B1qdgZhGK4N/KyqyukxHDYgDzxeoFreCguIJAmBnEOHjiLEJKAvzAm2ux/ELHUEMPc24aUGcNdmCs+prSKVz2Czgbe/wZ6G4UfwfjE0uLw5lAupKocoHa4F7W8Gw/+tTyUsPZSODbFtxqdlVhrqgzxNc64cAdBvsobi/Eo2xE6yyLH055FsTqRmuCNhrr58VHQ1DIWnFupOKUr6h7cOgvy+6847mUSII/iEWJRYIH/wA7X/QD0Aq1HNSscX3zO9j8+6pTQV0jBHazRtce/wAt0Uvyrx6JYsWzselGIhnTW5IJ00toRbzWVUWklc4aLdpLxQNa4ZgAKXlwuDKRTNPZZVBTNGpJAAFzZb+n61bp5Zy3BG29up381SqoaUO7SV1sXQHTyK9cW4wkMC/C4jMzyhjoL5QuXaw0ug9/evKSjJkIlblb3ySv4i1sTTTvzJ9s9itnjHJ0byq8YKqxJks1rD1UZTrfxe2lcRcSlY3CbFST8Fp5H4xceGix4fEwDDYqGFQAsTENmuZBZgW/YfqKkcyUzRyScx5aZKJkkDaeWGIaNJ1vfUX9vdUlYggPU8i3T01H9V9APqL+w3rWkaJRhtcfNF8/E51O7Hex5b+fTx9N15ijQrlQCM75dlb8/wAX91/qNq5jhbB+0Ze/z5ZdTVD6q2N2ft/B8fVX7k/qJgnyKM6s1la+4A0tWTXYHVAxHKwX0PC+0ZRHCO8CdVY8PjEc2VwWyh7eoOxA9Pes90bmi5HRazJmPNgc7X8jv4LYrhSpREoiURKIlESiJREoiURKIlEULieY4jh5psO6S9K66HTNewDH8NyNfTUV7Zc4ha4ULBxTEQt9vOWkWRElgZEClZHEayYdlAYrmYGzFjoVNjY16uLkalObocbHeVJ2MfkJ25B+WpHvetWhdTP7jm59c7rD4oytjvIx5w9MrfOa0OUsSVSWQ9xWOZ+7W5AhOteV8YdUMZoCAPcpwqZzaOSQ5kFx9GgrZXG46VVusJWQAi63BuGf31AU6e49akMVKwmxNx18B91wJ66RouG2dnp4n7fRY1lxajqLHhgBmOYIBbLmvvYixUj6keteltOe6S7152/K4D6toxtazK+draX+lvcKW4HjZnxLRYlYiennBVfcLudxv/8AlVKmGERCSO+ts1oUdTUOnMU1tL5eNlr8V4vLLiGwuAhiLx2600g7I77AAbt/3bQ2o25rTLiTZq0JpcfDG0jNhsdApPVSNQrC2+W2hIHrc+1dlpYcxZRB4eDYhwHJe+PTCeKCeAuYXTtVQtlN9b32a9wR/TWjQPbZwda/ndZXFGO7rmXt0tYeu5Va4jclFsS1vNr6nRdP1H91asVrE7fPnksCpuXNbv5Xz2y9fNSXLYMvGFcm9oXcm+/e0YPvoQPoBXz9WwMfYC2n0X1fD5DIwOJvr9T9lK/+JoYcWEOGWOORmjkkY6g3NrjYKWJvrbuBNJxK0NDnXFrhe0z4HOcWNsbkH5yKsc/CcOp0wsTewC5vyBsP3rxtRMf6yPVdvpKdukTT5C/ukPC8I6llw8Rte4KAEEeCCLg/Wjp6hpsXH1XrKWleLhg9FSsBztOI0yQYdFZQwQB9MwBA0861YFDLKO0J15lUTxWCB3ZBtrcgtx+OYnBhQ0eHu5zsl5M4U+LnQWXQL4AFRSRSSNMl7huSsR1EcLmxWs52dtx4+WQGy6BVJaaURKIlESiJREoiURKIlESiKj8+8Tlv0MrJCR3Nexm0F0UjVUFxmbQm+UeTVukpTO7oNVm8RrhTM6nT5yVXjMkb/wAsKzLkyOuVJU26Ti3y62Vvu/TbQqaON7cUO3z1+qyaPiErH4KgHvaXFvLw+ngrn/wpFjhnYTF0t0Y52z9FmFvqzDYXLEkC2tqyoWY3WOi3p39mzENdB5/PPReU4lIDm6pOtjexW5zGzeAdAMuj6jtq8YWaYfz865jqs0VD/wB2L8b5Hr0yd0WfHQookMcYQNhJWKgW1OS9/fx+VVo3OM7cRvYge6uTMY2lkwNtdpPnZUtWxSKD1ZlUWteA2GhUbvbYke961iwOcQC378+awGyOYwEiQAW8NLcutl4aTE7GeUXuAOgR8xDED7TyQDp6V6Izrdv+Mua8M2xD9+W+Z26KxckPIcUxldmbpG2ZMlhmXYXPkk/Umqla3DABlrt4K9w1+OqJN/2/1eI00XjlSOYx42KGRY8SuMdpC3lTsdjobGxt4PrVCF0TX3lFwtSdkzoyIHWdfdeuRoZlzP1AkCM3UVhuQvuNLaX1G1aXEnxWsRd1sisfgkVQCXA2YCbje9vD7rLyDwuOfBMJI7xNiJHiBuLLewtax3zVlsmfE67DYrbfTRTswyC4vfl9FptzBHFK8cfD4iUZogc12IUlPwE6221381osp55ow8yZHNZD6ylp5TEIrkZbH+VtNxVcNilPwcazSKqPlkbsViDltly+9l0v5qsaV743S4rge9ldFdHHM2HBZx9r/Nl7524Kk4kkiKuQMsyKbnTTNYeR5Hp6EXrqHvsEMmV82n5sVxVAMkM8OdsnAcufiFYuG4yPFQgpY2ADIdbEeD/sw+vtVQh0T7OyK0GuZPGHNzHz50WVMOVJNybqVJ9baoT7gXF/NeueHNt5/lGMLXX8vx+Oq5JwbGLFHDNmAKxoFvoLhALknxcHbU20I3rWjqYTCI3G2Wevz7L52SkqG1Dp2Nvy0+/+fBfZ+IGZmkaTqNbuIOa1yFG2y5mA8AXFJ56fsDHGfqvKWmqzVNlmHnccui7XWGvq0oiURKIlESiJREoiURKIvE0oRSzGyqCSfQDU161pcQAuXODWlztAqTzXicNi+nlxaKUzbq2t7e3t+9bFEyanvdhN/BfO8SkpqvDhlAtfY72WTjkuHxk0GTFIMptYq1zcjbS361zTtmp434mHPwUlY6nq5o8MgyPXmFscz8xBFZfh53KSBTkTNe6sdddFO19yDpas+PuG+vy/t9VqzHtG2sRny5Ze/wBNFWf/ABQNP+Vxeihb9IXACsMo1tk183a1+69iJ/1A5fLjPx9uiqfpzz2tp0OXhnvn13FjTiaTQyDoyo64InvW1lcOLEX01j0PkVxELzNd/wBQ+qlqHWpnst/SfDRVd5pRJK7NDlmWJMq5s9o2GTc2va9/2tV+GlLZcd+e3QrKqK0Oh7Owzw755EbLbxXzx663OtvY+f8AarDP2uVeU99nj9lIcIxLRzu+htDp6C8iAk+wvc+wqCdgfGG9fsVZp5XRzl+vd/8AsBfwGp8Fl/4O+LkOJimOGxSgAyIva4/DIjHUgAb+Cuh0rOqImxkW0+fPIrVpZXTAk5EeXkRz/IWSflfGYkZMXxANF5jhjC5/7jobeo/xvVcEA6K2WOcNVXMPzq+AmGGdc8UbFHXLlKjS2S9jYbgbEHQ7EWagxPIMYtkqVJ28QImdfP2WfGcJktJjIzHJE7tJGUJYnO5I7ct7i+q+CDfbW1FXtZEIyNFSn4U+Sd04cM8wvPCeBTSlJiygF7nqFlbRtSQVv7/mPWu5K9skZY1u1lFBwp8UzZXvBzv1VsOFcy9UPGpDkjvLducectwGjzXTUBgtqqsk/wBvA8fLfUG2fK91oyRHtRIxw8z1HsRfLQG1lqcZ4CwzTYJyM1wyRtY++S3v939LG1etlbKBHPkdj+ei4fA+FxlpcwdW/ccj0WjybxvFdXoTMJYgGJkkNpIwBs/4tbDWx1PgVDNTPjOY10toVYpq1koyOmt8iPFbaYbhjHL8MLEgWK9o97E2Atc/kw3BFSGklA2+fPgUba2nJsL/AD57HcWW9jOXcBBaT4RL3AVVX5juNDppa9zoLXqCNrn5ed+SszOZEA4joANypzAY4Sg2BVlOVlbdTv40IIIII0INcyRFhG4O67hmEoOViMiDqFtVGpkoiURKIlESiJREoiURanFgTBKACT02sB9DUsP/ACN8QoKm5hfbkfooR5w1yHK6m11Y+bg/y/xhW/K21Ww0jb6fnlkqBeHXsbeR/wDzzsfZBOL5VuQSgAyt+NbW7B8ozfr7V7hyuevLl47pjzsOmx5jptn6rzjTabEj0aF/oMrAN7dymzeCL+KrU/7vL5/jfRWqv9vmPn87a7LQ0tbTUB9tD2v3Efea9vtx23sbaVoZ39vcZdB/067brKytbLn7HMjc/wDXpextkt6OEu+KFwL4OKO5OgY/EHuPrZlJPvWe12GYHkfutR7C+nc3S7bZ9QdVWE4XipFskSMFtqrodvUhzW2Z4GHNxHiD+F80KarkbZrQbciDp5rNJwbHEqfhx2m9sy/TXurkVNKARi+eikdR15IPZ6dR+VK8vYKbDvLPiIsiiMiwNyxJFgBc6m1vGpFVaqWOVrY43XN/RXaGGaB7pp22FvG9yOpWb/guIxJbqMIUGYBMugYEWKp8jJ81y1y2lst6puqcBtH67n8eS0W0faC83p/SPLfxK9typJEc0E+uYbgJZQNdYxYsWse5SLXFvNefq5Dk/vDrmujw+IZx908xl/B81H8b5e/4lDd06WMjQEFhlzKwJUONbC9x5ysGtcb8SNa2zmftPt0XUZc8Fr/3D3Gx+aEFb/8ADrl6XBwOJpLmRg2QG6pp4P4j5I00G+9RO1U8TbBT/EcV01LhoxpvI2Vd/JsdaWyXV87qE4pzK8SZh0HJBt05C9vc6DtH/T3qzS0vbOzyHzLxVGvrv08d2i7vmZ6LBytjZxFNiJyzLYFR5J9hsNwAdP0AtYrYoe0ayPI78lV4ZPUGF0s2Y1HM/MrfhaM3M9yzy8PW9hYka+2YldqnZRg2bHN6H8FVZOIkXfLT+ZH1JCleVuYVxDsphVJApYFfI0uPUHb/ALFV6yjdC0HFcK3w7iLKlxbgs7XJQ+Mjlx8sUMsoMLd0kaWDqwzAowtdUXQEk3YtYabcSw4LkCzRv/dp/nLRdwz9qWhxu47Zd3W/UW0z1utjjp+HdMOruA69R3vlLW7QCQO1FVToBa1vc1ZpgJGGQgZZAcvySSqla4wyCAOPe7xOhO2o0AA2FtOq0OGcWlw2ICKTKhYqUEmfzcWOlnyFCRpv6WNd9myohJfYOHL7qMTS0dQ1rLuY7Ym/p8+y6Fg8UsqB0Nwf1HqCPBHpWO9jmOwuX0UUrZG4m6LNXCkSiJREoiURaHG+MRYSIyzMQgIGgJNztoK9AuvHODRcqpcd5kMzMiMY8On8yQaM2+gPi9j+QJOgNa8FMyJgkfmTmOQ6/PAZr56qrZKiUwx3DQbEjUnkPmlycrqHhnnxkGYRlkMxEKgsLKqAHYg22Gv+d4YWxSPc6XIem6nqHVEUTWwZm/joPoPmZU5juZWw2HgijUdQxKSWucot76k/X971LBQNke4n9oNgoqriz4YmNA75AJ6L7h+YMVBkfEZHjcBiBbOqm5BsPUK2mt7W0NcywUzsQjJBb6ZLqGqrWYHTAFrrdCLqRiPxyDEQqYpBdMswBEiX+WRVJI1Fwb5lN/Ug5gJaclsuaJBmo/DJI8zwpCglSzNnmZ0U75rCNWdtfJBOxO9XHyTCMPOhy+cgs+KKAymMZluZB08dMz1vfZRvOS9HJAHLM95pmOhdj2gkDQABbBfAAHirvC4xYyHwWbx6YgtiB6n7fRQ3A8Y8UyFGyknKT7Npr4Nt9fIFX6qISROBWTQTuhqGuB3sfAqN4Dzli4cShlxDupcLKrtcWvZrX0UjfS23pXzJAsvs2vcDmupc38U6KxqvzF1a3iykHX87fvVqihxlzjoAfoq3Eqnsgxo1JHoCFt8v8Z+IwiYl06eZSxUHNYAnzYbgX281TDSTYLQxgMxFR/A+ZWxU4URFI8rHMdSSLW8WG501q/UUQgjuXXKy6PiTqqbCG2bn5/PNaHBeZmnxTB16a5XisDexSQqCTp7+NK5bDemxjUH7L01J/W9mcgW+91L4mIDE4YHEOjZZSIlayPoPmFtct7iqpu65A0V7Jtmk5m/5Wzi0ZIyFLZraZUznU+mv5nxQkON16GlosNbKu8c4bHFnxmJkaNVsPlz3zHKLqCQdDYgWU+gA1tNrHti7NtvwqD+Hxvm7d9/Pfb06affNzVwR8fgrQkqcyyojjJnAQLlYG2UncA7EC9vFQu0+bq/2dwbfMgFzfg3CZYbySRumYNGiFSCx+U39lPj8QHpV+giL5Md8mrI4nMI4sBFy7ILo/LfCfg160v8ANk7VT0uRv77XPiu6uo/UHs2ftGd/nwrzh9GKJvayfudkByv8z5LbXizt3qQt/AXexIsTZrt58bj84v07R3Tn88lP+re7vDK/Tytvn6LDjVTGMEkbpyoxCSJ7jYj8j53GhruMupxiaLg6gqOZrKshrzhcNCPv/nULTxXA3w8kTfE55HLAtKO1VCEs2pvoB667bXrttUyRj+5YDPLndRPoZYZIz2mJxJHezAFiTv8A5WHgvHIs80sGJaTI32sb5e9BlXqx5fAuN97a+KhD21Foi2x2P2PirOA0pMzXkj+oHlkLi3L3V/rOWwlESiJREoioPNXGDOWRWC4eM97kAhiPAvobem3k2GtbFPTxxMxSi5Ox2HX50Ga+drKyWeTBASGtOo3PIc/pucs1ScXiRiLIgKYZDYanvNwLDzbYX9gABZVETW9oLDJg1Pz2H3Ur39kbkXkdoPnud7W0C6bjZGwGBQQ5SRYZrEqL3JOnjwPyqtgdUS4WC34CvGRtJThzzfmdcz9v4CoPE8Y0zdR2DORZrC22g8AbW29K3qSJ0UeB2y+T4jOyeXtGbhfJeJSsqI0jFY/lBOg9P0qUQRgkgZnVQOqpnNa0uNm6dFd+HcIkiwafCoscsoDSMAM1rEj5j77eNdK+eJhjndcXaF9g1tRJTNLXYXGxJstSPg2PVy4ks7btZLn6661YNZTloaY8h1VRvDqtry8S5ney9c6YBmw0U0uUTJ2vsMwJ8W8g6292rvh0w7VzGjunPw+fhRcZpiYGyvIxNyO1/n5Va4DgjKzkOqGONnUtr3AWXTzZiD+VXq+Uxwm2+Sy+E04lqBfbNVflPCRS4uJcRIqR5sz9Q2BtrlN/LHTX3r586L6poBOa61zrgTIiTR9wB7rai2hzX2AFjc+9XKCUDEw76fhU+KwF2GRuxz8L3v5WXnAxzYXhccTwl5MhjKx91s2axJHi1tvJqvTMD5Rc2tnn0VqskdHTmzS4nLLqpmPCzfEBiU6Kx2VR82Y2vf209fShfH2RAviJ9l02Obtw4kYAMud1U+XuXZ1xTdZMqkyPcaqc0hIAI8kHberDJ2spbA53+ypOpXvrsRHdw6+eiw43iHVxyyquoEgiJYDSPIQSPALZ2ubZldbeDUdIM3A6W+pCmrnftI1vltoCfnNXoYpGVGuRnFx4sPN7+lVywtJHJXBI14a4bqO4ziozA7jLKFUSoG7kJUgg6b2NjUkEXaPaDkCbKGpm7KNzhmQL56KGk5hxq5wVw2ZIxKyAnMFPkjPVxsFG5+AON9PmSz31XEWRmQtbYC/zNak3M2LIDNDh7KcwLW0PqLvodasNoqe9g53zyVR/EqsgOcxuWef+Vv8AG8YZFid+0GJZDl+7scw8/MQtxte+9qgp48Bc1vMjx6ffrorNVL2jWPdkC0O8Oo31y6XvrZR4Q6iwvfKTHKFGYIb6EEizEC2mwNqnuPvmL5X+e6r4Sbga6ZOAF7HbbM28hkvKNewGQdtwFOYKGAUuzXscputgdRl0FhXpFtb+e9s7AddfXmuQQSALeWdr5XJ3tpkc8tLBWvjBVo4naVIZFIdDIRa5FirXIuCCQbVmQAhzmhpcDkbfVbVUWljXlwY4Zi/hmD5ZKMwnBRZ7rBDDK/UlZHL9Q6aAkAKhIGg/3roPjhN23Luotb+Vx2Us4s+wYczY3v00FgrPDiEf5XVrb2IP+KpLSWWiJREoi18djEhQvIbKNzYnfTYa13HG6R2FuqjmlZEwvfoFz6fh2Dxc6q+Ncxk5UgWMoLk6C9rWv7D/ADV6WCptie3IZ6/zdZMNVRFwYx+ZyGXsMrD5dTHFjHglMOGwpZ2WxbKSFHjwfrlFgNK6gjM4Be7C0aD59V5VytpCWxRlzjqcz7/YWC88qcVJRcLPh2C2KhipynfRhaw+tdVdPhPasfc+V/Zc8Pqy8CnlisNNDbwN1H8x8oCFXmSZFiXUiQ2y+wOt9dBe3ipYeKC1pBn0VWq4EQcULhbkdvNe+VOVo5gs7TJJH4VDcEjwx9joR+9c1HE7jDGLdSu6PgYDg+YgjkPuV75swmJfEAIpVZR0wFfR8tz37eL6HwK7opIGxd43Iz00vyXPE4ap9QAwWDssjrbmtznDjc0McSKOm7gl7G9rWFlP+++1RUNNHI5zjmBop+K100MbGt7pOv8ACoc0zObuxY+rEk/qa2mtDRYCy+XfI55u43PVeAa9XINlnZPifs5e8t2qx1ZT4Ibe17XXYi/1qhV0sZjLgLEZrW4fXTCVsbjcHLPNP4ZtiIsbHHkkWGUMJFZWC/IzAm4sDcAX9yPNYJ5r6mO97bLp+KwuIhjYYVkawGSOW+mouAwPy5c1gRoba20rp8jXi5He58/LmvY4Xxd1h7uwOo8Dy6H1WHhmI4g0qiaCFItc5D3O2lh65rfleoslMMV81ucy4p44G6aSM7kIojW7DNoWHi6rdtdNKBeuNgufYKNo54g2DSPoxsjRllDS26ZVnCqVzMGUaE5mBGlqu0mZcL2y15ZhZlbcNacN7HTnkeh6eOiufA0YI8ckTIUBdbgZRmuWVCpIKhtvYj0ryqINntde+XpoTfddUAcAY3tItn0z1AtsD9lH8Hw2bg0WVSzHDKAALk6DauKZ+GZtzldd1UeKldhFzhUE/D8X9piSzHqqYWi6Pdl1sPlvZb3zbmwvVqOKNs47+me1vW6oyzzvpSezNyMNs7+ll7n4fN0A3RY5u3JmmLaeq2At+dtautli7S2Lz7tvVZz4J+wDsBzytd5PorXLwpnw+H0IeONARfKdMpIv66bbH9LZgnDZX8iT91tmlc6njy7zQByO1/p5qvrCQ8YdVzddr5owD/p/gNvXU71eLrtOHTCN/HmswMs9uIC+I6j/ALeR9yt7gfC2kEZbSMD0Cg99wAouCb31J0vtc1DUzhhNtfXbmrNHTOkDcX7fIDW4yH125LKEU4+Yyt3jKERhoUJQ3Un0s1x7n3rm5FM0MGWdz1z19l0A01rzIc8rA6Wy097/AOVESRgYLGKCJYA8eQsoKlsyl7A+AbW/Wp3sbLNGJBmQb/ZVI5HwU8xiN2gix2vfO3RbX8NolV57RIhsl8qBfxb2FV+IQRxBpZvfe6t8HqZpnPEu1trc1e6zFuJREoiqX8SAvQizZf5y2vk3s3y5gTf+2x/epoP+QfPqqtZ/xH59FUOMdExkKE/py2vls18+x/D8xvvqK1WCptJ2ulj8CwZTREw9jbFibpyvurfxvBxvOsceFSWeROo7PIyIiiygtluSSdAoHgnxWbHVSsbha6wHgtqahgkficy5PUpwbA4Y9TrYZYZcOw6n2rMg0zK6sSO0jXUC1iDtXTqyci2LXwXLOHUoN8FiOpXrmvmlsO4jiUZrBizC4sb6AAjX3vUtLQGdmPFbyuoK/iwpZOzw3yvrZVzG8YlxuUGJyUBv0jZdTuQQbaWGp/zWhDTtpQSXDPmP5WPPWPr3ANYcuR+uS2+X+LyYZ+h0HLSMMqySWsTpcdmx9fauKmnZM3tMQsOQ/lS0VXJTP7DszcnRx/hWDEOk0jJicKokjiMi9+cFbkb2FtRVDvQx44n5E20tmtfuVEvZ1EYxAXGd8r25BUFeYFyBzgcMBlzff00v61eENR2eMybXWQaqk7XsxBne3vZT/AcI+ID5sFhoXRgCjBybMoYHQ2sQf2NZxrJv7itpvD6c/wDthTfLvDomaXPh4lkgmyApe2io4Out+79q5dVTEWLjYruOhp2uuGC4VK/iLzjOZ3w0LtFHGcrFTZnNgTruANrDfW/tC0KWR5vYKD4/wBRDg54VctihZlJzd4ygZTv3HMdSfFegrhzcgRurDy5xifCDJ1mxDNoEJzIp9FOrsfGhC+l9DWlFw0uGKQ2+b8lkzcZDHYIRiPt5c1OjmHiGYj4XYXI6T7frUn6Sjt+/3Cj/ANQ4jit2WnQ/leeG8WgxWLhlmTpzICi+Ve5BW53BBvYep3qOaikgY4xm4I87KWn4lDVSMEowuBy5E2t98lscy4tvjOm07xx9IHtfLr3a+59vNvFRUTAWOcG3OW1/nip+JSESsYXlrSDobZ5evgoLjGJMORcPiZMuoss1wtrWAy/nrsdbaCtKnjD742D/AONljVsxjI7KVx/8r8uXzktaTicwDWmlYj5B8SBnHbqSdE0LHK2vbb6wEPs49iMjll8urAdGXMH6h2Yz72+XpvryXqTikyk5cTKQBo5mvc5iLZNx292Y6ePOiRl8QdGAMN723tz8Uilthc2Zxdita97i9tPDO6nOdMXisPLHiM7DD5VF1v8AZv56ijdG0F/H7NmU8rGkteLg+vktutikdZ0brEacvAjkVNYDmqKSNC4s5dUZRY2zbMPVD6j1qV9E4E4Ddtrg/N1HHxJjmjtBZ1wCORO/gtPnjEqXwkYa7Li4yw9LpLa/6Xt9KrNY4WcRkftZWpZGklgOY18wVVsJzAwVVmiSdF26g7h7Bt7fW9fRPpASTGS0nlp6L5CLiLgA2ZoeBz1HmrJhOa4JEMZwtlRc+QWy9pB028+1Zz6CVjsQfmcr75rYh4rBIwsMdgBe2Vss1L8vcZixTyMkZVwFDE21GttvTX9aq1VNJA0BxuFeoa2Kqc5zG2Itf3U5VNaSURKIsGOwqSoUkF0O4uRtruNa7jkdG4ObqopomSsLJBcFc8m4hhYpA8GDBCnMrNK1zlIGYKSe0NYX9SNjW4GSvHZyS5kaWGi+YdJTxHtoYLtByJJ18FJwcXkZxi0jRndBAIw5v85O2Te5Pm1qqOoo2uLS45Z3sLfVaDOJSvYJGtBvla5vr4JjooppOpiFXI6qsvQxBKlQxC9ZABdA2YZh7g3FVxDG/KJ2fUWv4K26eRnemaA3cg3t4iwyUVz/AP8Am/8A4L/vWrwz/g8yvn+Of+q8gqzzHi2jhgRdFdS17aZg7hvbMF6Yvuo2tnNZ9eSZzfb8LV4WGtpW4d738bn+E5eLnCy5yciupiv4Zic2X2YAkgeUBrvhxPbWGls1HxZrf0+I6gi33+dFbv4ed08gbW8RBv8A3LVrigtEPH7FVOAkmd1+X3Cy8ew/DYBJFHDE08YVjGc5ABKjWxtsw0v5FZtK100gjc42K2K50dPE6VrRiFtuZW5j+YOFtIzSygSjsawlB7SdCVABsS1VS0jJXsbDmV8g5lwkaEYAq7GVS4If73aWJaxJ0A3qxTQCVxDuRKq1dV2LA5mdyB6qofxBwOHmD4/CzBxnCTLY6NawbWxF7AbWJN/WoGnZTSAHvBeeCcExwMMcmGlCRiUodLDqRm17Hw17emc1LC5rZGk6XChnjkdE5rRnY29Fm4Djhh8QkjqSFJBHkXBB/MXr6KpiM0RaDqvkKKcU1Q17xp/hdRxHF4Uh65cGMi4I8+wHr7V822nkdJ2YGa+1fVxMh7Ynu/PdconZp52KIc0jkqo9ze3/AFr6doEUYDjkAvh3l085LBm45DxK6NzVihDBmbD9ZyMqkgZQ1tM5JBCk+mvjcivl4y7H3Mrr7mcMEV5BeyiuD8cwjuUMCqDlydhckn5hsTodv9q0JaapDA/Fnvnayyaevo3SmPCLZWyvf2XvmDjMMLtFDhYXdLdRnAWOO4uASFLM5GuRQTbWqcXbyGzSfVaE5poRdzQPL5n4KL4ZzCkbZpsNAY/vSQliY9fmaORQct92W9vSpaiOoa20l7fOSgpJ6R7rx2v7+h+yu/FnBge3SOZSFEp+za40DH8J/OqK1DouacG4DOkq5+gsQcMoE4Yx63sL6lfY6jf1vcgqjGC3YrMqKATOa/Qgj66Kyc44JFlw0yG5mxcV9bjtjlAI/I/tUYlLmtYdvuQrDoGse6QautfyBVT4ZwafEfyoyR+I6L+p0/Svo5qmKL95XxlPQz1H/G3LnoFOx8qSwRyySvGFETX1Jtpf8PtWfLxKJ1rA5G614ODTx4i4jMEb7+SlP4dYICJp1cMktguhHylgfmAO9VK6rbPYNGi0eFUDqbEXEG9va6uFZ610oiUReJo8ylfUEfrXrTYgrlzcTSOa51LhcRFeF8O7i2VTGGsRa2jKbrsp0tsdNSa23CnmGMOtfXOx5/P4XzLDV0zuzLCbaWBIOVvLb35qW4fwKWBI5ySZQ5cw5hlIYEEKNs9iTv6ioZaqOQujH7bWvv59FagoZYWtmJu698N8s76df8KM4Ty+sXWEPWJxC2laWERrGMxZjew+6bBV0uL+loI4+yeHuIy0sbknyViWTtmGNjT3tSRYAb6qax/BIccROrSWIygjLY5SRfXXe/7VJHUyUoMZA5+qimoYa4iYE20ytsSN18wvJsWQqXZkJuUkRGFxpcXBsfcWNRz1nafvaPdS0vDhCO4825GxC1OM8CwsQVZcUYwNVjVVAF/IVRfW3zHe2+lTUk0trQx/PEqtxCmpyQaiU9Bl9AFv8n4DCozPBOZGK2IOhAvfawO9ta4rpZ3ANkbYKbhdPSsJdC/EfmyqPNQjTHTOIhnuLuHlUntX8LgbegqxS0MckTXkm/zoqNfxOWGodG0Cw535DqsGC5ajmVXEWGGckd80wOlySe872rmSmgjcWnFlysu4aqqlYHjAL31vt5rTx2HjwjJaFbyR5rwyTaDfKx6g102+ledhBydvy2/K9NTUjdmx33Nue2/JWPkuPC/B4oyQKsLBc697XFjbQsxvfa3mq1VC1mAsvnz1V7h9Q6USCW3dNstPdWFOdMKABeTQW+Q1D+lm/sPorP8AqFN/ePVRvF5sDiF6zRzLc26qxkXP6WJ/erEE1TEezAv0Kp1VPRVDe1cbdQbfwV84XyrBiIldMTKYrmwItYg2OhGh03trYVK7iUjSbsF1AzgsL2i0hLdQtzlLg5w/xDlMxDMsd7AkKSLj0zGw/KuK+p7QNaOVz4n8KXhVF2BkcRvYeA38/sopubxI6piIY5IgwJOUnUG4ZQTsDtfXS+h0Ew4Wezvfve3gqx46O2sW9z38VN8E5ZijePERzFzqSbDK2YEdoHy7+p9KgqK17muic231y+qt0nDIo3tnY6/pY3G3L35KlShhL3bjFy9T+4yXBP1i6dvYe1WOHlvZPG/8KlxUP7eInS/vf8WU1zJNhjiVMY1UkzsLZCljnv6nLe5Hr5OyISNpndr+22XPovah0D61nYfuBzI0tv5/NVC4uSRcNgw5IK4aK19wD1P0OVUv9BXPDGNc5xIXvGpHsZGAbKRwrLDhGmaRWml7Y1PflGlzbbN7+NPJtVl7TJOIw2zRmdvg+qqRPEFKZXPu92Q3t/P09lNcmYVJoLSqGCSh0v8AdbKNR6HU/qfU1mVwDZzhW3womSlGLNZ+P8x4fBypEZ+n2gZFiZ8ovoQF0B0tYg/T1hDgQS8XOqsvGEgMdYDK1votviOFfHYJ41lVDLdeplJBUNva4+ZRtfya4fhDu7opGY3s72uf1+6keDcPGHgihBuI0C32vYan8zc/nUZUoFhZbtF6lESiJRFjxLkIxUZmCkgeptoPzNdMALgDouJCQ0louVzbjHE53xgLIS0br049QPmUj82019615Io2UZLN7Z+a+eiqJpOIgSZWvYeX3Vq5h4+kbGIxl1XKZdBoDqAASLkm3tY1Up6SR9ntNr3tr9lo1lfDGTG5pNrX0tn4lasXPGFUBVilUDYBVAH5ZqmPDJ3G5cPU/hVW8dpWizWkDwH5WThXN0cjugVh8zJcb2BYg2JsdDao5eHyMGIkWyH2UtPxeGVxY0G+Zz9eajOCRq8bzSRSSyyqzs6qSUW5T7M2ILi18o7rWsDtUtZIWu7Fpwho9crqHh0Qez9Q9uJzj6Z2yv8A5svfHGhRY8ThT3x7uBo4ByMrkWGfNuN/mvXNFI6UmGTMEei64lEyECpiyc07b7Zr2z/8zjN9Wh2jL+npt/vUoH+zH/5b2UeL/wDpm/8AHa63BIcw1b+Y/wD6dvwn2/aobZeQ/qHNWMXe31P9J5Kjc6qWlw4AJPw+gsUOzbD7391S5Anxd/V0+eCqOJNrX0Z/SeZ+dVKcvxMvDcTmUrom/wBR+tR1RB7K31up6EECe/Plbbkofh0IeQBhdd21tYDck+B7/wC9bcri1pI1XzFNGHyAEZb7ZeK3+ZOLLOyrGmSKMZUGv622H+fX2gpKcxAlxu46q1xCsbO4NjFmtyCsfLvGUwvD1dgWZpHWONfmdizWUfoSTsACawKgXneOp+q+so3BtLGT/aPoqtPxOVpxO01sQPldSTGg/wDbC/ei/EfmJ7hsAb7eGuMVz+7l83WS/jLBPYft5/jp9dVv4rBjGK0sEeSZLdeAa2J2eO3zI1iQRv8AUEV3SVhYeym9fsVxxDhwlHb048QPqFqcv87pg5jCwLQZsryX+U7FlW3yX31uRrptVKrm7d+IC3181o0EH6VmAm/0HgrnzLwKGS+IE4gYgBnsrxyD7udDoxHhhYj1qvEZA7uXv0V2oZEW3ktbrp7qA4ZwnDvKUnxSsi65EiEMUliLBmLMzi+uW9tNjarc0dS5oc+5+vos+mkomPLGWHsD57rY5zh6uJRVBbNEhGQXuAZjpbTbztXVFOIA4u8FzxOmNU5gbpr5KvTYSaUqRG1iCqAK1gFvcC48a6nc3NXmV8DRv6LKl4VUvN8gB10Hz11U/wAG4i2HwEzoO4SBQSPlNlBJB9Nd/NVC1lTVDkRdaIfJR0Jt+4GyqyxNOclmaVicjixYE7kX9fOo9birtZSse3Fe1vRZXDq6RjyyxdiPnf5quo8o8IbCYSKBmDMgJJG12YsQPYXtXzxNyvsWNwtspivF0lESiJREoiURaWM4VFK6SOvfGQVI0OhuAfUX1tUglcGFgORULoGOkEhHeCq3GOXZpsZIblYpAO4EWOVRowvfwfHpWpBWRxwDdw+5WHVcOmmq3EmzHW35DceSj25R+azSHL6JvrbS5F69/wBV/wClcf6AP7lscC5ckjxUThSYwCWLWFrhha17/tSauZJAQcifyvabhUkFW1wzaNT5Fb/w+KwQkjijMsLXKFfnjJ9iDe2+xB9rkVC50NUA5zsLvYqyxlTQktY3HHtbUIuBnxjp1oejCpDMDbNKRp3bf40v58A+GlacDsTjl0CGOorXjtW4IxnbcrFxHCypicQww8rrIUKmNyo7QL3sdfz2qSKSN0TBiAIvqL6qKeGVtRI4Rkh1rWNtPAryGlvf4LE/MW/nP5FvXf3paO3/ACN9AvP929+yfqf6jy8VGcP4BipWIkDqcgQSOScq5gSBre2nyirEtTTMs5tjrp1CqU9FWSXY+4vbMnYH5krJx3hUiYPoYWHqliA2aQI3rmuQQTcDTTTba1Y0kzpH43L6OOnbFF2bP5VTwvLWNPY+FyIdSRMjEnxcaXH51ZPEJb3uPRUBwiDDhsbeKxTcrYwMQuDzL4JnQX/LW3611/qU3Mei5/0Wn/tPqrHwjhmJGBmgkw4RhmMf2iuWLEk7AAWvYa66/nBFKO3Ejjvcq3NA79K6Jg2sFiwvLzfAOrYcde/bcLm3Gx+l/NXn1Y/VAh/d9llx8OcKFzTH3/K+vNe4cDjYcHEsK5ZMzFx25rXJXfS2+nuPevDJTSVDnSZiwtqumw10NIxkQsbm+l+mq9YrlNHdcWsTJOykSKoQ5XZbdVVa6l1bXexBJ1bfMfYOIabhbMbS5oc4WO/ivvFeFzS4d444jfqKwByrm7bMwF7C51I01zb7m1QzMilxPNhZU+KU8k8GCMXNwoKPlnHrI7gMFsBGiuoKajX5rA2uLg65tamimYJi577tPjn5WVaanmNOGxR2cLbgW5533+6mOI8MlRsNIYmfJCsbBQGIYBwfDfi3A8HX1qyPa57rHe/1V2OORjGXGYbY+OSjMNhpF6V8JL9mXvaIfeva32Pv7VHhHMfPJSYnf2n2/KsvKPCCuGdJo9JHJyMPBtuLC2vsNhoKOkLXAtOi7ZEHMc14yJ0UpwzgcGHJaKMBjpckk/QXJtXUtVLKLPK5p6GCnN422Pr9VI1XVtKIlESiJREoiURKIvjKDuL0BsvCAdV46K/hH6CusR5rzA3kvaqBsLfSvCSdV6ABovteL1KIlEUBx/iEjSx4TDNlmk73cAHpRg6tY3GZj2qCN7nxXo5rhxP7QpuWQIpZmsqi5Y+ABqT+VeLtQPKuNmxTSYl2K4d+3DxEAdo/1G0vdjsNgPW4NenJcMJOeyy8ycRkBjw2HNsRPs1r9JB80hB002AO7Ee9AjidBqsfGsdIZIsHh5CJmAaSWwJjjB1Y6Zc7ntUW9TbSg5o4m+ELb49j2jVIodcRMckd9Qtvmkb+lBqfU5R5oF642yGq1eaOOfA4UG5kmYCOMH5ne1rkC31NgPQbigF1452ELb5bgnjw6/FSmSY9zkhQFv8AdGUAWHr5N6FetBAzUfwDiMuMnknVyMGl44gAPtWB7pCbXyg6Cx1/KhyXLSXG+yzcVx8kmITC4d8pFpJ5AAciX0UXBGeQi3soJ9KdV6SSbBT9eLtKIlESiJREoiURKIlESiJREoiURKIlESiJREoi0OOcVXCwtKwJtoqjd2OiqvuxsK9AuuXOwi61OWuGNCjyzkHETnPM3geiL/Qi6D8z5oSvGttmdVE8SxkfE5PhIpj0kKvOVHzr82S9wQGOXuAINiNNL+6ZrwkPyCsPFOIR4SEu1gq2VVFhcnQKt7D/AAB7AVzquyQAoHBzfCwS47Ed+IxBFlW99dIoY7i/keNSWJrrXJcDujEdVvcGwvwkMuIxTjrSfa4h/AsNFX+lF7QPOvrXhzXrRhFyvvB4yBJjcT2O63s3+jEuoU+h+83ubbKKHkg/uKguWYW4jijxCVSIYyUwqH2Orket/wB/7RXpyyXLe8cRUjzVinxEi8PgYhpBmncf6cXkf3PsPY+968HNevNzhCkeK4xMDhlEcdyLRQRL95joqj/JPoCaDNdE4RksnLvCTh4jnbPNI3Umk/E53t/SBZQPAAoSjW2Cla8XSURKIlESiJREoiURKIlESiJREoiURKIlESiJRFV+GD47E/En/wAvASuHHh32ab6DVV/+R8iutMlGO8b7KG5t53QtLhYGUOCB1HYhGI+ZMykZTsMxIHzC66GgauXSbBSnL0C4HCtiZyy3QHKWLlEGqxgnVjmYgDXcKCbXPhzK6b3RcqDwrYrEY+FcTcg5pngN1EC2IW5Ha4bt9bsGBAsa6ysuBiLs1YeFf89iPijrh4SVww8O2zzfTdV9rnzXhyyXY7xvss8v/OYjJvh8M4L+kko1C+6x6E/12H3TXmi9/cegUNzXiGx+JXh0LERrZ8U48AahPrt+dvRq9GWa5ecRwhSnMnFlwUUcEGRZCAI0zIpCj0z6XIBVSdL+ux8AuunHCLBfeSYCuHaeU3eU5zK6qrOgHYXyki4XySdKFGDK6+cCQ4yb45wemoKYVT+E6NKR6vsPRQPWhyyXje8cXorNXikSiJREoiURKIlESiJREoiURKIlESiJREoiURKIue8c5lXHyDAYd8geTJJITbMg1PS9b2I9/pc10BbNQudiOELZ5pJkAwEE/QijQdWUkm2nZFe9yWALMb6KuvkEOa9dn3QufLynImNhwsqkCV9Cut0B1Km1vlF9Nri9q6vkocHesV0rm2Br4WCCMqI3VoxlvGStwqsLi6qASdbjtNTwwNfG55dayiqal0crI2suD89tT5LUfASFjhM98RiftcbMl7JHqqxoTqLgFF82Dt5qt1Vqx/budVv8x8V6QXBYZcrtliDAdkQawAPvlNwLenqK8HNdONsgvvHuIrwzBxxQ3eZvsoVJLMzHyb7gE7epA0vQZlHHA2wUXHC/DcKsMRDY/FEu7nXKd2djY9qXsNDdjsbkV7quf2Cw1KqfCMFiH4jDFiSZOowlJY5gQoLZ0YHQdtgym1rA+ldHRcAHEAV0Tjh+LmGBj0iUBsUw8L92Ie7219FHvXAyzUru8cKsqIAAAAABYAbD6V4pF6oiURKIlESiJREoiURKIlESiJREoiURKIlESiKs89cQMcSxglRM2WRxe6IB3EAd2ui5gDlDFvFSMYT3tgoJpQ2zb5nRQnDYLQvjgEAjjMeDD6Lrpn+jGwUfhudM5qVwMr8LAoGkQxGSQ/Cofh+LR0CvKInUGSfqkBix1eUHaRTbtykmyxi1gSYnNINipWPa5twev8q5cpcK/wDVSIysy5IY2/0otwCP/cf5nPqQPFcHkpWD+orHzhzOkUfTjmUSO5iLDMRGbbMUBKm+UW0axJG1egI94GQWLgTS4bAzTHMzMTJGkkhaxYCy5iBoZCxHqCNbm9dNYXuwtXDpBEwucVo8k4SRInxmPOXIXZc65SN8zsPU6hbDYne4rl3Jex6YisnKmHfG4h+JTqcouuFjPhRfu9LnUfUt4y0OWS9b3jiKhMNxITGfETOqSknqo2jRRqexAp1ZLdxy3zuwBsPm9ItkuA4HvKY4dmwsRxTx3xeKtFhoTuqnVVPvvJI319K86LoZC+5Vq5f4SMNFlLZ5GJeWQ7u7fM308AeAAK8JUjW2Ck68XSURKIlESiJREoiURKIlESiJREoiURKIlESiLzLIFBYmwAuT7CvQCTYLxzg0ElVnhcYxsvxLZumvaqNsSDpcbXG9wTe42sRWhMTTM7Ia8/nz6rIp2itk/UG+EZWP46cwTfpYhYeeI57XWNXhCEEWuVJ+9bwQNiNtb713w4xXsTZ1/g/Ki4w2otdrQWW8SCd/LY7ZrU5e5ZixIEsy9SOylFZQvcLZiLfduLeja3B0NecQkF8Fsxvrlt82XXCoDh7S5wm2RFs9zYfDnfmtznHjmIRhBglRpsudy33QTlULchTIzXsNflOlZwHNa73HRq5Ry7gppsWsKkq7sRJ1BfQXZuorfN5Nm828612dFXaCTZdvnwrTTDOtooiCAR872uD9F/zepGvEcfd/c72H8o+N003eHdb7nn4D6qs8xytxLFjARE9CIh8U482OiA+t/wB/7DUAyF1O7vHCFM81yPDh1jhTKh7Cw0EaCw/K40/62q5QsY6S7ttBzKo8UkkZDhjGuRPIfPl7KG4Ly/A0SYjGIvawaIH7qjUXtqwPzEG4sL+tdcQkaZMLdRqev8KLhULxDjk0Og5D+VM8Cw7TzNjZlI3jw6H7kd9XP9chF/ZQo9aoHktVoucRVirxdpREoiURKIlESiJREoiURKIlESiJREoiURKIlEUXx7AyTBI1YBC15DchgBYgoR5B9farNNKyMlx125eap1kMkwDGmwvnsfLqpCCEIoVRoP8Au/1J1qBzi43KtMYGNwhZK5XSieZeLjBYZ5shbIAAq6ak2GttB717qVy4hrclSIIzKikOJFnJklm+ZGa12DX7QsSjL0pVXtUFXVtK6UQzU7ypwlZJRjWVhlXpwBr5im2dyxLlm1tmNwpt714Tsu2tucS3Od+PthogkIzYmc5IVG9zoW/K4/MjxevAF691hlqtnlHgC4LDiO+aRu6V/LMd9d7DYfruTQm69Y3CLLf4tj0giaST5R4AuWJ0CgeSTpQL0kWzVD4hjpsbiY4+mI1/0Qyq4RxmzMbMO7LmFgbCxsGIJX1RG5Nl0DAYNIY1ijXKiCwGp/c6k+5rlSgWFlsUXqURKIlESiJREoiURKIlESiJREoiURKIlESiJREoiURKIqHzzxV+ssKkoF1tcAyEj7o+8ADa1tTfQ200uHmHMSannosTi36nuui0GeWv+PllE8vcqfFM0kbNh4SwWVFPbKAb2A0A8A6FdTYDUVxWwshcA0/wpOGTvqWFzhYD3+eivnHuKDCw/ZxiRwOyFSASBYEgb5VBBOUGw8VRC1XGwyUDyzhuvjGxEsbM0caiOZiMrBs3y5boxAv9olgQ+qg3r06Lhou65V0rlSrnf8QMbI06dG0iwatGRYZ2vqG2zhdgfU/Ne1Wm0shjx8/W3gs+WtjEvZ309Lna/NbPJOFOIkXEsjJHFcIrCxLkFWP9qrdB6knYiq5yVtmeavdcqVKIlESiJREoiURKIlESiJREoiURKIlESiJREoiURKIlESiLS4rwqLELlkW9r5WHzKSLXU+Dai8IBUbxnHrw/CqscbSN/LiTUlmsTdz6WBZmPoa6zcc1xkxtgFyqTjshmV8cl5AOyQr90knZLaA3tJEQ6kbt8tdW5KHEb95dk4FwpMLCsUYIAuxubkliWJJNiTc71wTdWWtDRYKQrxeqsz8qAuoDfYli0gJJY6hrX85mAuTrZV9L1otryGkkd7bl8G3iVkP4WC8AHuXueZ316nXfIKygWrOWvovtESiJREoiURKIlESiJREoiURKIlESiJREoiURKIlESiJREoiURULmLjSzSGNr9C2UXF0k11LeouBY+N/IrYho/wDazFzvzHz+F87VcSvPYGzRpyPO/Tl67rBy3yZGzwygnoxSvIEbW5sgGU+Ywyk66mw33OfUM7N2G/zqtSkf2zA8i2fr4dF0Sq6vJREoiURKIlESiJREoiURKIlESiJREoiURKIlESiJREoiURKIlESiJREoir+N5YVyQHtGTcqRcjXXKfGmgvt+1Xo60tztn81+ZrLm4a15tfunb8fMvZTsUYVQqgAAWAHgCqRJcblaTWhoDRoF7rxdJREoiURKIlESiJREoiURKIlESiJREoiURKIlESiJREoiURKIlESiJREoiURKIlESiJREoiURKIlESiJREoiURKIlESiJREoiURf/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7" name="Picture 2" descr="T:\OSCE PO 2015 for offic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588" y="6161088"/>
            <a:ext cx="3668932" cy="40473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T:\40 logo email signatur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0449" y="6092694"/>
            <a:ext cx="929373" cy="4398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3200" b="1" dirty="0"/>
              <a:t>OSCE Missions and Field Operations</a:t>
            </a:r>
            <a:br>
              <a:rPr lang="en-GB" sz="3200" b="1" dirty="0"/>
            </a:br>
            <a:endParaRPr lang="en-GB" dirty="0"/>
          </a:p>
        </p:txBody>
      </p:sp>
      <p:sp>
        <p:nvSpPr>
          <p:cNvPr id="5" name="Content Placeholder 4"/>
          <p:cNvSpPr>
            <a:spLocks noGrp="1"/>
          </p:cNvSpPr>
          <p:nvPr>
            <p:ph idx="1"/>
          </p:nvPr>
        </p:nvSpPr>
        <p:spPr/>
        <p:txBody>
          <a:bodyPr/>
          <a:lstStyle/>
          <a:p>
            <a:r>
              <a:rPr lang="en-GB" sz="1800" b="1" dirty="0" smtClean="0">
                <a:solidFill>
                  <a:srgbClr val="00B050"/>
                </a:solidFill>
              </a:rPr>
              <a:t>OSCE </a:t>
            </a:r>
            <a:r>
              <a:rPr lang="en-GB" sz="1800" b="1" dirty="0">
                <a:solidFill>
                  <a:srgbClr val="00B050"/>
                </a:solidFill>
              </a:rPr>
              <a:t>missions are an important instrument of multilateral diplomacy in the areas of conflict prevention and crisis management</a:t>
            </a:r>
            <a:r>
              <a:rPr lang="en-GB" sz="1800" b="1" dirty="0" smtClean="0">
                <a:solidFill>
                  <a:srgbClr val="00B050"/>
                </a:solidFill>
              </a:rPr>
              <a:t>.</a:t>
            </a:r>
            <a:endParaRPr lang="cs-CZ" sz="1800" b="1" dirty="0" smtClean="0">
              <a:solidFill>
                <a:srgbClr val="00B050"/>
              </a:solidFill>
            </a:endParaRPr>
          </a:p>
          <a:p>
            <a:endParaRPr lang="en-GB" sz="1800" b="1" dirty="0">
              <a:solidFill>
                <a:srgbClr val="00B050"/>
              </a:solidFill>
            </a:endParaRPr>
          </a:p>
          <a:p>
            <a:r>
              <a:rPr lang="en-GB" sz="1800" b="1" dirty="0">
                <a:solidFill>
                  <a:srgbClr val="00B050"/>
                </a:solidFill>
              </a:rPr>
              <a:t>About 2,500 OSCE associates are currently working in 18 missions (called "missions", "offices" or "project offices") in 16 countries of South Eastern Europe, Eastern Europe, the Caucasus and Central Asia</a:t>
            </a:r>
            <a:r>
              <a:rPr lang="en-GB" sz="1800" b="1" dirty="0" smtClean="0">
                <a:solidFill>
                  <a:srgbClr val="00B050"/>
                </a:solidFill>
              </a:rPr>
              <a:t>.</a:t>
            </a:r>
            <a:endParaRPr lang="cs-CZ" sz="1800" b="1" dirty="0" smtClean="0">
              <a:solidFill>
                <a:srgbClr val="00B050"/>
              </a:solidFill>
            </a:endParaRPr>
          </a:p>
          <a:p>
            <a:endParaRPr lang="en-GB" sz="1800" b="1" dirty="0">
              <a:solidFill>
                <a:srgbClr val="00B050"/>
              </a:solidFill>
            </a:endParaRPr>
          </a:p>
          <a:p>
            <a:r>
              <a:rPr lang="en-GB" sz="1800" b="1" dirty="0">
                <a:solidFill>
                  <a:srgbClr val="00B050"/>
                </a:solidFill>
              </a:rPr>
              <a:t>Mandates are agreed on in the OSCE Permanent Council by consensus, i.e. including the vote of the host country. The mandates of individual missions can take various forms, depending on the situation and needs of the host country. They comprise, inter alia, support and advisory services in the promotion of democracy and the rule of law, human rights and the rights of minorities as well as civil society development.</a:t>
            </a:r>
          </a:p>
          <a:p>
            <a:endParaRPr lang="en-GB" sz="1800" dirty="0">
              <a:solidFill>
                <a:schemeClr val="tx2"/>
              </a:solidFill>
            </a:endParaRPr>
          </a:p>
        </p:txBody>
      </p:sp>
    </p:spTree>
    <p:extLst>
      <p:ext uri="{BB962C8B-B14F-4D97-AF65-F5344CB8AC3E}">
        <p14:creationId xmlns:p14="http://schemas.microsoft.com/office/powerpoint/2010/main" val="30291202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444" y="687389"/>
            <a:ext cx="8274844" cy="527049"/>
          </a:xfrm>
        </p:spPr>
        <p:txBody>
          <a:bodyPr/>
          <a:lstStyle/>
          <a:p>
            <a:r>
              <a:rPr lang="cs-CZ" sz="2400" b="1" dirty="0" smtClean="0"/>
              <a:t>Prague Office </a:t>
            </a:r>
            <a:r>
              <a:rPr lang="cs-CZ" sz="2400" b="1" dirty="0" err="1" smtClean="0"/>
              <a:t>of</a:t>
            </a:r>
            <a:r>
              <a:rPr lang="cs-CZ" sz="2400" b="1" dirty="0" smtClean="0"/>
              <a:t> </a:t>
            </a:r>
            <a:r>
              <a:rPr lang="cs-CZ" sz="2400" b="1" dirty="0" err="1" smtClean="0"/>
              <a:t>the</a:t>
            </a:r>
            <a:r>
              <a:rPr lang="cs-CZ" sz="2400" b="1" dirty="0" smtClean="0"/>
              <a:t> Secretariat and </a:t>
            </a:r>
            <a:r>
              <a:rPr lang="cs-CZ" sz="2400" b="1" dirty="0" err="1" smtClean="0"/>
              <a:t>the</a:t>
            </a:r>
            <a:r>
              <a:rPr lang="cs-CZ" sz="2400" b="1" dirty="0" smtClean="0"/>
              <a:t> OSCE </a:t>
            </a:r>
            <a:r>
              <a:rPr lang="cs-CZ" sz="2400" b="1" dirty="0" err="1" smtClean="0"/>
              <a:t>field</a:t>
            </a:r>
            <a:r>
              <a:rPr lang="cs-CZ" sz="2400" b="1" dirty="0" smtClean="0"/>
              <a:t> </a:t>
            </a:r>
            <a:r>
              <a:rPr lang="cs-CZ" sz="2400" b="1" dirty="0" err="1" smtClean="0"/>
              <a:t>presences</a:t>
            </a:r>
            <a:endParaRPr lang="en-GB" sz="2400" b="1" dirty="0"/>
          </a:p>
        </p:txBody>
      </p:sp>
      <p:sp>
        <p:nvSpPr>
          <p:cNvPr id="5" name="Content Placeholder 4"/>
          <p:cNvSpPr>
            <a:spLocks noGrp="1"/>
          </p:cNvSpPr>
          <p:nvPr>
            <p:ph idx="1"/>
          </p:nvPr>
        </p:nvSpPr>
        <p:spPr>
          <a:xfrm>
            <a:off x="342900" y="1957388"/>
            <a:ext cx="8401050" cy="4064000"/>
          </a:xfrm>
        </p:spPr>
        <p:txBody>
          <a:bodyPr/>
          <a:lstStyle/>
          <a:p>
            <a:pPr marL="342900" indent="-342900">
              <a:buFont typeface="Arial" panose="020B0604020202020204" pitchFamily="34" charset="0"/>
              <a:buChar char="•"/>
            </a:pPr>
            <a:r>
              <a:rPr lang="cs-CZ" sz="2400" dirty="0" smtClean="0">
                <a:solidFill>
                  <a:srgbClr val="00B050"/>
                </a:solidFill>
              </a:rPr>
              <a:t>Prague Office </a:t>
            </a:r>
            <a:r>
              <a:rPr lang="cs-CZ" sz="2400" dirty="0" err="1" smtClean="0">
                <a:solidFill>
                  <a:srgbClr val="00B050"/>
                </a:solidFill>
              </a:rPr>
              <a:t>is</a:t>
            </a:r>
            <a:r>
              <a:rPr lang="cs-CZ" sz="2400" dirty="0" smtClean="0">
                <a:solidFill>
                  <a:srgbClr val="00B050"/>
                </a:solidFill>
              </a:rPr>
              <a:t> </a:t>
            </a:r>
            <a:r>
              <a:rPr lang="cs-CZ" sz="2400" dirty="0" err="1" smtClean="0">
                <a:solidFill>
                  <a:srgbClr val="00B050"/>
                </a:solidFill>
              </a:rPr>
              <a:t>the</a:t>
            </a:r>
            <a:r>
              <a:rPr lang="cs-CZ" sz="2400" dirty="0" smtClean="0">
                <a:solidFill>
                  <a:srgbClr val="00B050"/>
                </a:solidFill>
              </a:rPr>
              <a:t> OSCE </a:t>
            </a:r>
            <a:r>
              <a:rPr lang="cs-CZ" sz="2400" dirty="0" err="1" smtClean="0">
                <a:solidFill>
                  <a:srgbClr val="00B050"/>
                </a:solidFill>
              </a:rPr>
              <a:t>documentation</a:t>
            </a:r>
            <a:r>
              <a:rPr lang="cs-CZ" sz="2400" dirty="0" smtClean="0">
                <a:solidFill>
                  <a:srgbClr val="00B050"/>
                </a:solidFill>
              </a:rPr>
              <a:t> centre</a:t>
            </a:r>
          </a:p>
          <a:p>
            <a:pPr marL="342900" indent="-342900">
              <a:buFont typeface="Arial" panose="020B0604020202020204" pitchFamily="34" charset="0"/>
              <a:buChar char="•"/>
            </a:pPr>
            <a:r>
              <a:rPr lang="cs-CZ" sz="2400" dirty="0" err="1" smtClean="0">
                <a:solidFill>
                  <a:srgbClr val="00B050"/>
                </a:solidFill>
              </a:rPr>
              <a:t>Materials</a:t>
            </a:r>
            <a:r>
              <a:rPr lang="cs-CZ" sz="2400" dirty="0" smtClean="0">
                <a:solidFill>
                  <a:srgbClr val="00B050"/>
                </a:solidFill>
              </a:rPr>
              <a:t> </a:t>
            </a:r>
            <a:r>
              <a:rPr lang="cs-CZ" sz="2400" dirty="0" err="1" smtClean="0">
                <a:solidFill>
                  <a:srgbClr val="00B050"/>
                </a:solidFill>
              </a:rPr>
              <a:t>from</a:t>
            </a:r>
            <a:r>
              <a:rPr lang="cs-CZ" sz="2400" dirty="0" smtClean="0">
                <a:solidFill>
                  <a:srgbClr val="00B050"/>
                </a:solidFill>
              </a:rPr>
              <a:t> </a:t>
            </a:r>
            <a:r>
              <a:rPr lang="cs-CZ" sz="2400" dirty="0" err="1" smtClean="0">
                <a:solidFill>
                  <a:srgbClr val="00B050"/>
                </a:solidFill>
              </a:rPr>
              <a:t>the</a:t>
            </a:r>
            <a:r>
              <a:rPr lang="cs-CZ" sz="2400" dirty="0" smtClean="0">
                <a:solidFill>
                  <a:srgbClr val="00B050"/>
                </a:solidFill>
              </a:rPr>
              <a:t> </a:t>
            </a:r>
            <a:r>
              <a:rPr lang="cs-CZ" sz="2400" dirty="0" err="1" smtClean="0">
                <a:solidFill>
                  <a:srgbClr val="00B050"/>
                </a:solidFill>
              </a:rPr>
              <a:t>closed</a:t>
            </a:r>
            <a:r>
              <a:rPr lang="cs-CZ" sz="2400" dirty="0" smtClean="0">
                <a:solidFill>
                  <a:srgbClr val="00B050"/>
                </a:solidFill>
              </a:rPr>
              <a:t> </a:t>
            </a:r>
            <a:r>
              <a:rPr lang="cs-CZ" sz="2400" dirty="0" err="1" smtClean="0">
                <a:solidFill>
                  <a:srgbClr val="00B050"/>
                </a:solidFill>
              </a:rPr>
              <a:t>mission</a:t>
            </a:r>
            <a:r>
              <a:rPr lang="cs-CZ" sz="2400" dirty="0" smtClean="0">
                <a:solidFill>
                  <a:srgbClr val="00B050"/>
                </a:solidFill>
              </a:rPr>
              <a:t> are </a:t>
            </a:r>
            <a:r>
              <a:rPr lang="cs-CZ" sz="2400" dirty="0" err="1" smtClean="0">
                <a:solidFill>
                  <a:srgbClr val="00B050"/>
                </a:solidFill>
              </a:rPr>
              <a:t>at</a:t>
            </a:r>
            <a:r>
              <a:rPr lang="cs-CZ" sz="2400" dirty="0" smtClean="0">
                <a:solidFill>
                  <a:srgbClr val="00B050"/>
                </a:solidFill>
              </a:rPr>
              <a:t> </a:t>
            </a:r>
            <a:r>
              <a:rPr lang="cs-CZ" sz="2400" dirty="0" err="1" smtClean="0">
                <a:solidFill>
                  <a:srgbClr val="00B050"/>
                </a:solidFill>
              </a:rPr>
              <a:t>your</a:t>
            </a:r>
            <a:r>
              <a:rPr lang="cs-CZ" sz="2400" dirty="0" smtClean="0">
                <a:solidFill>
                  <a:srgbClr val="00B050"/>
                </a:solidFill>
              </a:rPr>
              <a:t> </a:t>
            </a:r>
            <a:r>
              <a:rPr lang="cs-CZ" sz="2400" dirty="0" err="1" smtClean="0">
                <a:solidFill>
                  <a:srgbClr val="00B050"/>
                </a:solidFill>
              </a:rPr>
              <a:t>disposal</a:t>
            </a:r>
            <a:r>
              <a:rPr lang="cs-CZ" sz="2400" dirty="0" smtClean="0">
                <a:solidFill>
                  <a:srgbClr val="00B050"/>
                </a:solidFill>
              </a:rPr>
              <a:t> </a:t>
            </a:r>
            <a:r>
              <a:rPr lang="cs-CZ" sz="2400" dirty="0" err="1" smtClean="0">
                <a:solidFill>
                  <a:srgbClr val="00B050"/>
                </a:solidFill>
              </a:rPr>
              <a:t>both</a:t>
            </a:r>
            <a:r>
              <a:rPr lang="cs-CZ" sz="2400" dirty="0" smtClean="0">
                <a:solidFill>
                  <a:srgbClr val="00B050"/>
                </a:solidFill>
              </a:rPr>
              <a:t> </a:t>
            </a:r>
            <a:r>
              <a:rPr lang="cs-CZ" sz="2400" dirty="0" err="1" smtClean="0">
                <a:solidFill>
                  <a:srgbClr val="00B050"/>
                </a:solidFill>
              </a:rPr>
              <a:t>physically</a:t>
            </a:r>
            <a:r>
              <a:rPr lang="cs-CZ" sz="2400" dirty="0" smtClean="0">
                <a:solidFill>
                  <a:srgbClr val="00B050"/>
                </a:solidFill>
              </a:rPr>
              <a:t> and </a:t>
            </a:r>
            <a:r>
              <a:rPr lang="cs-CZ" sz="2400" dirty="0" err="1" smtClean="0">
                <a:solidFill>
                  <a:srgbClr val="00B050"/>
                </a:solidFill>
              </a:rPr>
              <a:t>electronically</a:t>
            </a:r>
            <a:endParaRPr lang="cs-CZ" sz="2400" dirty="0" smtClean="0">
              <a:solidFill>
                <a:srgbClr val="00B050"/>
              </a:solidFill>
            </a:endParaRPr>
          </a:p>
          <a:p>
            <a:pPr marL="342900" indent="-342900">
              <a:buFont typeface="Arial" panose="020B0604020202020204" pitchFamily="34" charset="0"/>
              <a:buChar char="•"/>
            </a:pPr>
            <a:r>
              <a:rPr lang="cs-CZ" sz="2400" dirty="0" err="1" smtClean="0">
                <a:solidFill>
                  <a:srgbClr val="00B050"/>
                </a:solidFill>
              </a:rPr>
              <a:t>Researcher</a:t>
            </a:r>
            <a:r>
              <a:rPr lang="cs-CZ" sz="2400" dirty="0" smtClean="0">
                <a:solidFill>
                  <a:srgbClr val="00B050"/>
                </a:solidFill>
              </a:rPr>
              <a:t>-in-Residence programe </a:t>
            </a:r>
            <a:r>
              <a:rPr lang="cs-CZ" sz="2400" dirty="0" err="1" smtClean="0">
                <a:solidFill>
                  <a:srgbClr val="00B050"/>
                </a:solidFill>
              </a:rPr>
              <a:t>enables</a:t>
            </a:r>
            <a:r>
              <a:rPr lang="cs-CZ" sz="2400" dirty="0" smtClean="0">
                <a:solidFill>
                  <a:srgbClr val="00B050"/>
                </a:solidFill>
              </a:rPr>
              <a:t> </a:t>
            </a:r>
            <a:r>
              <a:rPr lang="cs-CZ" sz="2400" dirty="0" err="1" smtClean="0">
                <a:solidFill>
                  <a:srgbClr val="00B050"/>
                </a:solidFill>
              </a:rPr>
              <a:t>access</a:t>
            </a:r>
            <a:r>
              <a:rPr lang="cs-CZ" sz="2400" dirty="0" smtClean="0">
                <a:solidFill>
                  <a:srgbClr val="00B050"/>
                </a:solidFill>
              </a:rPr>
              <a:t> to </a:t>
            </a:r>
            <a:r>
              <a:rPr lang="cs-CZ" sz="2400" dirty="0" err="1" smtClean="0">
                <a:solidFill>
                  <a:srgbClr val="00B050"/>
                </a:solidFill>
              </a:rPr>
              <a:t>historical</a:t>
            </a:r>
            <a:r>
              <a:rPr lang="cs-CZ" sz="2400" dirty="0" smtClean="0">
                <a:solidFill>
                  <a:srgbClr val="00B050"/>
                </a:solidFill>
              </a:rPr>
              <a:t> </a:t>
            </a:r>
            <a:r>
              <a:rPr lang="cs-CZ" sz="2400" dirty="0" err="1" smtClean="0">
                <a:solidFill>
                  <a:srgbClr val="00B050"/>
                </a:solidFill>
              </a:rPr>
              <a:t>files</a:t>
            </a:r>
            <a:endParaRPr lang="cs-CZ" sz="2400" dirty="0" smtClean="0">
              <a:solidFill>
                <a:srgbClr val="00B050"/>
              </a:solidFill>
            </a:endParaRPr>
          </a:p>
          <a:p>
            <a:pPr marL="342900" indent="-342900">
              <a:buFont typeface="Arial" panose="020B0604020202020204" pitchFamily="34" charset="0"/>
              <a:buChar char="•"/>
            </a:pPr>
            <a:r>
              <a:rPr lang="cs-CZ" sz="2400" dirty="0" err="1" smtClean="0">
                <a:solidFill>
                  <a:srgbClr val="00B050"/>
                </a:solidFill>
              </a:rPr>
              <a:t>There</a:t>
            </a:r>
            <a:r>
              <a:rPr lang="cs-CZ" sz="2400" dirty="0">
                <a:solidFill>
                  <a:srgbClr val="00B050"/>
                </a:solidFill>
              </a:rPr>
              <a:t> </a:t>
            </a:r>
            <a:r>
              <a:rPr lang="cs-CZ" sz="2400" dirty="0" smtClean="0">
                <a:solidFill>
                  <a:srgbClr val="00B050"/>
                </a:solidFill>
              </a:rPr>
              <a:t>are many </a:t>
            </a:r>
            <a:r>
              <a:rPr lang="cs-CZ" sz="2400" dirty="0" err="1" smtClean="0">
                <a:solidFill>
                  <a:srgbClr val="00B050"/>
                </a:solidFill>
              </a:rPr>
              <a:t>lessons</a:t>
            </a:r>
            <a:r>
              <a:rPr lang="cs-CZ" sz="2400" dirty="0" smtClean="0">
                <a:solidFill>
                  <a:srgbClr val="00B050"/>
                </a:solidFill>
              </a:rPr>
              <a:t> to </a:t>
            </a:r>
            <a:r>
              <a:rPr lang="cs-CZ" sz="2400" dirty="0" err="1" smtClean="0">
                <a:solidFill>
                  <a:srgbClr val="00B050"/>
                </a:solidFill>
              </a:rPr>
              <a:t>be</a:t>
            </a:r>
            <a:r>
              <a:rPr lang="cs-CZ" sz="2400" dirty="0" smtClean="0">
                <a:solidFill>
                  <a:srgbClr val="00B050"/>
                </a:solidFill>
              </a:rPr>
              <a:t> </a:t>
            </a:r>
            <a:r>
              <a:rPr lang="cs-CZ" sz="2400" dirty="0" err="1" smtClean="0">
                <a:solidFill>
                  <a:srgbClr val="00B050"/>
                </a:solidFill>
              </a:rPr>
              <a:t>learned</a:t>
            </a:r>
            <a:r>
              <a:rPr lang="cs-CZ" sz="2400" dirty="0" smtClean="0">
                <a:solidFill>
                  <a:srgbClr val="00B050"/>
                </a:solidFill>
              </a:rPr>
              <a:t> </a:t>
            </a:r>
            <a:r>
              <a:rPr lang="cs-CZ" sz="2400" dirty="0" err="1" smtClean="0">
                <a:solidFill>
                  <a:srgbClr val="00B050"/>
                </a:solidFill>
              </a:rPr>
              <a:t>from</a:t>
            </a:r>
            <a:r>
              <a:rPr lang="cs-CZ" sz="2400" dirty="0" smtClean="0">
                <a:solidFill>
                  <a:srgbClr val="00B050"/>
                </a:solidFill>
              </a:rPr>
              <a:t> </a:t>
            </a:r>
            <a:r>
              <a:rPr lang="cs-CZ" sz="2400" dirty="0" err="1" smtClean="0">
                <a:solidFill>
                  <a:srgbClr val="00B050"/>
                </a:solidFill>
              </a:rPr>
              <a:t>the</a:t>
            </a:r>
            <a:r>
              <a:rPr lang="cs-CZ" sz="2400" dirty="0" smtClean="0">
                <a:solidFill>
                  <a:srgbClr val="00B050"/>
                </a:solidFill>
              </a:rPr>
              <a:t> </a:t>
            </a:r>
            <a:r>
              <a:rPr lang="cs-CZ" sz="2400" dirty="0" err="1" smtClean="0">
                <a:solidFill>
                  <a:srgbClr val="00B050"/>
                </a:solidFill>
              </a:rPr>
              <a:t>closed</a:t>
            </a:r>
            <a:r>
              <a:rPr lang="cs-CZ" sz="2400" dirty="0" smtClean="0">
                <a:solidFill>
                  <a:srgbClr val="00B050"/>
                </a:solidFill>
              </a:rPr>
              <a:t> </a:t>
            </a:r>
            <a:r>
              <a:rPr lang="cs-CZ" sz="2400" dirty="0" err="1" smtClean="0">
                <a:solidFill>
                  <a:srgbClr val="00B050"/>
                </a:solidFill>
              </a:rPr>
              <a:t>field</a:t>
            </a:r>
            <a:r>
              <a:rPr lang="cs-CZ" sz="2400" dirty="0" smtClean="0">
                <a:solidFill>
                  <a:srgbClr val="00B050"/>
                </a:solidFill>
              </a:rPr>
              <a:t> </a:t>
            </a:r>
            <a:r>
              <a:rPr lang="cs-CZ" sz="2400" dirty="0" err="1" smtClean="0">
                <a:solidFill>
                  <a:srgbClr val="00B050"/>
                </a:solidFill>
              </a:rPr>
              <a:t>presences</a:t>
            </a:r>
            <a:endParaRPr lang="cs-CZ" sz="2400" dirty="0" smtClean="0">
              <a:solidFill>
                <a:srgbClr val="00B050"/>
              </a:solidFill>
            </a:endParaRPr>
          </a:p>
          <a:p>
            <a:pPr marL="342900" indent="-342900">
              <a:buFont typeface="Arial" panose="020B0604020202020204" pitchFamily="34" charset="0"/>
              <a:buChar char="•"/>
            </a:pPr>
            <a:r>
              <a:rPr lang="cs-CZ" sz="2400" dirty="0" err="1" smtClean="0">
                <a:solidFill>
                  <a:srgbClr val="00B050"/>
                </a:solidFill>
              </a:rPr>
              <a:t>Studying</a:t>
            </a:r>
            <a:r>
              <a:rPr lang="cs-CZ" sz="2400" dirty="0" smtClean="0">
                <a:solidFill>
                  <a:srgbClr val="00B050"/>
                </a:solidFill>
              </a:rPr>
              <a:t> </a:t>
            </a:r>
            <a:r>
              <a:rPr lang="cs-CZ" sz="2400" dirty="0" err="1" smtClean="0">
                <a:solidFill>
                  <a:srgbClr val="00B050"/>
                </a:solidFill>
              </a:rPr>
              <a:t>the</a:t>
            </a:r>
            <a:r>
              <a:rPr lang="cs-CZ" sz="2400" dirty="0" smtClean="0">
                <a:solidFill>
                  <a:srgbClr val="00B050"/>
                </a:solidFill>
              </a:rPr>
              <a:t> past </a:t>
            </a:r>
            <a:r>
              <a:rPr lang="cs-CZ" sz="2400" dirty="0" err="1" smtClean="0">
                <a:solidFill>
                  <a:srgbClr val="00B050"/>
                </a:solidFill>
              </a:rPr>
              <a:t>may</a:t>
            </a:r>
            <a:r>
              <a:rPr lang="cs-CZ" sz="2400" dirty="0" smtClean="0">
                <a:solidFill>
                  <a:srgbClr val="00B050"/>
                </a:solidFill>
              </a:rPr>
              <a:t> </a:t>
            </a:r>
            <a:r>
              <a:rPr lang="cs-CZ" sz="2400" dirty="0" err="1" smtClean="0">
                <a:solidFill>
                  <a:srgbClr val="00B050"/>
                </a:solidFill>
              </a:rPr>
              <a:t>help</a:t>
            </a:r>
            <a:r>
              <a:rPr lang="cs-CZ" sz="2400" dirty="0" smtClean="0">
                <a:solidFill>
                  <a:srgbClr val="00B050"/>
                </a:solidFill>
              </a:rPr>
              <a:t> </a:t>
            </a:r>
            <a:r>
              <a:rPr lang="cs-CZ" sz="2400" dirty="0" err="1" smtClean="0">
                <a:solidFill>
                  <a:srgbClr val="00B050"/>
                </a:solidFill>
              </a:rPr>
              <a:t>us</a:t>
            </a:r>
            <a:r>
              <a:rPr lang="cs-CZ" sz="2400" dirty="0" smtClean="0">
                <a:solidFill>
                  <a:srgbClr val="00B050"/>
                </a:solidFill>
              </a:rPr>
              <a:t> to </a:t>
            </a:r>
            <a:r>
              <a:rPr lang="cs-CZ" sz="2400" dirty="0" err="1" smtClean="0">
                <a:solidFill>
                  <a:srgbClr val="00B050"/>
                </a:solidFill>
              </a:rPr>
              <a:t>avoid</a:t>
            </a:r>
            <a:r>
              <a:rPr lang="cs-CZ" sz="2400" dirty="0" smtClean="0">
                <a:solidFill>
                  <a:srgbClr val="00B050"/>
                </a:solidFill>
              </a:rPr>
              <a:t> </a:t>
            </a:r>
            <a:r>
              <a:rPr lang="cs-CZ" sz="2400" dirty="0" err="1" smtClean="0">
                <a:solidFill>
                  <a:srgbClr val="00B050"/>
                </a:solidFill>
              </a:rPr>
              <a:t>future</a:t>
            </a:r>
            <a:r>
              <a:rPr lang="cs-CZ" sz="2400" dirty="0" smtClean="0">
                <a:solidFill>
                  <a:srgbClr val="00B050"/>
                </a:solidFill>
              </a:rPr>
              <a:t> </a:t>
            </a:r>
            <a:r>
              <a:rPr lang="cs-CZ" sz="2400" dirty="0" err="1" smtClean="0">
                <a:solidFill>
                  <a:srgbClr val="00B050"/>
                </a:solidFill>
              </a:rPr>
              <a:t>mistakes</a:t>
            </a:r>
            <a:endParaRPr lang="cs-CZ" sz="2400" dirty="0" smtClean="0">
              <a:solidFill>
                <a:srgbClr val="00B050"/>
              </a:solidFill>
            </a:endParaRPr>
          </a:p>
          <a:p>
            <a:pPr marL="342900" indent="-342900">
              <a:buFont typeface="Arial" panose="020B0604020202020204" pitchFamily="34" charset="0"/>
              <a:buChar char="•"/>
            </a:pPr>
            <a:r>
              <a:rPr lang="cs-CZ" sz="2400" dirty="0" smtClean="0">
                <a:solidFill>
                  <a:srgbClr val="00B050"/>
                </a:solidFill>
              </a:rPr>
              <a:t>Prague Office </a:t>
            </a:r>
            <a:r>
              <a:rPr lang="cs-CZ" sz="2400" dirty="0" err="1" smtClean="0">
                <a:solidFill>
                  <a:srgbClr val="00B050"/>
                </a:solidFill>
              </a:rPr>
              <a:t>dissemimates</a:t>
            </a:r>
            <a:r>
              <a:rPr lang="cs-CZ" sz="2400" dirty="0" smtClean="0">
                <a:solidFill>
                  <a:srgbClr val="00B050"/>
                </a:solidFill>
              </a:rPr>
              <a:t> public </a:t>
            </a:r>
            <a:r>
              <a:rPr lang="cs-CZ" sz="2400" dirty="0" err="1" smtClean="0">
                <a:solidFill>
                  <a:srgbClr val="00B050"/>
                </a:solidFill>
              </a:rPr>
              <a:t>information</a:t>
            </a:r>
            <a:endParaRPr lang="en-GB" sz="2400" dirty="0">
              <a:solidFill>
                <a:srgbClr val="00B050"/>
              </a:solidFill>
            </a:endParaRPr>
          </a:p>
        </p:txBody>
      </p:sp>
    </p:spTree>
    <p:extLst>
      <p:ext uri="{BB962C8B-B14F-4D97-AF65-F5344CB8AC3E}">
        <p14:creationId xmlns:p14="http://schemas.microsoft.com/office/powerpoint/2010/main" val="1436358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3863" y="650082"/>
            <a:ext cx="8001000" cy="464344"/>
          </a:xfrm>
        </p:spPr>
        <p:txBody>
          <a:bodyPr/>
          <a:lstStyle/>
          <a:p>
            <a:r>
              <a:rPr lang="cs-CZ" dirty="0" err="1"/>
              <a:t>L</a:t>
            </a:r>
            <a:r>
              <a:rPr lang="cs-CZ" dirty="0" err="1" smtClean="0"/>
              <a:t>earning</a:t>
            </a:r>
            <a:r>
              <a:rPr lang="cs-CZ" dirty="0" smtClean="0"/>
              <a:t> </a:t>
            </a:r>
            <a:r>
              <a:rPr lang="cs-CZ" dirty="0" err="1" smtClean="0"/>
              <a:t>the</a:t>
            </a:r>
            <a:r>
              <a:rPr lang="cs-CZ" dirty="0" smtClean="0"/>
              <a:t> </a:t>
            </a:r>
            <a:r>
              <a:rPr lang="cs-CZ" dirty="0" err="1" smtClean="0"/>
              <a:t>Lessons</a:t>
            </a:r>
            <a:r>
              <a:rPr lang="cs-CZ" dirty="0" smtClean="0"/>
              <a:t> </a:t>
            </a:r>
            <a:r>
              <a:rPr lang="cs-CZ" dirty="0" err="1" smtClean="0"/>
              <a:t>of</a:t>
            </a:r>
            <a:r>
              <a:rPr lang="cs-CZ" dirty="0" smtClean="0"/>
              <a:t> </a:t>
            </a:r>
            <a:r>
              <a:rPr lang="cs-CZ" dirty="0" err="1" smtClean="0"/>
              <a:t>the</a:t>
            </a:r>
            <a:r>
              <a:rPr lang="cs-CZ" dirty="0" smtClean="0"/>
              <a:t> Past</a:t>
            </a:r>
            <a:endParaRPr lang="en-GB" dirty="0"/>
          </a:p>
        </p:txBody>
      </p:sp>
      <p:sp>
        <p:nvSpPr>
          <p:cNvPr id="5" name="Content Placeholder 4"/>
          <p:cNvSpPr>
            <a:spLocks noGrp="1"/>
          </p:cNvSpPr>
          <p:nvPr>
            <p:ph idx="1"/>
          </p:nvPr>
        </p:nvSpPr>
        <p:spPr>
          <a:xfrm>
            <a:off x="450056" y="1607344"/>
            <a:ext cx="8187532" cy="4414044"/>
          </a:xfrm>
        </p:spPr>
        <p:txBody>
          <a:bodyPr/>
          <a:lstStyle/>
          <a:p>
            <a:r>
              <a:rPr lang="en-GB" sz="1600" dirty="0">
                <a:solidFill>
                  <a:schemeClr val="tx1">
                    <a:lumMod val="60000"/>
                    <a:lumOff val="40000"/>
                  </a:schemeClr>
                </a:solidFill>
              </a:rPr>
              <a:t>OSCE Missions of Long Duration in Kosovo, </a:t>
            </a:r>
            <a:r>
              <a:rPr lang="en-GB" sz="1600" dirty="0" err="1">
                <a:solidFill>
                  <a:schemeClr val="tx1">
                    <a:lumMod val="60000"/>
                    <a:lumOff val="40000"/>
                  </a:schemeClr>
                </a:solidFill>
              </a:rPr>
              <a:t>Sandjak</a:t>
            </a:r>
            <a:r>
              <a:rPr lang="en-GB" sz="1600" dirty="0">
                <a:solidFill>
                  <a:schemeClr val="tx1">
                    <a:lumMod val="60000"/>
                    <a:lumOff val="40000"/>
                  </a:schemeClr>
                </a:solidFill>
              </a:rPr>
              <a:t> and </a:t>
            </a:r>
            <a:r>
              <a:rPr lang="en-GB" sz="1600" dirty="0" err="1">
                <a:solidFill>
                  <a:schemeClr val="tx1">
                    <a:lumMod val="60000"/>
                    <a:lumOff val="40000"/>
                  </a:schemeClr>
                </a:solidFill>
              </a:rPr>
              <a:t>Vojvodina</a:t>
            </a:r>
            <a:endParaRPr lang="en-GB" sz="1600" dirty="0">
              <a:solidFill>
                <a:schemeClr val="tx1">
                  <a:lumMod val="60000"/>
                  <a:lumOff val="40000"/>
                </a:schemeClr>
              </a:solidFill>
            </a:endParaRPr>
          </a:p>
          <a:p>
            <a:r>
              <a:rPr lang="it-IT" sz="1600" dirty="0" smtClean="0">
                <a:solidFill>
                  <a:schemeClr val="tx1">
                    <a:lumMod val="60000"/>
                    <a:lumOff val="40000"/>
                  </a:schemeClr>
                </a:solidFill>
              </a:rPr>
              <a:t>OSCE </a:t>
            </a:r>
            <a:r>
              <a:rPr lang="it-IT" sz="1600" dirty="0" err="1" smtClean="0">
                <a:solidFill>
                  <a:schemeClr val="tx1">
                    <a:lumMod val="60000"/>
                    <a:lumOff val="40000"/>
                  </a:schemeClr>
                </a:solidFill>
              </a:rPr>
              <a:t>Mission</a:t>
            </a:r>
            <a:r>
              <a:rPr lang="it-IT" sz="1600" dirty="0" smtClean="0">
                <a:solidFill>
                  <a:schemeClr val="tx1">
                    <a:lumMod val="60000"/>
                    <a:lumOff val="40000"/>
                  </a:schemeClr>
                </a:solidFill>
              </a:rPr>
              <a:t> to Ukraine</a:t>
            </a:r>
            <a:endParaRPr lang="en-GB" sz="1600" dirty="0" smtClean="0">
              <a:solidFill>
                <a:schemeClr val="tx1">
                  <a:lumMod val="60000"/>
                  <a:lumOff val="40000"/>
                </a:schemeClr>
              </a:solidFill>
            </a:endParaRPr>
          </a:p>
          <a:p>
            <a:r>
              <a:rPr lang="it-IT" sz="1600" dirty="0" smtClean="0">
                <a:solidFill>
                  <a:schemeClr val="tx1">
                    <a:lumMod val="60000"/>
                    <a:lumOff val="40000"/>
                  </a:schemeClr>
                </a:solidFill>
              </a:rPr>
              <a:t>OSCE Kosovo </a:t>
            </a:r>
            <a:r>
              <a:rPr lang="it-IT" sz="1600" dirty="0" err="1" smtClean="0">
                <a:solidFill>
                  <a:schemeClr val="tx1">
                    <a:lumMod val="60000"/>
                    <a:lumOff val="40000"/>
                  </a:schemeClr>
                </a:solidFill>
              </a:rPr>
              <a:t>Verification</a:t>
            </a:r>
            <a:r>
              <a:rPr lang="it-IT" sz="1600" dirty="0" smtClean="0">
                <a:solidFill>
                  <a:schemeClr val="tx1">
                    <a:lumMod val="60000"/>
                    <a:lumOff val="40000"/>
                  </a:schemeClr>
                </a:solidFill>
              </a:rPr>
              <a:t> </a:t>
            </a:r>
            <a:r>
              <a:rPr lang="it-IT" sz="1600" dirty="0" err="1" smtClean="0">
                <a:solidFill>
                  <a:schemeClr val="tx1">
                    <a:lumMod val="60000"/>
                    <a:lumOff val="40000"/>
                  </a:schemeClr>
                </a:solidFill>
              </a:rPr>
              <a:t>Mission</a:t>
            </a:r>
            <a:endParaRPr lang="en-GB" sz="1600" dirty="0" smtClean="0">
              <a:solidFill>
                <a:schemeClr val="tx1">
                  <a:lumMod val="60000"/>
                  <a:lumOff val="40000"/>
                </a:schemeClr>
              </a:solidFill>
            </a:endParaRPr>
          </a:p>
          <a:p>
            <a:r>
              <a:rPr lang="en-GB" sz="1600" dirty="0" smtClean="0">
                <a:solidFill>
                  <a:schemeClr val="tx2">
                    <a:lumMod val="40000"/>
                    <a:lumOff val="60000"/>
                  </a:schemeClr>
                </a:solidFill>
              </a:rPr>
              <a:t>OSCE Representative to the Joint Committee on the </a:t>
            </a:r>
            <a:r>
              <a:rPr lang="en-GB" sz="1600" dirty="0" err="1" smtClean="0">
                <a:solidFill>
                  <a:schemeClr val="tx2">
                    <a:lumMod val="40000"/>
                    <a:lumOff val="60000"/>
                  </a:schemeClr>
                </a:solidFill>
              </a:rPr>
              <a:t>Skrunda</a:t>
            </a:r>
            <a:r>
              <a:rPr lang="en-GB" sz="1600" dirty="0" smtClean="0">
                <a:solidFill>
                  <a:schemeClr val="tx2">
                    <a:lumMod val="40000"/>
                    <a:lumOff val="60000"/>
                  </a:schemeClr>
                </a:solidFill>
              </a:rPr>
              <a:t> Radar Station</a:t>
            </a:r>
          </a:p>
          <a:p>
            <a:r>
              <a:rPr lang="it-IT" sz="1600" dirty="0" smtClean="0">
                <a:solidFill>
                  <a:srgbClr val="92D050"/>
                </a:solidFill>
              </a:rPr>
              <a:t>OSCE </a:t>
            </a:r>
            <a:r>
              <a:rPr lang="it-IT" sz="1600" dirty="0" err="1" smtClean="0">
                <a:solidFill>
                  <a:srgbClr val="92D050"/>
                </a:solidFill>
              </a:rPr>
              <a:t>Mission</a:t>
            </a:r>
            <a:r>
              <a:rPr lang="it-IT" sz="1600" dirty="0" smtClean="0">
                <a:solidFill>
                  <a:srgbClr val="92D050"/>
                </a:solidFill>
              </a:rPr>
              <a:t> to Estonia</a:t>
            </a:r>
            <a:endParaRPr lang="en-GB" sz="1600" dirty="0" smtClean="0">
              <a:solidFill>
                <a:srgbClr val="92D050"/>
              </a:solidFill>
            </a:endParaRPr>
          </a:p>
          <a:p>
            <a:r>
              <a:rPr lang="it-IT" sz="1600" dirty="0" smtClean="0">
                <a:solidFill>
                  <a:srgbClr val="92D050"/>
                </a:solidFill>
              </a:rPr>
              <a:t>OSCE </a:t>
            </a:r>
            <a:r>
              <a:rPr lang="it-IT" sz="1600" dirty="0" err="1" smtClean="0">
                <a:solidFill>
                  <a:srgbClr val="92D050"/>
                </a:solidFill>
              </a:rPr>
              <a:t>Mission</a:t>
            </a:r>
            <a:r>
              <a:rPr lang="it-IT" sz="1600" dirty="0" smtClean="0">
                <a:solidFill>
                  <a:srgbClr val="92D050"/>
                </a:solidFill>
              </a:rPr>
              <a:t> to Latvia</a:t>
            </a:r>
            <a:endParaRPr lang="en-GB" sz="1600" dirty="0" smtClean="0">
              <a:solidFill>
                <a:srgbClr val="92D050"/>
              </a:solidFill>
            </a:endParaRPr>
          </a:p>
          <a:p>
            <a:r>
              <a:rPr lang="en-GB" sz="1600" dirty="0" smtClean="0">
                <a:solidFill>
                  <a:schemeClr val="tx1">
                    <a:lumMod val="60000"/>
                    <a:lumOff val="40000"/>
                  </a:schemeClr>
                </a:solidFill>
              </a:rPr>
              <a:t>OSCE Advisory and Monitoring Group in Belarus</a:t>
            </a:r>
          </a:p>
          <a:p>
            <a:r>
              <a:rPr lang="en-GB" sz="1600" dirty="0" smtClean="0">
                <a:solidFill>
                  <a:srgbClr val="FF0000"/>
                </a:solidFill>
              </a:rPr>
              <a:t>OSCE Assistance Group to Chechnya</a:t>
            </a:r>
          </a:p>
          <a:p>
            <a:r>
              <a:rPr lang="en-GB" sz="1600" dirty="0" smtClean="0">
                <a:solidFill>
                  <a:schemeClr val="tx1">
                    <a:lumMod val="60000"/>
                    <a:lumOff val="40000"/>
                  </a:schemeClr>
                </a:solidFill>
              </a:rPr>
              <a:t>OSCE Centre in Tashkent</a:t>
            </a:r>
          </a:p>
          <a:p>
            <a:r>
              <a:rPr lang="en-GB" sz="1600" dirty="0" smtClean="0">
                <a:solidFill>
                  <a:schemeClr val="tx2">
                    <a:lumMod val="40000"/>
                    <a:lumOff val="60000"/>
                  </a:schemeClr>
                </a:solidFill>
              </a:rPr>
              <a:t>OSCE Representative to the Estonian Expert Commission on Military Pensioners</a:t>
            </a:r>
          </a:p>
          <a:p>
            <a:r>
              <a:rPr lang="it-IT" sz="1600" dirty="0" smtClean="0">
                <a:solidFill>
                  <a:srgbClr val="92D050"/>
                </a:solidFill>
              </a:rPr>
              <a:t>OSCE </a:t>
            </a:r>
            <a:r>
              <a:rPr lang="it-IT" sz="1600" dirty="0" err="1" smtClean="0">
                <a:solidFill>
                  <a:srgbClr val="92D050"/>
                </a:solidFill>
              </a:rPr>
              <a:t>Mission</a:t>
            </a:r>
            <a:r>
              <a:rPr lang="it-IT" sz="1600" dirty="0" smtClean="0">
                <a:solidFill>
                  <a:srgbClr val="92D050"/>
                </a:solidFill>
              </a:rPr>
              <a:t> to </a:t>
            </a:r>
            <a:r>
              <a:rPr lang="it-IT" sz="1600" dirty="0" err="1" smtClean="0">
                <a:solidFill>
                  <a:srgbClr val="92D050"/>
                </a:solidFill>
              </a:rPr>
              <a:t>Croatia</a:t>
            </a:r>
            <a:endParaRPr lang="en-GB" sz="1600" dirty="0" smtClean="0">
              <a:solidFill>
                <a:srgbClr val="92D050"/>
              </a:solidFill>
            </a:endParaRPr>
          </a:p>
          <a:p>
            <a:r>
              <a:rPr lang="it-IT" sz="1600" dirty="0" smtClean="0">
                <a:solidFill>
                  <a:schemeClr val="tx1">
                    <a:lumMod val="60000"/>
                    <a:lumOff val="40000"/>
                  </a:schemeClr>
                </a:solidFill>
              </a:rPr>
              <a:t>OSCE Centre in </a:t>
            </a:r>
            <a:r>
              <a:rPr lang="it-IT" sz="1600" dirty="0" err="1" smtClean="0">
                <a:solidFill>
                  <a:schemeClr val="tx1">
                    <a:lumMod val="60000"/>
                    <a:lumOff val="40000"/>
                  </a:schemeClr>
                </a:solidFill>
              </a:rPr>
              <a:t>Dushanbe</a:t>
            </a:r>
            <a:endParaRPr lang="en-GB" sz="1600" dirty="0" smtClean="0">
              <a:solidFill>
                <a:schemeClr val="tx1">
                  <a:lumMod val="60000"/>
                  <a:lumOff val="40000"/>
                </a:schemeClr>
              </a:solidFill>
            </a:endParaRPr>
          </a:p>
          <a:p>
            <a:r>
              <a:rPr lang="en-GB" sz="1600" dirty="0" smtClean="0">
                <a:solidFill>
                  <a:srgbClr val="FF0000"/>
                </a:solidFill>
              </a:rPr>
              <a:t>OSCE Mission to Georgia</a:t>
            </a:r>
          </a:p>
          <a:p>
            <a:r>
              <a:rPr lang="en-GB" sz="1600" dirty="0" smtClean="0">
                <a:solidFill>
                  <a:srgbClr val="FF0000"/>
                </a:solidFill>
              </a:rPr>
              <a:t>OSCE Office in Minsk</a:t>
            </a:r>
          </a:p>
          <a:p>
            <a:r>
              <a:rPr lang="en-GB" sz="1600" dirty="0" smtClean="0">
                <a:solidFill>
                  <a:schemeClr val="tx1">
                    <a:lumMod val="60000"/>
                    <a:lumOff val="40000"/>
                  </a:schemeClr>
                </a:solidFill>
              </a:rPr>
              <a:t>OSCE Office in Zagreb</a:t>
            </a:r>
          </a:p>
          <a:p>
            <a:endParaRPr lang="en-GB" sz="1600" dirty="0">
              <a:solidFill>
                <a:schemeClr val="bg2">
                  <a:lumMod val="25000"/>
                </a:schemeClr>
              </a:solidFill>
            </a:endParaRPr>
          </a:p>
        </p:txBody>
      </p:sp>
      <p:sp>
        <p:nvSpPr>
          <p:cNvPr id="2" name="TextBox 1"/>
          <p:cNvSpPr txBox="1"/>
          <p:nvPr/>
        </p:nvSpPr>
        <p:spPr>
          <a:xfrm>
            <a:off x="429128" y="1067128"/>
            <a:ext cx="8714872" cy="646331"/>
          </a:xfrm>
          <a:prstGeom prst="rect">
            <a:avLst/>
          </a:prstGeom>
          <a:noFill/>
        </p:spPr>
        <p:txBody>
          <a:bodyPr wrap="square" rtlCol="0">
            <a:spAutoFit/>
          </a:bodyPr>
          <a:lstStyle/>
          <a:p>
            <a:r>
              <a:rPr lang="en-US" sz="1200" dirty="0" smtClean="0">
                <a:solidFill>
                  <a:schemeClr val="tx2"/>
                </a:solidFill>
              </a:rPr>
              <a:t>Explanatory notes: </a:t>
            </a:r>
            <a:r>
              <a:rPr lang="en-US" sz="1200" dirty="0" smtClean="0">
                <a:solidFill>
                  <a:schemeClr val="tx1">
                    <a:lumMod val="60000"/>
                    <a:lumOff val="40000"/>
                  </a:schemeClr>
                </a:solidFill>
              </a:rPr>
              <a:t>OSCE presence with some other form of continuity, </a:t>
            </a:r>
            <a:r>
              <a:rPr lang="en-US" sz="1200" dirty="0" smtClean="0">
                <a:solidFill>
                  <a:schemeClr val="tx2">
                    <a:lumMod val="40000"/>
                    <a:lumOff val="60000"/>
                  </a:schemeClr>
                </a:solidFill>
              </a:rPr>
              <a:t>OSCE highly specific missions with terminated task,</a:t>
            </a:r>
          </a:p>
          <a:p>
            <a:r>
              <a:rPr lang="en-US" sz="1200" dirty="0" smtClean="0">
                <a:solidFill>
                  <a:schemeClr val="tx1">
                    <a:lumMod val="60000"/>
                    <a:lumOff val="40000"/>
                  </a:schemeClr>
                </a:solidFill>
              </a:rPr>
              <a:t> </a:t>
            </a:r>
            <a:r>
              <a:rPr lang="en-US" sz="1200" dirty="0" smtClean="0">
                <a:solidFill>
                  <a:schemeClr val="tx2"/>
                </a:solidFill>
              </a:rPr>
              <a:t>                              </a:t>
            </a:r>
            <a:r>
              <a:rPr lang="en-US" sz="1200" dirty="0" smtClean="0">
                <a:solidFill>
                  <a:srgbClr val="92D050"/>
                </a:solidFill>
              </a:rPr>
              <a:t>terminated OSCE presence in EU countries, </a:t>
            </a:r>
            <a:r>
              <a:rPr lang="en-US" sz="1200" dirty="0" smtClean="0">
                <a:solidFill>
                  <a:srgbClr val="FF0000"/>
                </a:solidFill>
              </a:rPr>
              <a:t>OSCE presence terminated abruptly or sooner than expected</a:t>
            </a:r>
            <a:endParaRPr lang="en-US" sz="1200" dirty="0" smtClean="0">
              <a:solidFill>
                <a:srgbClr val="92D050"/>
              </a:solidFill>
            </a:endParaRPr>
          </a:p>
          <a:p>
            <a:endParaRPr lang="en-US" sz="1200" dirty="0">
              <a:solidFill>
                <a:schemeClr val="tx2"/>
              </a:solidFill>
            </a:endParaRPr>
          </a:p>
        </p:txBody>
      </p:sp>
    </p:spTree>
    <p:extLst>
      <p:ext uri="{BB962C8B-B14F-4D97-AF65-F5344CB8AC3E}">
        <p14:creationId xmlns:p14="http://schemas.microsoft.com/office/powerpoint/2010/main" val="40084500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2400" b="1" dirty="0" smtClean="0"/>
              <a:t>Cooperation with other institutions -</a:t>
            </a:r>
            <a:r>
              <a:rPr lang="en-US" sz="2000" dirty="0" smtClean="0"/>
              <a:t/>
            </a:r>
            <a:br>
              <a:rPr lang="en-US" sz="2000" dirty="0" smtClean="0"/>
            </a:br>
            <a:r>
              <a:rPr lang="en-US" sz="1800" dirty="0" smtClean="0"/>
              <a:t>Does the OSCE presence in the field correspond to lack of international</a:t>
            </a:r>
            <a:r>
              <a:rPr lang="en-US" sz="1800" dirty="0" smtClean="0"/>
              <a:t/>
            </a:r>
            <a:br>
              <a:rPr lang="en-US" sz="1800" dirty="0" smtClean="0"/>
            </a:br>
            <a:r>
              <a:rPr lang="en-US" sz="1800" dirty="0" smtClean="0"/>
              <a:t>cooperation from a host country?</a:t>
            </a:r>
            <a:r>
              <a:rPr lang="en-US" sz="1800" dirty="0" smtClean="0"/>
              <a:t> </a:t>
            </a:r>
            <a:endParaRPr lang="en-US" sz="1800" dirty="0"/>
          </a:p>
        </p:txBody>
      </p:sp>
      <p:pic>
        <p:nvPicPr>
          <p:cNvPr id="6" name="Content Placeholder 5" descr="european_security_system"/>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609262" y="1957388"/>
            <a:ext cx="6055652" cy="4064000"/>
          </a:xfrm>
          <a:noFill/>
        </p:spPr>
      </p:pic>
    </p:spTree>
    <p:extLst>
      <p:ext uri="{BB962C8B-B14F-4D97-AF65-F5344CB8AC3E}">
        <p14:creationId xmlns:p14="http://schemas.microsoft.com/office/powerpoint/2010/main" val="2026349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718" y="585788"/>
            <a:ext cx="8396288" cy="414336"/>
          </a:xfrm>
        </p:spPr>
        <p:txBody>
          <a:bodyPr/>
          <a:lstStyle/>
          <a:p>
            <a:r>
              <a:rPr lang="cs-CZ" sz="2800" b="1" dirty="0" err="1" smtClean="0"/>
              <a:t>Is</a:t>
            </a:r>
            <a:r>
              <a:rPr lang="cs-CZ" sz="2800" b="1" dirty="0" smtClean="0"/>
              <a:t> OSCE </a:t>
            </a:r>
            <a:r>
              <a:rPr lang="cs-CZ" sz="2800" b="1" dirty="0" err="1" smtClean="0"/>
              <a:t>field</a:t>
            </a:r>
            <a:r>
              <a:rPr lang="cs-CZ" sz="2800" b="1" dirty="0" smtClean="0"/>
              <a:t> presence a stigma </a:t>
            </a:r>
            <a:r>
              <a:rPr lang="cs-CZ" sz="2800" b="1" dirty="0" err="1" smtClean="0"/>
              <a:t>for</a:t>
            </a:r>
            <a:r>
              <a:rPr lang="cs-CZ" sz="2800" b="1" dirty="0" smtClean="0"/>
              <a:t> </a:t>
            </a:r>
            <a:r>
              <a:rPr lang="cs-CZ" sz="2800" b="1" dirty="0" err="1" smtClean="0"/>
              <a:t>the</a:t>
            </a:r>
            <a:r>
              <a:rPr lang="cs-CZ" sz="2800" b="1" dirty="0" smtClean="0"/>
              <a:t> host country?</a:t>
            </a:r>
            <a:endParaRPr lang="en-GB" sz="2800" b="1" dirty="0"/>
          </a:p>
        </p:txBody>
      </p:sp>
      <p:sp>
        <p:nvSpPr>
          <p:cNvPr id="5" name="Content Placeholder 4"/>
          <p:cNvSpPr>
            <a:spLocks noGrp="1"/>
          </p:cNvSpPr>
          <p:nvPr>
            <p:ph idx="1"/>
          </p:nvPr>
        </p:nvSpPr>
        <p:spPr>
          <a:xfrm>
            <a:off x="636588" y="1607344"/>
            <a:ext cx="8001000" cy="4414044"/>
          </a:xfrm>
        </p:spPr>
        <p:txBody>
          <a:bodyPr/>
          <a:lstStyle/>
          <a:p>
            <a:pPr marL="342900" indent="-342900">
              <a:buFont typeface="Arial" panose="020B0604020202020204" pitchFamily="34" charset="0"/>
              <a:buChar char="•"/>
            </a:pPr>
            <a:r>
              <a:rPr lang="en-GB" sz="1400" b="1" dirty="0" smtClean="0">
                <a:solidFill>
                  <a:srgbClr val="00B050"/>
                </a:solidFill>
              </a:rPr>
              <a:t>Presence </a:t>
            </a:r>
            <a:r>
              <a:rPr lang="en-GB" sz="1400" b="1" dirty="0">
                <a:solidFill>
                  <a:srgbClr val="00B050"/>
                </a:solidFill>
              </a:rPr>
              <a:t>in Albania</a:t>
            </a:r>
          </a:p>
          <a:p>
            <a:pPr marL="342900" indent="-342900">
              <a:buFont typeface="Arial" panose="020B0604020202020204" pitchFamily="34" charset="0"/>
              <a:buChar char="•"/>
            </a:pPr>
            <a:r>
              <a:rPr lang="en-GB" sz="1400" b="1" dirty="0">
                <a:solidFill>
                  <a:srgbClr val="00B050"/>
                </a:solidFill>
              </a:rPr>
              <a:t>Mission to Bosnia and Herzegovina</a:t>
            </a:r>
          </a:p>
          <a:p>
            <a:pPr marL="342900" indent="-342900">
              <a:buFont typeface="Arial" panose="020B0604020202020204" pitchFamily="34" charset="0"/>
              <a:buChar char="•"/>
            </a:pPr>
            <a:r>
              <a:rPr lang="en-GB" sz="1400" b="1" dirty="0">
                <a:solidFill>
                  <a:srgbClr val="00B050"/>
                </a:solidFill>
              </a:rPr>
              <a:t>Mission in Kosovo</a:t>
            </a:r>
          </a:p>
          <a:p>
            <a:pPr marL="342900" indent="-342900">
              <a:buFont typeface="Arial" panose="020B0604020202020204" pitchFamily="34" charset="0"/>
              <a:buChar char="•"/>
            </a:pPr>
            <a:r>
              <a:rPr lang="en-GB" sz="1400" b="1" dirty="0">
                <a:solidFill>
                  <a:srgbClr val="00B050"/>
                </a:solidFill>
              </a:rPr>
              <a:t>Mission to Montenegro</a:t>
            </a:r>
          </a:p>
          <a:p>
            <a:pPr marL="342900" indent="-342900">
              <a:buFont typeface="Arial" panose="020B0604020202020204" pitchFamily="34" charset="0"/>
              <a:buChar char="•"/>
            </a:pPr>
            <a:r>
              <a:rPr lang="en-GB" sz="1400" b="1" dirty="0">
                <a:solidFill>
                  <a:srgbClr val="00B050"/>
                </a:solidFill>
              </a:rPr>
              <a:t>Mission to Serbia</a:t>
            </a:r>
          </a:p>
          <a:p>
            <a:pPr marL="342900" indent="-342900">
              <a:buFont typeface="Arial" panose="020B0604020202020204" pitchFamily="34" charset="0"/>
              <a:buChar char="•"/>
            </a:pPr>
            <a:r>
              <a:rPr lang="en-GB" sz="1400" b="1" dirty="0">
                <a:solidFill>
                  <a:srgbClr val="00B050"/>
                </a:solidFill>
              </a:rPr>
              <a:t>Mission to Skopje</a:t>
            </a:r>
          </a:p>
          <a:p>
            <a:pPr marL="342900" indent="-342900">
              <a:buFont typeface="Arial" panose="020B0604020202020204" pitchFamily="34" charset="0"/>
              <a:buChar char="•"/>
            </a:pPr>
            <a:r>
              <a:rPr lang="en-GB" sz="1400" b="1" dirty="0">
                <a:solidFill>
                  <a:srgbClr val="00B050"/>
                </a:solidFill>
              </a:rPr>
              <a:t>Mission to Moldova</a:t>
            </a:r>
          </a:p>
          <a:p>
            <a:pPr marL="342900" indent="-342900">
              <a:buFont typeface="Arial" panose="020B0604020202020204" pitchFamily="34" charset="0"/>
              <a:buChar char="•"/>
            </a:pPr>
            <a:r>
              <a:rPr lang="en-GB" sz="1400" b="1" dirty="0">
                <a:solidFill>
                  <a:srgbClr val="00B050"/>
                </a:solidFill>
              </a:rPr>
              <a:t>Project Co-ordinator in Ukraine</a:t>
            </a:r>
          </a:p>
          <a:p>
            <a:pPr marL="342900" indent="-342900">
              <a:buFont typeface="Arial" panose="020B0604020202020204" pitchFamily="34" charset="0"/>
              <a:buChar char="•"/>
            </a:pPr>
            <a:r>
              <a:rPr lang="en-GB" sz="1400" b="1" dirty="0">
                <a:solidFill>
                  <a:srgbClr val="00B050"/>
                </a:solidFill>
              </a:rPr>
              <a:t>Special Monitoring Mission to Ukraine</a:t>
            </a:r>
          </a:p>
          <a:p>
            <a:pPr marL="342900" indent="-342900">
              <a:buFont typeface="Arial" panose="020B0604020202020204" pitchFamily="34" charset="0"/>
              <a:buChar char="•"/>
            </a:pPr>
            <a:r>
              <a:rPr lang="en-GB" sz="1400" b="1" dirty="0">
                <a:solidFill>
                  <a:srgbClr val="00B050"/>
                </a:solidFill>
              </a:rPr>
              <a:t>Observer Mission at the Russian Checkpoints </a:t>
            </a:r>
            <a:r>
              <a:rPr lang="en-GB" sz="1400" b="1" dirty="0" err="1">
                <a:solidFill>
                  <a:srgbClr val="00B050"/>
                </a:solidFill>
              </a:rPr>
              <a:t>Gukovo</a:t>
            </a:r>
            <a:r>
              <a:rPr lang="en-GB" sz="1400" b="1" dirty="0">
                <a:solidFill>
                  <a:srgbClr val="00B050"/>
                </a:solidFill>
              </a:rPr>
              <a:t> and Donetsk</a:t>
            </a:r>
          </a:p>
          <a:p>
            <a:pPr marL="342900" indent="-342900">
              <a:buFont typeface="Arial" panose="020B0604020202020204" pitchFamily="34" charset="0"/>
              <a:buChar char="•"/>
            </a:pPr>
            <a:r>
              <a:rPr lang="en-GB" sz="1400" b="1" dirty="0">
                <a:solidFill>
                  <a:srgbClr val="00B050"/>
                </a:solidFill>
              </a:rPr>
              <a:t>Project Co-ordinator in Baku</a:t>
            </a:r>
          </a:p>
          <a:p>
            <a:pPr marL="342900" indent="-342900">
              <a:buFont typeface="Arial" panose="020B0604020202020204" pitchFamily="34" charset="0"/>
              <a:buChar char="•"/>
            </a:pPr>
            <a:r>
              <a:rPr lang="en-GB" sz="1400" b="1" dirty="0">
                <a:solidFill>
                  <a:srgbClr val="00B050"/>
                </a:solidFill>
              </a:rPr>
              <a:t>Office in Yerevan</a:t>
            </a:r>
          </a:p>
          <a:p>
            <a:pPr marL="342900" indent="-342900">
              <a:buFont typeface="Arial" panose="020B0604020202020204" pitchFamily="34" charset="0"/>
              <a:buChar char="•"/>
            </a:pPr>
            <a:r>
              <a:rPr lang="en-GB" sz="1400" b="1" dirty="0">
                <a:solidFill>
                  <a:srgbClr val="00B050"/>
                </a:solidFill>
              </a:rPr>
              <a:t>Centre in Ashgabat</a:t>
            </a:r>
          </a:p>
          <a:p>
            <a:pPr marL="342900" indent="-342900">
              <a:buFont typeface="Arial" panose="020B0604020202020204" pitchFamily="34" charset="0"/>
              <a:buChar char="•"/>
            </a:pPr>
            <a:r>
              <a:rPr lang="en-GB" sz="1400" b="1" dirty="0">
                <a:solidFill>
                  <a:srgbClr val="00B050"/>
                </a:solidFill>
              </a:rPr>
              <a:t>Programme Office in Astana</a:t>
            </a:r>
          </a:p>
          <a:p>
            <a:pPr marL="342900" indent="-342900">
              <a:buFont typeface="Arial" panose="020B0604020202020204" pitchFamily="34" charset="0"/>
              <a:buChar char="•"/>
            </a:pPr>
            <a:r>
              <a:rPr lang="en-GB" sz="1400" b="1" dirty="0">
                <a:solidFill>
                  <a:srgbClr val="00B050"/>
                </a:solidFill>
              </a:rPr>
              <a:t>Centre in Bishkek</a:t>
            </a:r>
          </a:p>
          <a:p>
            <a:pPr marL="342900" indent="-342900">
              <a:buFont typeface="Arial" panose="020B0604020202020204" pitchFamily="34" charset="0"/>
              <a:buChar char="•"/>
            </a:pPr>
            <a:r>
              <a:rPr lang="en-GB" sz="1400" b="1" dirty="0">
                <a:solidFill>
                  <a:srgbClr val="00B050"/>
                </a:solidFill>
              </a:rPr>
              <a:t>Office in Tajikistan</a:t>
            </a:r>
          </a:p>
          <a:p>
            <a:pPr marL="342900" indent="-342900">
              <a:buFont typeface="Arial" panose="020B0604020202020204" pitchFamily="34" charset="0"/>
              <a:buChar char="•"/>
            </a:pPr>
            <a:r>
              <a:rPr lang="en-GB" sz="1400" b="1" dirty="0">
                <a:solidFill>
                  <a:srgbClr val="00B050"/>
                </a:solidFill>
              </a:rPr>
              <a:t>Project Co-ordinator in Uzbekistan</a:t>
            </a:r>
            <a:endParaRPr lang="en-GB" sz="1400" b="1" dirty="0">
              <a:solidFill>
                <a:srgbClr val="00B050"/>
              </a:solidFill>
            </a:endParaRPr>
          </a:p>
        </p:txBody>
      </p:sp>
      <p:sp>
        <p:nvSpPr>
          <p:cNvPr id="2" name="TextBox 1"/>
          <p:cNvSpPr txBox="1"/>
          <p:nvPr/>
        </p:nvSpPr>
        <p:spPr>
          <a:xfrm>
            <a:off x="78581" y="1135856"/>
            <a:ext cx="8872537" cy="461665"/>
          </a:xfrm>
          <a:prstGeom prst="rect">
            <a:avLst/>
          </a:prstGeom>
          <a:noFill/>
        </p:spPr>
        <p:txBody>
          <a:bodyPr wrap="square" rtlCol="0">
            <a:spAutoFit/>
          </a:bodyPr>
          <a:lstStyle/>
          <a:p>
            <a:pPr algn="ctr"/>
            <a:r>
              <a:rPr lang="cs-CZ" sz="1200" dirty="0" err="1" smtClean="0">
                <a:solidFill>
                  <a:srgbClr val="7030A0"/>
                </a:solidFill>
              </a:rPr>
              <a:t>Different</a:t>
            </a:r>
            <a:r>
              <a:rPr lang="cs-CZ" sz="1200" dirty="0" smtClean="0">
                <a:solidFill>
                  <a:srgbClr val="7030A0"/>
                </a:solidFill>
              </a:rPr>
              <a:t> </a:t>
            </a:r>
            <a:r>
              <a:rPr lang="cs-CZ" sz="1200" dirty="0" err="1" smtClean="0">
                <a:solidFill>
                  <a:srgbClr val="7030A0"/>
                </a:solidFill>
              </a:rPr>
              <a:t>qualities</a:t>
            </a:r>
            <a:r>
              <a:rPr lang="cs-CZ" sz="1200" dirty="0" smtClean="0">
                <a:solidFill>
                  <a:srgbClr val="7030A0"/>
                </a:solidFill>
              </a:rPr>
              <a:t> and </a:t>
            </a:r>
            <a:r>
              <a:rPr lang="cs-CZ" sz="1200" dirty="0" err="1" smtClean="0">
                <a:solidFill>
                  <a:srgbClr val="7030A0"/>
                </a:solidFill>
              </a:rPr>
              <a:t>level</a:t>
            </a:r>
            <a:r>
              <a:rPr lang="cs-CZ" sz="1200" dirty="0" smtClean="0">
                <a:solidFill>
                  <a:srgbClr val="7030A0"/>
                </a:solidFill>
              </a:rPr>
              <a:t> </a:t>
            </a:r>
            <a:r>
              <a:rPr lang="cs-CZ" sz="1200" dirty="0" err="1" smtClean="0">
                <a:solidFill>
                  <a:srgbClr val="7030A0"/>
                </a:solidFill>
              </a:rPr>
              <a:t>of</a:t>
            </a:r>
            <a:r>
              <a:rPr lang="cs-CZ" sz="1200" dirty="0" smtClean="0">
                <a:solidFill>
                  <a:srgbClr val="7030A0"/>
                </a:solidFill>
              </a:rPr>
              <a:t> </a:t>
            </a:r>
            <a:r>
              <a:rPr lang="cs-CZ" sz="1200" dirty="0" err="1" smtClean="0">
                <a:solidFill>
                  <a:srgbClr val="7030A0"/>
                </a:solidFill>
              </a:rPr>
              <a:t>control</a:t>
            </a:r>
            <a:r>
              <a:rPr lang="cs-CZ" sz="1200" dirty="0" smtClean="0">
                <a:solidFill>
                  <a:srgbClr val="7030A0"/>
                </a:solidFill>
              </a:rPr>
              <a:t> by </a:t>
            </a:r>
            <a:r>
              <a:rPr lang="cs-CZ" sz="1200" dirty="0" err="1" smtClean="0">
                <a:solidFill>
                  <a:srgbClr val="7030A0"/>
                </a:solidFill>
              </a:rPr>
              <a:t>respective</a:t>
            </a:r>
            <a:r>
              <a:rPr lang="cs-CZ" sz="1200" dirty="0" smtClean="0">
                <a:solidFill>
                  <a:srgbClr val="7030A0"/>
                </a:solidFill>
              </a:rPr>
              <a:t> host </a:t>
            </a:r>
            <a:r>
              <a:rPr lang="cs-CZ" sz="1200" dirty="0" err="1" smtClean="0">
                <a:solidFill>
                  <a:srgbClr val="7030A0"/>
                </a:solidFill>
              </a:rPr>
              <a:t>countries</a:t>
            </a:r>
            <a:r>
              <a:rPr lang="cs-CZ" sz="1200" dirty="0" smtClean="0">
                <a:solidFill>
                  <a:srgbClr val="7030A0"/>
                </a:solidFill>
              </a:rPr>
              <a:t>, </a:t>
            </a:r>
            <a:r>
              <a:rPr lang="cs-CZ" sz="1200" dirty="0" err="1" smtClean="0">
                <a:solidFill>
                  <a:srgbClr val="7030A0"/>
                </a:solidFill>
              </a:rPr>
              <a:t>different</a:t>
            </a:r>
            <a:r>
              <a:rPr lang="cs-CZ" sz="1200" dirty="0" smtClean="0">
                <a:solidFill>
                  <a:srgbClr val="7030A0"/>
                </a:solidFill>
              </a:rPr>
              <a:t> </a:t>
            </a:r>
            <a:r>
              <a:rPr lang="cs-CZ" sz="1200" dirty="0" err="1" smtClean="0">
                <a:solidFill>
                  <a:srgbClr val="7030A0"/>
                </a:solidFill>
              </a:rPr>
              <a:t>mandates</a:t>
            </a:r>
            <a:r>
              <a:rPr lang="cs-CZ" sz="1200" dirty="0" smtClean="0">
                <a:solidFill>
                  <a:srgbClr val="7030A0"/>
                </a:solidFill>
              </a:rPr>
              <a:t> and </a:t>
            </a:r>
            <a:r>
              <a:rPr lang="cs-CZ" sz="1200" dirty="0" err="1" smtClean="0">
                <a:solidFill>
                  <a:srgbClr val="7030A0"/>
                </a:solidFill>
              </a:rPr>
              <a:t>methods</a:t>
            </a:r>
            <a:r>
              <a:rPr lang="cs-CZ" sz="1200" dirty="0" smtClean="0">
                <a:solidFill>
                  <a:srgbClr val="7030A0"/>
                </a:solidFill>
              </a:rPr>
              <a:t> </a:t>
            </a:r>
            <a:r>
              <a:rPr lang="cs-CZ" sz="1200" dirty="0" err="1" smtClean="0">
                <a:solidFill>
                  <a:srgbClr val="7030A0"/>
                </a:solidFill>
              </a:rPr>
              <a:t>of</a:t>
            </a:r>
            <a:r>
              <a:rPr lang="cs-CZ" sz="1200" dirty="0" smtClean="0">
                <a:solidFill>
                  <a:srgbClr val="7030A0"/>
                </a:solidFill>
              </a:rPr>
              <a:t> </a:t>
            </a:r>
            <a:r>
              <a:rPr lang="cs-CZ" sz="1200" dirty="0" err="1" smtClean="0">
                <a:solidFill>
                  <a:srgbClr val="7030A0"/>
                </a:solidFill>
              </a:rPr>
              <a:t>work</a:t>
            </a:r>
            <a:r>
              <a:rPr lang="cs-CZ" sz="1200" dirty="0" smtClean="0">
                <a:solidFill>
                  <a:srgbClr val="7030A0"/>
                </a:solidFill>
              </a:rPr>
              <a:t> – </a:t>
            </a:r>
            <a:r>
              <a:rPr lang="cs-CZ" sz="1200" dirty="0" err="1" smtClean="0">
                <a:solidFill>
                  <a:srgbClr val="7030A0"/>
                </a:solidFill>
              </a:rPr>
              <a:t>diplomacy</a:t>
            </a:r>
            <a:r>
              <a:rPr lang="cs-CZ" sz="1200" dirty="0" smtClean="0">
                <a:solidFill>
                  <a:srgbClr val="7030A0"/>
                </a:solidFill>
              </a:rPr>
              <a:t>, </a:t>
            </a:r>
            <a:r>
              <a:rPr lang="cs-CZ" sz="1200" dirty="0" err="1" smtClean="0">
                <a:solidFill>
                  <a:srgbClr val="7030A0"/>
                </a:solidFill>
              </a:rPr>
              <a:t>projects</a:t>
            </a:r>
            <a:r>
              <a:rPr lang="cs-CZ" sz="1200" dirty="0" smtClean="0">
                <a:solidFill>
                  <a:srgbClr val="7030A0"/>
                </a:solidFill>
              </a:rPr>
              <a:t>, </a:t>
            </a:r>
            <a:r>
              <a:rPr lang="cs-CZ" sz="1200" dirty="0" err="1" smtClean="0">
                <a:solidFill>
                  <a:srgbClr val="7030A0"/>
                </a:solidFill>
              </a:rPr>
              <a:t>cooperation</a:t>
            </a:r>
            <a:r>
              <a:rPr lang="cs-CZ" sz="1200" dirty="0" smtClean="0">
                <a:solidFill>
                  <a:srgbClr val="7030A0"/>
                </a:solidFill>
              </a:rPr>
              <a:t> </a:t>
            </a:r>
            <a:r>
              <a:rPr lang="cs-CZ" sz="1200" dirty="0" err="1" smtClean="0">
                <a:solidFill>
                  <a:srgbClr val="7030A0"/>
                </a:solidFill>
              </a:rPr>
              <a:t>etc</a:t>
            </a:r>
            <a:r>
              <a:rPr lang="cs-CZ" sz="1200" dirty="0" smtClean="0">
                <a:solidFill>
                  <a:srgbClr val="7030A0"/>
                </a:solidFill>
              </a:rPr>
              <a:t>. </a:t>
            </a:r>
            <a:endParaRPr lang="en-GB" sz="1200" dirty="0">
              <a:solidFill>
                <a:srgbClr val="7030A0"/>
              </a:solidFill>
            </a:endParaRPr>
          </a:p>
        </p:txBody>
      </p:sp>
    </p:spTree>
    <p:extLst>
      <p:ext uri="{BB962C8B-B14F-4D97-AF65-F5344CB8AC3E}">
        <p14:creationId xmlns:p14="http://schemas.microsoft.com/office/powerpoint/2010/main" val="21857141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title"/>
          </p:nvPr>
        </p:nvSpPr>
        <p:spPr/>
        <p:txBody>
          <a:bodyPr/>
          <a:lstStyle/>
          <a:p>
            <a:r>
              <a:rPr lang="cs-CZ" altLang="en-US" dirty="0" err="1" smtClean="0"/>
              <a:t>Geographical</a:t>
            </a:r>
            <a:r>
              <a:rPr lang="cs-CZ" altLang="en-US" dirty="0" smtClean="0"/>
              <a:t> </a:t>
            </a:r>
            <a:r>
              <a:rPr lang="cs-CZ" altLang="en-US" dirty="0" err="1" smtClean="0"/>
              <a:t>distribution</a:t>
            </a:r>
            <a:r>
              <a:rPr lang="cs-CZ" altLang="en-US" dirty="0" smtClean="0"/>
              <a:t> </a:t>
            </a:r>
            <a:r>
              <a:rPr lang="cs-CZ" altLang="en-US" dirty="0" err="1" smtClean="0"/>
              <a:t>of</a:t>
            </a:r>
            <a:r>
              <a:rPr lang="cs-CZ" altLang="en-US" dirty="0" smtClean="0"/>
              <a:t> </a:t>
            </a:r>
            <a:r>
              <a:rPr lang="en-US" altLang="en-US" dirty="0" smtClean="0"/>
              <a:t>OSCE </a:t>
            </a:r>
            <a:r>
              <a:rPr lang="en-US" altLang="en-US" dirty="0" smtClean="0"/>
              <a:t>Missions </a:t>
            </a:r>
            <a:r>
              <a:rPr lang="cs-CZ" altLang="en-US" dirty="0" smtClean="0"/>
              <a:t/>
            </a:r>
            <a:br>
              <a:rPr lang="cs-CZ" altLang="en-US" dirty="0" smtClean="0"/>
            </a:br>
            <a:r>
              <a:rPr lang="en-US" altLang="en-US" dirty="0" smtClean="0"/>
              <a:t>and </a:t>
            </a:r>
            <a:r>
              <a:rPr lang="en-US" altLang="en-US" dirty="0" smtClean="0"/>
              <a:t>Field Activities</a:t>
            </a:r>
            <a:endParaRPr lang="en-GB" altLang="en-US" dirty="0" smtClean="0"/>
          </a:p>
        </p:txBody>
      </p:sp>
      <p:sp>
        <p:nvSpPr>
          <p:cNvPr id="22531" name="Rectangle 9"/>
          <p:cNvSpPr>
            <a:spLocks noGrp="1" noChangeArrowheads="1"/>
          </p:cNvSpPr>
          <p:nvPr>
            <p:ph type="body" sz="half" idx="2"/>
          </p:nvPr>
        </p:nvSpPr>
        <p:spPr>
          <a:xfrm>
            <a:off x="6084888" y="1909763"/>
            <a:ext cx="2552700" cy="4302125"/>
          </a:xfrm>
        </p:spPr>
        <p:txBody>
          <a:bodyPr/>
          <a:lstStyle/>
          <a:p>
            <a:pPr>
              <a:lnSpc>
                <a:spcPct val="80000"/>
              </a:lnSpc>
              <a:buFontTx/>
              <a:buChar char="•"/>
            </a:pPr>
            <a:r>
              <a:rPr lang="en-US" altLang="en-US" sz="1200" b="1" smtClean="0">
                <a:solidFill>
                  <a:srgbClr val="000000"/>
                </a:solidFill>
              </a:rPr>
              <a:t>South Eastern Europe</a:t>
            </a:r>
          </a:p>
          <a:p>
            <a:pPr>
              <a:lnSpc>
                <a:spcPct val="80000"/>
              </a:lnSpc>
            </a:pPr>
            <a:r>
              <a:rPr lang="en-US" altLang="en-US" sz="1200" b="1" noProof="1" smtClean="0"/>
              <a:t>Albania</a:t>
            </a:r>
          </a:p>
          <a:p>
            <a:pPr>
              <a:lnSpc>
                <a:spcPct val="80000"/>
              </a:lnSpc>
            </a:pPr>
            <a:r>
              <a:rPr lang="en-US" altLang="en-US" sz="1200" b="1" noProof="1" smtClean="0"/>
              <a:t>Bosnia-Herzegovina</a:t>
            </a:r>
          </a:p>
          <a:p>
            <a:pPr>
              <a:lnSpc>
                <a:spcPct val="80000"/>
              </a:lnSpc>
            </a:pPr>
            <a:r>
              <a:rPr lang="en-US" altLang="en-US" sz="1200" b="1" noProof="1" smtClean="0"/>
              <a:t>Kosovo</a:t>
            </a:r>
          </a:p>
          <a:p>
            <a:pPr>
              <a:lnSpc>
                <a:spcPct val="80000"/>
              </a:lnSpc>
            </a:pPr>
            <a:r>
              <a:rPr lang="en-US" altLang="en-US" sz="1200" b="1" noProof="1" smtClean="0"/>
              <a:t>Montenegro</a:t>
            </a:r>
          </a:p>
          <a:p>
            <a:pPr>
              <a:lnSpc>
                <a:spcPct val="80000"/>
              </a:lnSpc>
            </a:pPr>
            <a:r>
              <a:rPr lang="en-US" altLang="en-US" sz="1200" b="1" noProof="1" smtClean="0"/>
              <a:t>Serbia</a:t>
            </a:r>
          </a:p>
          <a:p>
            <a:pPr>
              <a:lnSpc>
                <a:spcPct val="80000"/>
              </a:lnSpc>
            </a:pPr>
            <a:r>
              <a:rPr lang="en-US" altLang="en-US" sz="1200" b="1" noProof="1" smtClean="0"/>
              <a:t>Skopje (Macedonia)</a:t>
            </a:r>
          </a:p>
          <a:p>
            <a:pPr>
              <a:lnSpc>
                <a:spcPct val="80000"/>
              </a:lnSpc>
              <a:buFontTx/>
              <a:buNone/>
            </a:pPr>
            <a:endParaRPr lang="en-US" altLang="en-US" sz="1200" b="1" noProof="1" smtClean="0"/>
          </a:p>
          <a:p>
            <a:pPr>
              <a:lnSpc>
                <a:spcPct val="80000"/>
              </a:lnSpc>
              <a:buFontTx/>
              <a:buChar char="•"/>
            </a:pPr>
            <a:r>
              <a:rPr lang="en-US" altLang="en-US" sz="1200" b="1" smtClean="0">
                <a:solidFill>
                  <a:srgbClr val="000000"/>
                </a:solidFill>
              </a:rPr>
              <a:t>Eastern Europe</a:t>
            </a:r>
            <a:r>
              <a:rPr lang="en-US" altLang="en-US" sz="1200" b="1" noProof="1" smtClean="0">
                <a:solidFill>
                  <a:srgbClr val="000000"/>
                </a:solidFill>
              </a:rPr>
              <a:t> </a:t>
            </a:r>
            <a:endParaRPr lang="en-US" altLang="en-US" sz="1200" b="1" smtClean="0">
              <a:solidFill>
                <a:srgbClr val="000000"/>
              </a:solidFill>
            </a:endParaRPr>
          </a:p>
          <a:p>
            <a:pPr>
              <a:lnSpc>
                <a:spcPct val="80000"/>
              </a:lnSpc>
              <a:buFontTx/>
              <a:buNone/>
            </a:pPr>
            <a:r>
              <a:rPr lang="en-US" altLang="en-US" sz="1200" b="1" smtClean="0">
                <a:solidFill>
                  <a:schemeClr val="hlink"/>
                </a:solidFill>
              </a:rPr>
              <a:t>-	</a:t>
            </a:r>
            <a:r>
              <a:rPr lang="en-US" altLang="en-US" sz="1200" b="1" smtClean="0"/>
              <a:t>Moldova</a:t>
            </a:r>
          </a:p>
          <a:p>
            <a:pPr>
              <a:lnSpc>
                <a:spcPct val="80000"/>
              </a:lnSpc>
            </a:pPr>
            <a:r>
              <a:rPr lang="en-US" altLang="en-US" sz="1200" b="1" smtClean="0"/>
              <a:t>Ukraine</a:t>
            </a:r>
          </a:p>
          <a:p>
            <a:pPr>
              <a:lnSpc>
                <a:spcPct val="80000"/>
              </a:lnSpc>
            </a:pPr>
            <a:endParaRPr lang="en-US" altLang="en-US" sz="1200" b="1" smtClean="0"/>
          </a:p>
          <a:p>
            <a:pPr>
              <a:lnSpc>
                <a:spcPct val="80000"/>
              </a:lnSpc>
              <a:buFontTx/>
              <a:buChar char="•"/>
            </a:pPr>
            <a:r>
              <a:rPr lang="en-US" altLang="en-US" sz="1200" b="1" smtClean="0">
                <a:solidFill>
                  <a:srgbClr val="000000"/>
                </a:solidFill>
              </a:rPr>
              <a:t>South Caucasus</a:t>
            </a:r>
            <a:endParaRPr lang="en-US" altLang="en-US" sz="1200" b="1" noProof="1" smtClean="0">
              <a:solidFill>
                <a:srgbClr val="000000"/>
              </a:solidFill>
            </a:endParaRPr>
          </a:p>
          <a:p>
            <a:pPr>
              <a:lnSpc>
                <a:spcPct val="80000"/>
              </a:lnSpc>
            </a:pPr>
            <a:r>
              <a:rPr lang="en-US" altLang="en-US" sz="1200" b="1" noProof="1" smtClean="0"/>
              <a:t>Baku (Azerbaijan)</a:t>
            </a:r>
          </a:p>
          <a:p>
            <a:pPr>
              <a:lnSpc>
                <a:spcPct val="80000"/>
              </a:lnSpc>
            </a:pPr>
            <a:r>
              <a:rPr lang="en-US" altLang="en-US" sz="1200" b="1" noProof="1" smtClean="0"/>
              <a:t>Yerevan (Armenia)</a:t>
            </a:r>
            <a:endParaRPr lang="en-US" altLang="en-US" sz="1200" b="1" smtClean="0"/>
          </a:p>
          <a:p>
            <a:pPr>
              <a:lnSpc>
                <a:spcPct val="80000"/>
              </a:lnSpc>
            </a:pPr>
            <a:endParaRPr lang="en-US" altLang="en-US" sz="1200" b="1" noProof="1" smtClean="0"/>
          </a:p>
          <a:p>
            <a:pPr>
              <a:lnSpc>
                <a:spcPct val="80000"/>
              </a:lnSpc>
              <a:buFontTx/>
              <a:buChar char="•"/>
            </a:pPr>
            <a:r>
              <a:rPr lang="en-US" altLang="en-US" sz="1200" b="1" smtClean="0">
                <a:solidFill>
                  <a:srgbClr val="000000"/>
                </a:solidFill>
              </a:rPr>
              <a:t>Central Asia </a:t>
            </a:r>
          </a:p>
          <a:p>
            <a:pPr>
              <a:lnSpc>
                <a:spcPct val="80000"/>
              </a:lnSpc>
            </a:pPr>
            <a:r>
              <a:rPr lang="en-US" altLang="en-US" sz="1200" b="1" noProof="1" smtClean="0"/>
              <a:t>Ashgabat (Turkmenistan)</a:t>
            </a:r>
          </a:p>
          <a:p>
            <a:pPr>
              <a:lnSpc>
                <a:spcPct val="80000"/>
              </a:lnSpc>
            </a:pPr>
            <a:r>
              <a:rPr lang="en-US" altLang="en-US" sz="1200" b="1" noProof="1" smtClean="0"/>
              <a:t>Astana (Kazakhstan)</a:t>
            </a:r>
          </a:p>
          <a:p>
            <a:pPr>
              <a:lnSpc>
                <a:spcPct val="80000"/>
              </a:lnSpc>
            </a:pPr>
            <a:r>
              <a:rPr lang="en-US" altLang="en-US" sz="1200" b="1" noProof="1" smtClean="0"/>
              <a:t>Bishkek (Kyrgyzstan)</a:t>
            </a:r>
            <a:endParaRPr lang="en-US" altLang="en-US" sz="1200" b="1" smtClean="0"/>
          </a:p>
          <a:p>
            <a:pPr>
              <a:lnSpc>
                <a:spcPct val="80000"/>
              </a:lnSpc>
            </a:pPr>
            <a:r>
              <a:rPr lang="en-US" altLang="en-US" sz="1200" b="1" smtClean="0"/>
              <a:t>Tajikistan</a:t>
            </a:r>
          </a:p>
          <a:p>
            <a:pPr>
              <a:lnSpc>
                <a:spcPct val="80000"/>
              </a:lnSpc>
            </a:pPr>
            <a:r>
              <a:rPr lang="en-US" altLang="en-US" sz="1200" b="1" smtClean="0"/>
              <a:t>Uzbekistan</a:t>
            </a:r>
            <a:endParaRPr lang="en-US" altLang="en-US" sz="1200" b="1" noProof="1" smtClean="0"/>
          </a:p>
        </p:txBody>
      </p:sp>
      <p:pic>
        <p:nvPicPr>
          <p:cNvPr id="22532" name="Picture 10" descr="map"/>
          <p:cNvPicPr>
            <a:picLocks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60363" y="1944688"/>
            <a:ext cx="5176837" cy="4086225"/>
          </a:xfrm>
        </p:spPr>
      </p:pic>
    </p:spTree>
    <p:extLst>
      <p:ext uri="{BB962C8B-B14F-4D97-AF65-F5344CB8AC3E}">
        <p14:creationId xmlns:p14="http://schemas.microsoft.com/office/powerpoint/2010/main" val="408514439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SCE presentation template-EN">
  <a:themeElements>
    <a:clrScheme name="">
      <a:dk1>
        <a:srgbClr val="545454"/>
      </a:dk1>
      <a:lt1>
        <a:srgbClr val="FFFFFF"/>
      </a:lt1>
      <a:dk2>
        <a:srgbClr val="00427C"/>
      </a:dk2>
      <a:lt2>
        <a:srgbClr val="DDE3E4"/>
      </a:lt2>
      <a:accent1>
        <a:srgbClr val="DDE3E4"/>
      </a:accent1>
      <a:accent2>
        <a:srgbClr val="0F4379"/>
      </a:accent2>
      <a:accent3>
        <a:srgbClr val="FFFFFF"/>
      </a:accent3>
      <a:accent4>
        <a:srgbClr val="464646"/>
      </a:accent4>
      <a:accent5>
        <a:srgbClr val="EBEFEF"/>
      </a:accent5>
      <a:accent6>
        <a:srgbClr val="0C3C6D"/>
      </a:accent6>
      <a:hlink>
        <a:srgbClr val="A60F1F"/>
      </a:hlink>
      <a:folHlink>
        <a:srgbClr val="545454"/>
      </a:folHlink>
    </a:clrScheme>
    <a:fontScheme name="OSCE presentation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altLang="en-US" sz="2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altLang="en-US" sz="2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OSCE presentation template 1">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SCE presentation template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SCE presentation template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SCE presentation template 4">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SCE presentation template 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SCE presentation template 6">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SCE presentation template 7">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SCE presentation template 8">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SCE presentation templat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SCE presentation template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SCE presentation template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SCE presentation template 12">
        <a:dk1>
          <a:srgbClr val="545454"/>
        </a:dk1>
        <a:lt1>
          <a:srgbClr val="FFFFFF"/>
        </a:lt1>
        <a:dk2>
          <a:srgbClr val="000000"/>
        </a:dk2>
        <a:lt2>
          <a:srgbClr val="CCC7C2"/>
        </a:lt2>
        <a:accent1>
          <a:srgbClr val="BBE0E3"/>
        </a:accent1>
        <a:accent2>
          <a:srgbClr val="19007F"/>
        </a:accent2>
        <a:accent3>
          <a:srgbClr val="FFFFFF"/>
        </a:accent3>
        <a:accent4>
          <a:srgbClr val="464646"/>
        </a:accent4>
        <a:accent5>
          <a:srgbClr val="DAEDEF"/>
        </a:accent5>
        <a:accent6>
          <a:srgbClr val="160072"/>
        </a:accent6>
        <a:hlink>
          <a:srgbClr val="0047A6"/>
        </a:hlink>
        <a:folHlink>
          <a:srgbClr val="3F7FE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OSCE presentation template-EN</Template>
  <TotalTime>290</TotalTime>
  <Words>386</Words>
  <Application>Microsoft Office PowerPoint</Application>
  <PresentationFormat>On-screen Show (4:3)</PresentationFormat>
  <Paragraphs>79</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OSCE presentation template-EN</vt:lpstr>
      <vt:lpstr>PowerPoint Presentation</vt:lpstr>
      <vt:lpstr>OSCE Missions and Field Operations </vt:lpstr>
      <vt:lpstr>Prague Office of the Secretariat and the OSCE field presences</vt:lpstr>
      <vt:lpstr>Learning the Lessons of the Past</vt:lpstr>
      <vt:lpstr>Cooperation with other institutions - Does the OSCE presence in the field correspond to lack of international cooperation from a host country? </vt:lpstr>
      <vt:lpstr>Is OSCE field presence a stigma for the host country?</vt:lpstr>
      <vt:lpstr>Geographical distribution of OSCE Missions  and Field Activities</vt:lpstr>
    </vt:vector>
  </TitlesOfParts>
  <Company>OSCE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PowerPoint presentation template</dc:subject>
  <dc:creator>Peter Kun-Szabo</dc:creator>
  <dc:description>PowerPoint presentation template</dc:description>
  <cp:lastModifiedBy>Jan Plesinger</cp:lastModifiedBy>
  <cp:revision>26</cp:revision>
  <cp:lastPrinted>2008-01-08T07:48:36Z</cp:lastPrinted>
  <dcterms:created xsi:type="dcterms:W3CDTF">2014-08-21T12:38:28Z</dcterms:created>
  <dcterms:modified xsi:type="dcterms:W3CDTF">2015-05-26T16:03:02Z</dcterms:modified>
</cp:coreProperties>
</file>